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rawings/drawing1.xml" ContentType="application/vnd.openxmlformats-officedocument.drawingml.chartshapes+xml"/>
  <Override PartName="/ppt/drawings/drawing2.xml" ContentType="application/vnd.openxmlformats-officedocument.drawingml.chartshapes+xml"/>
  <Override PartName="/ppt/drawings/drawing3.xml" ContentType="application/vnd.openxmlformats-officedocument.drawingml.chartshapes+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157" r:id="rId3"/>
    <p:sldId id="1848" r:id="rId5"/>
    <p:sldId id="1560" r:id="rId6"/>
    <p:sldId id="1544" r:id="rId7"/>
    <p:sldId id="1486" r:id="rId8"/>
    <p:sldId id="1534" r:id="rId9"/>
    <p:sldId id="1826" r:id="rId10"/>
    <p:sldId id="1895" r:id="rId11"/>
    <p:sldId id="1827" r:id="rId12"/>
    <p:sldId id="1864" r:id="rId13"/>
    <p:sldId id="1865" r:id="rId14"/>
    <p:sldId id="1872" r:id="rId15"/>
    <p:sldId id="1861" r:id="rId16"/>
    <p:sldId id="2155" r:id="rId17"/>
    <p:sldId id="2159" r:id="rId18"/>
    <p:sldId id="258" r:id="rId19"/>
    <p:sldId id="256" r:id="rId20"/>
    <p:sldId id="260" r:id="rId21"/>
    <p:sldId id="261" r:id="rId22"/>
    <p:sldId id="1837" r:id="rId23"/>
    <p:sldId id="1547" r:id="rId24"/>
    <p:sldId id="1548" r:id="rId25"/>
    <p:sldId id="1549" r:id="rId26"/>
    <p:sldId id="1838" r:id="rId27"/>
    <p:sldId id="1493" r:id="rId28"/>
    <p:sldId id="2156" r:id="rId29"/>
    <p:sldId id="1491" r:id="rId30"/>
    <p:sldId id="2151" r:id="rId31"/>
    <p:sldId id="1498" r:id="rId32"/>
    <p:sldId id="1502" r:id="rId33"/>
    <p:sldId id="1839" r:id="rId34"/>
    <p:sldId id="1509" r:id="rId35"/>
    <p:sldId id="522" r:id="rId36"/>
    <p:sldId id="1890" r:id="rId37"/>
    <p:sldId id="1876" r:id="rId38"/>
    <p:sldId id="585" r:id="rId39"/>
    <p:sldId id="1840" r:id="rId40"/>
    <p:sldId id="1841" r:id="rId41"/>
    <p:sldId id="1842" r:id="rId42"/>
    <p:sldId id="1843" r:id="rId43"/>
    <p:sldId id="2154" r:id="rId44"/>
    <p:sldId id="1845" r:id="rId45"/>
    <p:sldId id="1846" r:id="rId46"/>
    <p:sldId id="1847" r:id="rId47"/>
    <p:sldId id="1528" r:id="rId48"/>
    <p:sldId id="1233" r:id="rId49"/>
    <p:sldId id="1497" r:id="rId50"/>
    <p:sldId id="731" r:id="rId51"/>
    <p:sldId id="444" r:id="rId52"/>
    <p:sldId id="257" r:id="rId53"/>
    <p:sldId id="1893" r:id="rId54"/>
    <p:sldId id="1894" r:id="rId55"/>
    <p:sldId id="1530" r:id="rId56"/>
    <p:sldId id="1878" r:id="rId57"/>
    <p:sldId id="1883" r:id="rId58"/>
    <p:sldId id="1884" r:id="rId59"/>
    <p:sldId id="1885" r:id="rId60"/>
    <p:sldId id="2214" r:id="rId61"/>
    <p:sldId id="2216" r:id="rId62"/>
    <p:sldId id="221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992"/>
    <a:srgbClr val="FCB412"/>
    <a:srgbClr val="203864"/>
    <a:srgbClr val="009051"/>
    <a:srgbClr val="7CDFFF"/>
    <a:srgbClr val="5E5E5E"/>
    <a:srgbClr val="1A4A8D"/>
    <a:srgbClr val="224C89"/>
    <a:srgbClr val="1636A8"/>
    <a:srgbClr val="20A0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5"/>
    <p:restoredTop sz="68895"/>
  </p:normalViewPr>
  <p:slideViewPr>
    <p:cSldViewPr snapToGrid="0" snapToObjects="1">
      <p:cViewPr varScale="1">
        <p:scale>
          <a:sx n="49" d="100"/>
          <a:sy n="49" d="100"/>
        </p:scale>
        <p:origin x="-1284" y="-102"/>
      </p:cViewPr>
      <p:guideLst>
        <p:guide orient="horz" pos="2180"/>
        <p:guide pos="3841"/>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7" Type="http://schemas.openxmlformats.org/officeDocument/2006/relationships/commentAuthors" Target="commentAuthors.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chartUserShapes" Target="../drawings/drawing1.xml"/><Relationship Id="rId1" Type="http://schemas.openxmlformats.org/officeDocument/2006/relationships/oleObject" Target="file:///\\Users\janetchikofsky\Box\CI%20Shared\Programs\En-ROADS%20and%20Energy\FAQs%20%26%20Documentation\Workshop%20slides%20update\Temperature%20graph%20from%20800000%20years%20ago%20Sep%202020%20v1.xlsx" TargetMode="External"/></Relationships>
</file>

<file path=ppt/charts/_rels/chart2.xml.rels><?xml version="1.0" encoding="UTF-8" standalone="yes"?>
<Relationships xmlns="http://schemas.openxmlformats.org/package/2006/relationships"><Relationship Id="rId5" Type="http://schemas.microsoft.com/office/2011/relationships/chartColorStyle" Target="colors2.xml"/><Relationship Id="rId4" Type="http://schemas.microsoft.com/office/2011/relationships/chartStyle" Target="style2.xml"/><Relationship Id="rId3" Type="http://schemas.openxmlformats.org/officeDocument/2006/relationships/chartUserShapes" Target="../drawings/drawing2.xml"/><Relationship Id="rId2" Type="http://schemas.openxmlformats.org/officeDocument/2006/relationships/themeOverride" Target="../theme/themeOverride1.xml"/><Relationship Id="rId1" Type="http://schemas.openxmlformats.org/officeDocument/2006/relationships/oleObject" Target="file:///\\Users\janetchikofsky\Downloads\CO2eq%20emissions%20by%20gas-1.xlsx" TargetMode="External"/></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chartUserShapes" Target="../drawings/drawing3.xml"/><Relationship Id="rId1" Type="http://schemas.openxmlformats.org/officeDocument/2006/relationships/oleObject" Target="file:///\\Users\janetchikofsky\Box\CI%20Shared\Programs\En-ROADS%20and%20Energy\FAQs%20%26%20Documentation\Workshop%20slides%20update\CROADS%20data%20for%20graphics.xlsx"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Users\brs\Box%20Sync\CI%20Shared\Projects\Multisolving\Presentations\Climate%20and%20Energy%20Funders\health%20and%20climate%20from%20US%20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55192979642"/>
          <c:y val="0.0896810764392038"/>
          <c:w val="0.78581645049655"/>
          <c:h val="0.771486543342246"/>
        </c:manualLayout>
      </c:layout>
      <c:scatterChart>
        <c:scatterStyle val="smoothMarker"/>
        <c:varyColors val="0"/>
        <c:ser>
          <c:idx val="0"/>
          <c:order val="0"/>
          <c:spPr>
            <a:ln w="9525" cap="rnd">
              <a:solidFill>
                <a:schemeClr val="accent1"/>
              </a:solidFill>
              <a:round/>
            </a:ln>
            <a:effectLst/>
          </c:spPr>
          <c:marker>
            <c:symbol val="none"/>
          </c:marker>
          <c:dLbls>
            <c:delete val="1"/>
          </c:dLbls>
          <c:xVal>
            <c:numRef>
              <c:f>'draft 1'!$A$2:$A$3095</c:f>
              <c:numCache>
                <c:formatCode>General</c:formatCode>
                <c:ptCount val="3094"/>
                <c:pt idx="0">
                  <c:v>-796562</c:v>
                </c:pt>
                <c:pt idx="1">
                  <c:v>-795149</c:v>
                </c:pt>
                <c:pt idx="2">
                  <c:v>-794517</c:v>
                </c:pt>
                <c:pt idx="3">
                  <c:v>-793252</c:v>
                </c:pt>
                <c:pt idx="4">
                  <c:v>-792658</c:v>
                </c:pt>
                <c:pt idx="5">
                  <c:v>-791310</c:v>
                </c:pt>
                <c:pt idx="6">
                  <c:v>-790993</c:v>
                </c:pt>
                <c:pt idx="7">
                  <c:v>-790131</c:v>
                </c:pt>
                <c:pt idx="8">
                  <c:v>-789541</c:v>
                </c:pt>
                <c:pt idx="9">
                  <c:v>-788588</c:v>
                </c:pt>
                <c:pt idx="10">
                  <c:v>-788203</c:v>
                </c:pt>
                <c:pt idx="11">
                  <c:v>-787431</c:v>
                </c:pt>
                <c:pt idx="12">
                  <c:v>-786937</c:v>
                </c:pt>
                <c:pt idx="13">
                  <c:v>-786083</c:v>
                </c:pt>
                <c:pt idx="14">
                  <c:v>-785855</c:v>
                </c:pt>
                <c:pt idx="15">
                  <c:v>-785126</c:v>
                </c:pt>
                <c:pt idx="16">
                  <c:v>-784637</c:v>
                </c:pt>
                <c:pt idx="17">
                  <c:v>-783839</c:v>
                </c:pt>
                <c:pt idx="18">
                  <c:v>-783463</c:v>
                </c:pt>
                <c:pt idx="19">
                  <c:v>-782742</c:v>
                </c:pt>
                <c:pt idx="20">
                  <c:v>-782197</c:v>
                </c:pt>
                <c:pt idx="21">
                  <c:v>-781313</c:v>
                </c:pt>
                <c:pt idx="22">
                  <c:v>-780109</c:v>
                </c:pt>
                <c:pt idx="23">
                  <c:v>-779585</c:v>
                </c:pt>
                <c:pt idx="24">
                  <c:v>-778662</c:v>
                </c:pt>
                <c:pt idx="25">
                  <c:v>-778318</c:v>
                </c:pt>
                <c:pt idx="26">
                  <c:v>-777414</c:v>
                </c:pt>
                <c:pt idx="27">
                  <c:v>-776848</c:v>
                </c:pt>
                <c:pt idx="28">
                  <c:v>-775950</c:v>
                </c:pt>
                <c:pt idx="29">
                  <c:v>-775606</c:v>
                </c:pt>
                <c:pt idx="30">
                  <c:v>-774686</c:v>
                </c:pt>
                <c:pt idx="31">
                  <c:v>-774087</c:v>
                </c:pt>
                <c:pt idx="32">
                  <c:v>-773101</c:v>
                </c:pt>
                <c:pt idx="33">
                  <c:v>-772598</c:v>
                </c:pt>
                <c:pt idx="34">
                  <c:v>-771730</c:v>
                </c:pt>
                <c:pt idx="35">
                  <c:v>-771093</c:v>
                </c:pt>
                <c:pt idx="36">
                  <c:v>-770126</c:v>
                </c:pt>
                <c:pt idx="37">
                  <c:v>-769758</c:v>
                </c:pt>
                <c:pt idx="38">
                  <c:v>-769310</c:v>
                </c:pt>
                <c:pt idx="39">
                  <c:v>-769044</c:v>
                </c:pt>
                <c:pt idx="40">
                  <c:v>-768774</c:v>
                </c:pt>
                <c:pt idx="41">
                  <c:v>-768497</c:v>
                </c:pt>
                <c:pt idx="42">
                  <c:v>-768183</c:v>
                </c:pt>
                <c:pt idx="43">
                  <c:v>-767837</c:v>
                </c:pt>
                <c:pt idx="44">
                  <c:v>-767564</c:v>
                </c:pt>
                <c:pt idx="45">
                  <c:v>-767100</c:v>
                </c:pt>
                <c:pt idx="46">
                  <c:v>-766705</c:v>
                </c:pt>
                <c:pt idx="47">
                  <c:v>-765787</c:v>
                </c:pt>
                <c:pt idx="48">
                  <c:v>-765146</c:v>
                </c:pt>
                <c:pt idx="49">
                  <c:v>-764160</c:v>
                </c:pt>
                <c:pt idx="50">
                  <c:v>-763785</c:v>
                </c:pt>
                <c:pt idx="51">
                  <c:v>-762883</c:v>
                </c:pt>
                <c:pt idx="52">
                  <c:v>-762299</c:v>
                </c:pt>
                <c:pt idx="53">
                  <c:v>-761984</c:v>
                </c:pt>
                <c:pt idx="54">
                  <c:v>-761736</c:v>
                </c:pt>
                <c:pt idx="55">
                  <c:v>-761369</c:v>
                </c:pt>
                <c:pt idx="56">
                  <c:v>-760921</c:v>
                </c:pt>
                <c:pt idx="57">
                  <c:v>-760114</c:v>
                </c:pt>
                <c:pt idx="58">
                  <c:v>-759503</c:v>
                </c:pt>
                <c:pt idx="59">
                  <c:v>-758550</c:v>
                </c:pt>
                <c:pt idx="60">
                  <c:v>-758252</c:v>
                </c:pt>
                <c:pt idx="61">
                  <c:v>-757356</c:v>
                </c:pt>
                <c:pt idx="62">
                  <c:v>-756933</c:v>
                </c:pt>
                <c:pt idx="63">
                  <c:v>-756525</c:v>
                </c:pt>
                <c:pt idx="64">
                  <c:v>-756309</c:v>
                </c:pt>
                <c:pt idx="65">
                  <c:v>-756012</c:v>
                </c:pt>
                <c:pt idx="66">
                  <c:v>-755611</c:v>
                </c:pt>
                <c:pt idx="67">
                  <c:v>-754921</c:v>
                </c:pt>
                <c:pt idx="68">
                  <c:v>-754407</c:v>
                </c:pt>
                <c:pt idx="69">
                  <c:v>-753545</c:v>
                </c:pt>
                <c:pt idx="70">
                  <c:v>-753291</c:v>
                </c:pt>
                <c:pt idx="71">
                  <c:v>-752444</c:v>
                </c:pt>
                <c:pt idx="72">
                  <c:v>-752034</c:v>
                </c:pt>
                <c:pt idx="73">
                  <c:v>-751028</c:v>
                </c:pt>
                <c:pt idx="74">
                  <c:v>-750655</c:v>
                </c:pt>
                <c:pt idx="75">
                  <c:v>-749880</c:v>
                </c:pt>
                <c:pt idx="76">
                  <c:v>-749351</c:v>
                </c:pt>
                <c:pt idx="77">
                  <c:v>-748526</c:v>
                </c:pt>
                <c:pt idx="78">
                  <c:v>-748244</c:v>
                </c:pt>
                <c:pt idx="79">
                  <c:v>-747451</c:v>
                </c:pt>
                <c:pt idx="80">
                  <c:v>-746963</c:v>
                </c:pt>
                <c:pt idx="81">
                  <c:v>-746151</c:v>
                </c:pt>
                <c:pt idx="82">
                  <c:v>-745809</c:v>
                </c:pt>
                <c:pt idx="83">
                  <c:v>-745160</c:v>
                </c:pt>
                <c:pt idx="84">
                  <c:v>-744693</c:v>
                </c:pt>
                <c:pt idx="85">
                  <c:v>-743886</c:v>
                </c:pt>
                <c:pt idx="86">
                  <c:v>-742893</c:v>
                </c:pt>
                <c:pt idx="87">
                  <c:v>-742404</c:v>
                </c:pt>
                <c:pt idx="88">
                  <c:v>-741639</c:v>
                </c:pt>
                <c:pt idx="89">
                  <c:v>-741283</c:v>
                </c:pt>
                <c:pt idx="90">
                  <c:v>-740608</c:v>
                </c:pt>
                <c:pt idx="91">
                  <c:v>-740125</c:v>
                </c:pt>
                <c:pt idx="92">
                  <c:v>-739357</c:v>
                </c:pt>
                <c:pt idx="93">
                  <c:v>-739071</c:v>
                </c:pt>
                <c:pt idx="94">
                  <c:v>-738327</c:v>
                </c:pt>
                <c:pt idx="95">
                  <c:v>-737892</c:v>
                </c:pt>
                <c:pt idx="96">
                  <c:v>-737187</c:v>
                </c:pt>
                <c:pt idx="97">
                  <c:v>-736894</c:v>
                </c:pt>
                <c:pt idx="98">
                  <c:v>-736322</c:v>
                </c:pt>
                <c:pt idx="99">
                  <c:v>-735939</c:v>
                </c:pt>
                <c:pt idx="100">
                  <c:v>-735316</c:v>
                </c:pt>
                <c:pt idx="101">
                  <c:v>-735084</c:v>
                </c:pt>
                <c:pt idx="102">
                  <c:v>-734510</c:v>
                </c:pt>
                <c:pt idx="103">
                  <c:v>-734129</c:v>
                </c:pt>
                <c:pt idx="104">
                  <c:v>-733509</c:v>
                </c:pt>
                <c:pt idx="105">
                  <c:v>-733217</c:v>
                </c:pt>
                <c:pt idx="106">
                  <c:v>-732654</c:v>
                </c:pt>
                <c:pt idx="107">
                  <c:v>-732273</c:v>
                </c:pt>
                <c:pt idx="108">
                  <c:v>-731593</c:v>
                </c:pt>
                <c:pt idx="109">
                  <c:v>-731311</c:v>
                </c:pt>
                <c:pt idx="110">
                  <c:v>-730598</c:v>
                </c:pt>
                <c:pt idx="111">
                  <c:v>-730191</c:v>
                </c:pt>
                <c:pt idx="112">
                  <c:v>-729379</c:v>
                </c:pt>
                <c:pt idx="113">
                  <c:v>-728999</c:v>
                </c:pt>
                <c:pt idx="114">
                  <c:v>-728349</c:v>
                </c:pt>
                <c:pt idx="115">
                  <c:v>-726971</c:v>
                </c:pt>
                <c:pt idx="116">
                  <c:v>-726618</c:v>
                </c:pt>
                <c:pt idx="117">
                  <c:v>-725782</c:v>
                </c:pt>
                <c:pt idx="118">
                  <c:v>-725242</c:v>
                </c:pt>
                <c:pt idx="119">
                  <c:v>-724372</c:v>
                </c:pt>
                <c:pt idx="120">
                  <c:v>-723987</c:v>
                </c:pt>
                <c:pt idx="121">
                  <c:v>-723109</c:v>
                </c:pt>
                <c:pt idx="122">
                  <c:v>-722495</c:v>
                </c:pt>
                <c:pt idx="123">
                  <c:v>-721514</c:v>
                </c:pt>
                <c:pt idx="124">
                  <c:v>-721183</c:v>
                </c:pt>
                <c:pt idx="125">
                  <c:v>-720089</c:v>
                </c:pt>
                <c:pt idx="126">
                  <c:v>-719368</c:v>
                </c:pt>
                <c:pt idx="127">
                  <c:v>-718387</c:v>
                </c:pt>
                <c:pt idx="128">
                  <c:v>-717844</c:v>
                </c:pt>
                <c:pt idx="129">
                  <c:v>-716829</c:v>
                </c:pt>
                <c:pt idx="130">
                  <c:v>-716114</c:v>
                </c:pt>
                <c:pt idx="131">
                  <c:v>-715115</c:v>
                </c:pt>
                <c:pt idx="132">
                  <c:v>-714754</c:v>
                </c:pt>
                <c:pt idx="133">
                  <c:v>-713800</c:v>
                </c:pt>
                <c:pt idx="134">
                  <c:v>-713230</c:v>
                </c:pt>
                <c:pt idx="135">
                  <c:v>-712338</c:v>
                </c:pt>
                <c:pt idx="136">
                  <c:v>-711893</c:v>
                </c:pt>
                <c:pt idx="137">
                  <c:v>-710883</c:v>
                </c:pt>
                <c:pt idx="138">
                  <c:v>-709471</c:v>
                </c:pt>
                <c:pt idx="139">
                  <c:v>-709154</c:v>
                </c:pt>
                <c:pt idx="140">
                  <c:v>-708287</c:v>
                </c:pt>
                <c:pt idx="141">
                  <c:v>-707730</c:v>
                </c:pt>
                <c:pt idx="142">
                  <c:v>-704459</c:v>
                </c:pt>
                <c:pt idx="143">
                  <c:v>-704191</c:v>
                </c:pt>
                <c:pt idx="144">
                  <c:v>-703460</c:v>
                </c:pt>
                <c:pt idx="145">
                  <c:v>-703023</c:v>
                </c:pt>
                <c:pt idx="146">
                  <c:v>-702261</c:v>
                </c:pt>
                <c:pt idx="147">
                  <c:v>-701984</c:v>
                </c:pt>
                <c:pt idx="148">
                  <c:v>-701434</c:v>
                </c:pt>
                <c:pt idx="149">
                  <c:v>-701038</c:v>
                </c:pt>
                <c:pt idx="150">
                  <c:v>-700431</c:v>
                </c:pt>
                <c:pt idx="151">
                  <c:v>-700208</c:v>
                </c:pt>
                <c:pt idx="152">
                  <c:v>-699656</c:v>
                </c:pt>
                <c:pt idx="153">
                  <c:v>-699292</c:v>
                </c:pt>
                <c:pt idx="154">
                  <c:v>-698794</c:v>
                </c:pt>
                <c:pt idx="155">
                  <c:v>-698439</c:v>
                </c:pt>
                <c:pt idx="156">
                  <c:v>-697959</c:v>
                </c:pt>
                <c:pt idx="157">
                  <c:v>-697683</c:v>
                </c:pt>
                <c:pt idx="158">
                  <c:v>-697152</c:v>
                </c:pt>
                <c:pt idx="159">
                  <c:v>-696930</c:v>
                </c:pt>
                <c:pt idx="160">
                  <c:v>-696436</c:v>
                </c:pt>
                <c:pt idx="161">
                  <c:v>-696170</c:v>
                </c:pt>
                <c:pt idx="162">
                  <c:v>-695710</c:v>
                </c:pt>
                <c:pt idx="163">
                  <c:v>-695381</c:v>
                </c:pt>
                <c:pt idx="164">
                  <c:v>-695013</c:v>
                </c:pt>
                <c:pt idx="165">
                  <c:v>-694767</c:v>
                </c:pt>
                <c:pt idx="166">
                  <c:v>-694337</c:v>
                </c:pt>
                <c:pt idx="167">
                  <c:v>-694112</c:v>
                </c:pt>
                <c:pt idx="168">
                  <c:v>-693668</c:v>
                </c:pt>
                <c:pt idx="169">
                  <c:v>-693433</c:v>
                </c:pt>
                <c:pt idx="170">
                  <c:v>-692991</c:v>
                </c:pt>
                <c:pt idx="171">
                  <c:v>-692722</c:v>
                </c:pt>
                <c:pt idx="172">
                  <c:v>-692350</c:v>
                </c:pt>
                <c:pt idx="173">
                  <c:v>-692118</c:v>
                </c:pt>
                <c:pt idx="174">
                  <c:v>-691689</c:v>
                </c:pt>
                <c:pt idx="175">
                  <c:v>-691483</c:v>
                </c:pt>
                <c:pt idx="176">
                  <c:v>-691040</c:v>
                </c:pt>
                <c:pt idx="177">
                  <c:v>-690815</c:v>
                </c:pt>
                <c:pt idx="178">
                  <c:v>-690388</c:v>
                </c:pt>
                <c:pt idx="179">
                  <c:v>-690107</c:v>
                </c:pt>
                <c:pt idx="180">
                  <c:v>-689722</c:v>
                </c:pt>
                <c:pt idx="181">
                  <c:v>-689482</c:v>
                </c:pt>
                <c:pt idx="182">
                  <c:v>-689049</c:v>
                </c:pt>
                <c:pt idx="183">
                  <c:v>-688821</c:v>
                </c:pt>
                <c:pt idx="184">
                  <c:v>-688344</c:v>
                </c:pt>
                <c:pt idx="185">
                  <c:v>-688107</c:v>
                </c:pt>
                <c:pt idx="186">
                  <c:v>-687653</c:v>
                </c:pt>
                <c:pt idx="187">
                  <c:v>-687354</c:v>
                </c:pt>
                <c:pt idx="188">
                  <c:v>-686931</c:v>
                </c:pt>
                <c:pt idx="189">
                  <c:v>-686702</c:v>
                </c:pt>
                <c:pt idx="190">
                  <c:v>-686245</c:v>
                </c:pt>
                <c:pt idx="191">
                  <c:v>-685999</c:v>
                </c:pt>
                <c:pt idx="192">
                  <c:v>-685520</c:v>
                </c:pt>
                <c:pt idx="193">
                  <c:v>-685277</c:v>
                </c:pt>
                <c:pt idx="194">
                  <c:v>-684776</c:v>
                </c:pt>
                <c:pt idx="195">
                  <c:v>-684475</c:v>
                </c:pt>
                <c:pt idx="196">
                  <c:v>-684030</c:v>
                </c:pt>
                <c:pt idx="197">
                  <c:v>-683766</c:v>
                </c:pt>
                <c:pt idx="198">
                  <c:v>-683267</c:v>
                </c:pt>
                <c:pt idx="199">
                  <c:v>-682999</c:v>
                </c:pt>
                <c:pt idx="200">
                  <c:v>-682469</c:v>
                </c:pt>
                <c:pt idx="201">
                  <c:v>-682192</c:v>
                </c:pt>
                <c:pt idx="202">
                  <c:v>-681662</c:v>
                </c:pt>
                <c:pt idx="203">
                  <c:v>-681312</c:v>
                </c:pt>
                <c:pt idx="204">
                  <c:v>-680812</c:v>
                </c:pt>
                <c:pt idx="205">
                  <c:v>-680496</c:v>
                </c:pt>
                <c:pt idx="206">
                  <c:v>-679899</c:v>
                </c:pt>
                <c:pt idx="207">
                  <c:v>-679581</c:v>
                </c:pt>
                <c:pt idx="208">
                  <c:v>-678970</c:v>
                </c:pt>
                <c:pt idx="209">
                  <c:v>-678658</c:v>
                </c:pt>
                <c:pt idx="210">
                  <c:v>-678131</c:v>
                </c:pt>
                <c:pt idx="211">
                  <c:v>-677782</c:v>
                </c:pt>
                <c:pt idx="212">
                  <c:v>-677302</c:v>
                </c:pt>
                <c:pt idx="213">
                  <c:v>-676964</c:v>
                </c:pt>
                <c:pt idx="214">
                  <c:v>-676341</c:v>
                </c:pt>
                <c:pt idx="215">
                  <c:v>-676034</c:v>
                </c:pt>
                <c:pt idx="216">
                  <c:v>-675430</c:v>
                </c:pt>
                <c:pt idx="217">
                  <c:v>-675118</c:v>
                </c:pt>
                <c:pt idx="218">
                  <c:v>-674574</c:v>
                </c:pt>
                <c:pt idx="219">
                  <c:v>-674220</c:v>
                </c:pt>
                <c:pt idx="220">
                  <c:v>-673639</c:v>
                </c:pt>
                <c:pt idx="221">
                  <c:v>-672571</c:v>
                </c:pt>
                <c:pt idx="222">
                  <c:v>-672223</c:v>
                </c:pt>
                <c:pt idx="223">
                  <c:v>-671525</c:v>
                </c:pt>
                <c:pt idx="224">
                  <c:v>-671145</c:v>
                </c:pt>
                <c:pt idx="225">
                  <c:v>-670436</c:v>
                </c:pt>
                <c:pt idx="226">
                  <c:v>-669976</c:v>
                </c:pt>
                <c:pt idx="227">
                  <c:v>-669336</c:v>
                </c:pt>
                <c:pt idx="228">
                  <c:v>-668966</c:v>
                </c:pt>
                <c:pt idx="229">
                  <c:v>-668226</c:v>
                </c:pt>
                <c:pt idx="230">
                  <c:v>-667801</c:v>
                </c:pt>
                <c:pt idx="231">
                  <c:v>-666984</c:v>
                </c:pt>
                <c:pt idx="232">
                  <c:v>-666497</c:v>
                </c:pt>
                <c:pt idx="233">
                  <c:v>-665619</c:v>
                </c:pt>
                <c:pt idx="234">
                  <c:v>-665045</c:v>
                </c:pt>
                <c:pt idx="235">
                  <c:v>-664224</c:v>
                </c:pt>
                <c:pt idx="236">
                  <c:v>-663695</c:v>
                </c:pt>
                <c:pt idx="237">
                  <c:v>-662740</c:v>
                </c:pt>
                <c:pt idx="238">
                  <c:v>-662242</c:v>
                </c:pt>
                <c:pt idx="239">
                  <c:v>-661256</c:v>
                </c:pt>
                <c:pt idx="240">
                  <c:v>-660719</c:v>
                </c:pt>
                <c:pt idx="241">
                  <c:v>-659700</c:v>
                </c:pt>
                <c:pt idx="242">
                  <c:v>-659031</c:v>
                </c:pt>
                <c:pt idx="243">
                  <c:v>-658134</c:v>
                </c:pt>
                <c:pt idx="244">
                  <c:v>-657574</c:v>
                </c:pt>
                <c:pt idx="245">
                  <c:v>-656524</c:v>
                </c:pt>
                <c:pt idx="246">
                  <c:v>-655973</c:v>
                </c:pt>
                <c:pt idx="247">
                  <c:v>-654932</c:v>
                </c:pt>
                <c:pt idx="248">
                  <c:v>-654336</c:v>
                </c:pt>
                <c:pt idx="249">
                  <c:v>-653252</c:v>
                </c:pt>
                <c:pt idx="250">
                  <c:v>-652523</c:v>
                </c:pt>
                <c:pt idx="251">
                  <c:v>-651498</c:v>
                </c:pt>
                <c:pt idx="252">
                  <c:v>-650852</c:v>
                </c:pt>
                <c:pt idx="253">
                  <c:v>-649606</c:v>
                </c:pt>
                <c:pt idx="254">
                  <c:v>-648941</c:v>
                </c:pt>
                <c:pt idx="255">
                  <c:v>-647648</c:v>
                </c:pt>
                <c:pt idx="256">
                  <c:v>-646996</c:v>
                </c:pt>
                <c:pt idx="257">
                  <c:v>-645638</c:v>
                </c:pt>
                <c:pt idx="258">
                  <c:v>-644773</c:v>
                </c:pt>
                <c:pt idx="259">
                  <c:v>-643520</c:v>
                </c:pt>
                <c:pt idx="260">
                  <c:v>-642712</c:v>
                </c:pt>
                <c:pt idx="261">
                  <c:v>-641254</c:v>
                </c:pt>
                <c:pt idx="262">
                  <c:v>-640455</c:v>
                </c:pt>
                <c:pt idx="263">
                  <c:v>-638810</c:v>
                </c:pt>
                <c:pt idx="264">
                  <c:v>-637898</c:v>
                </c:pt>
                <c:pt idx="265">
                  <c:v>-636177</c:v>
                </c:pt>
                <c:pt idx="266">
                  <c:v>-635007</c:v>
                </c:pt>
                <c:pt idx="267">
                  <c:v>-633539</c:v>
                </c:pt>
                <c:pt idx="268">
                  <c:v>-632642</c:v>
                </c:pt>
                <c:pt idx="269">
                  <c:v>-630906</c:v>
                </c:pt>
                <c:pt idx="270">
                  <c:v>-630051</c:v>
                </c:pt>
                <c:pt idx="271">
                  <c:v>-628345</c:v>
                </c:pt>
                <c:pt idx="272">
                  <c:v>-627496</c:v>
                </c:pt>
                <c:pt idx="273">
                  <c:v>-626049</c:v>
                </c:pt>
                <c:pt idx="274">
                  <c:v>-625261</c:v>
                </c:pt>
                <c:pt idx="275">
                  <c:v>-624265</c:v>
                </c:pt>
                <c:pt idx="276">
                  <c:v>-623620</c:v>
                </c:pt>
                <c:pt idx="277">
                  <c:v>-622740</c:v>
                </c:pt>
                <c:pt idx="278">
                  <c:v>-621264</c:v>
                </c:pt>
                <c:pt idx="279">
                  <c:v>-619810</c:v>
                </c:pt>
                <c:pt idx="280">
                  <c:v>-618388</c:v>
                </c:pt>
                <c:pt idx="281">
                  <c:v>-617005</c:v>
                </c:pt>
                <c:pt idx="282">
                  <c:v>-615594</c:v>
                </c:pt>
                <c:pt idx="283">
                  <c:v>-614277</c:v>
                </c:pt>
                <c:pt idx="284">
                  <c:v>-612973</c:v>
                </c:pt>
                <c:pt idx="285">
                  <c:v>-611759</c:v>
                </c:pt>
                <c:pt idx="286">
                  <c:v>-610564</c:v>
                </c:pt>
                <c:pt idx="287">
                  <c:v>-609369</c:v>
                </c:pt>
                <c:pt idx="288">
                  <c:v>-608186</c:v>
                </c:pt>
                <c:pt idx="289">
                  <c:v>-606979</c:v>
                </c:pt>
                <c:pt idx="290">
                  <c:v>-605758</c:v>
                </c:pt>
                <c:pt idx="291">
                  <c:v>-604424</c:v>
                </c:pt>
                <c:pt idx="292">
                  <c:v>-603126</c:v>
                </c:pt>
                <c:pt idx="293">
                  <c:v>-601723</c:v>
                </c:pt>
                <c:pt idx="294">
                  <c:v>-600328</c:v>
                </c:pt>
                <c:pt idx="295">
                  <c:v>-598932</c:v>
                </c:pt>
                <c:pt idx="296">
                  <c:v>-597484</c:v>
                </c:pt>
                <c:pt idx="297">
                  <c:v>-596883</c:v>
                </c:pt>
                <c:pt idx="298">
                  <c:v>-596016</c:v>
                </c:pt>
                <c:pt idx="299">
                  <c:v>-595493</c:v>
                </c:pt>
                <c:pt idx="300">
                  <c:v>-594565</c:v>
                </c:pt>
                <c:pt idx="301">
                  <c:v>-594000</c:v>
                </c:pt>
                <c:pt idx="302">
                  <c:v>-593239</c:v>
                </c:pt>
                <c:pt idx="303">
                  <c:v>-592689</c:v>
                </c:pt>
                <c:pt idx="304">
                  <c:v>-591920</c:v>
                </c:pt>
                <c:pt idx="305">
                  <c:v>-591465</c:v>
                </c:pt>
                <c:pt idx="306">
                  <c:v>-590747</c:v>
                </c:pt>
                <c:pt idx="307">
                  <c:v>-590329</c:v>
                </c:pt>
                <c:pt idx="308">
                  <c:v>-588943</c:v>
                </c:pt>
                <c:pt idx="309">
                  <c:v>-588385</c:v>
                </c:pt>
                <c:pt idx="310">
                  <c:v>-587918</c:v>
                </c:pt>
                <c:pt idx="311">
                  <c:v>-587274</c:v>
                </c:pt>
                <c:pt idx="312">
                  <c:v>-586766</c:v>
                </c:pt>
                <c:pt idx="313">
                  <c:v>-586084</c:v>
                </c:pt>
                <c:pt idx="314">
                  <c:v>-585697</c:v>
                </c:pt>
                <c:pt idx="315">
                  <c:v>-584943</c:v>
                </c:pt>
                <c:pt idx="316">
                  <c:v>-584456</c:v>
                </c:pt>
                <c:pt idx="317">
                  <c:v>-581463</c:v>
                </c:pt>
                <c:pt idx="318">
                  <c:v>-581084</c:v>
                </c:pt>
                <c:pt idx="319">
                  <c:v>-580441</c:v>
                </c:pt>
                <c:pt idx="320">
                  <c:v>-580050</c:v>
                </c:pt>
                <c:pt idx="321">
                  <c:v>-579557</c:v>
                </c:pt>
                <c:pt idx="322">
                  <c:v>-579210</c:v>
                </c:pt>
                <c:pt idx="323">
                  <c:v>-578745</c:v>
                </c:pt>
                <c:pt idx="324">
                  <c:v>-578450</c:v>
                </c:pt>
                <c:pt idx="325">
                  <c:v>-578069</c:v>
                </c:pt>
                <c:pt idx="326">
                  <c:v>-577871</c:v>
                </c:pt>
                <c:pt idx="327">
                  <c:v>-577485</c:v>
                </c:pt>
                <c:pt idx="328">
                  <c:v>-576907</c:v>
                </c:pt>
                <c:pt idx="329">
                  <c:v>-576355</c:v>
                </c:pt>
                <c:pt idx="330">
                  <c:v>-575819</c:v>
                </c:pt>
                <c:pt idx="331">
                  <c:v>-575292</c:v>
                </c:pt>
                <c:pt idx="332">
                  <c:v>-574773</c:v>
                </c:pt>
                <c:pt idx="333">
                  <c:v>-574272</c:v>
                </c:pt>
                <c:pt idx="334">
                  <c:v>-573780</c:v>
                </c:pt>
                <c:pt idx="335">
                  <c:v>-573315</c:v>
                </c:pt>
                <c:pt idx="336">
                  <c:v>-572853</c:v>
                </c:pt>
                <c:pt idx="337">
                  <c:v>-572403</c:v>
                </c:pt>
                <c:pt idx="338">
                  <c:v>-571952</c:v>
                </c:pt>
                <c:pt idx="339">
                  <c:v>-571512</c:v>
                </c:pt>
                <c:pt idx="340">
                  <c:v>-571087</c:v>
                </c:pt>
                <c:pt idx="341">
                  <c:v>-570669</c:v>
                </c:pt>
                <c:pt idx="342">
                  <c:v>-570240</c:v>
                </c:pt>
                <c:pt idx="343">
                  <c:v>-569825</c:v>
                </c:pt>
                <c:pt idx="344">
                  <c:v>-569417</c:v>
                </c:pt>
                <c:pt idx="345">
                  <c:v>-569005</c:v>
                </c:pt>
                <c:pt idx="346">
                  <c:v>-568598</c:v>
                </c:pt>
                <c:pt idx="347">
                  <c:v>-568189</c:v>
                </c:pt>
                <c:pt idx="348">
                  <c:v>-567778</c:v>
                </c:pt>
                <c:pt idx="349">
                  <c:v>-567381</c:v>
                </c:pt>
                <c:pt idx="350">
                  <c:v>-566996</c:v>
                </c:pt>
                <c:pt idx="351">
                  <c:v>-566606</c:v>
                </c:pt>
                <c:pt idx="352">
                  <c:v>-566217</c:v>
                </c:pt>
                <c:pt idx="353">
                  <c:v>-565827</c:v>
                </c:pt>
                <c:pt idx="354">
                  <c:v>-565431</c:v>
                </c:pt>
                <c:pt idx="355">
                  <c:v>-565057</c:v>
                </c:pt>
                <c:pt idx="356">
                  <c:v>-564669</c:v>
                </c:pt>
                <c:pt idx="357">
                  <c:v>-564283</c:v>
                </c:pt>
                <c:pt idx="358">
                  <c:v>-563901</c:v>
                </c:pt>
                <c:pt idx="359">
                  <c:v>-563516</c:v>
                </c:pt>
                <c:pt idx="360">
                  <c:v>-563127</c:v>
                </c:pt>
                <c:pt idx="361">
                  <c:v>-562749</c:v>
                </c:pt>
                <c:pt idx="362">
                  <c:v>-562361</c:v>
                </c:pt>
                <c:pt idx="363">
                  <c:v>-561968</c:v>
                </c:pt>
                <c:pt idx="364">
                  <c:v>-561567</c:v>
                </c:pt>
                <c:pt idx="365">
                  <c:v>-561165</c:v>
                </c:pt>
                <c:pt idx="366">
                  <c:v>-560740</c:v>
                </c:pt>
                <c:pt idx="367">
                  <c:v>-560322</c:v>
                </c:pt>
                <c:pt idx="368">
                  <c:v>-559896</c:v>
                </c:pt>
                <c:pt idx="369">
                  <c:v>-559359</c:v>
                </c:pt>
                <c:pt idx="370">
                  <c:v>-558980</c:v>
                </c:pt>
                <c:pt idx="371">
                  <c:v>-558509</c:v>
                </c:pt>
                <c:pt idx="372">
                  <c:v>-558022</c:v>
                </c:pt>
                <c:pt idx="373">
                  <c:v>-557511</c:v>
                </c:pt>
                <c:pt idx="374">
                  <c:v>-556979</c:v>
                </c:pt>
                <c:pt idx="375">
                  <c:v>-556443</c:v>
                </c:pt>
                <c:pt idx="376">
                  <c:v>-556233</c:v>
                </c:pt>
                <c:pt idx="377">
                  <c:v>-555937</c:v>
                </c:pt>
                <c:pt idx="378">
                  <c:v>-555435</c:v>
                </c:pt>
                <c:pt idx="379">
                  <c:v>-554939</c:v>
                </c:pt>
                <c:pt idx="380">
                  <c:v>-554774</c:v>
                </c:pt>
                <c:pt idx="381">
                  <c:v>-554414</c:v>
                </c:pt>
                <c:pt idx="382">
                  <c:v>-554193</c:v>
                </c:pt>
                <c:pt idx="383">
                  <c:v>-553889</c:v>
                </c:pt>
                <c:pt idx="384">
                  <c:v>-553687</c:v>
                </c:pt>
                <c:pt idx="385">
                  <c:v>-553395</c:v>
                </c:pt>
                <c:pt idx="386">
                  <c:v>-552881</c:v>
                </c:pt>
                <c:pt idx="387">
                  <c:v>-552304</c:v>
                </c:pt>
                <c:pt idx="388">
                  <c:v>-551676</c:v>
                </c:pt>
                <c:pt idx="389">
                  <c:v>-551011</c:v>
                </c:pt>
                <c:pt idx="390">
                  <c:v>-550300</c:v>
                </c:pt>
                <c:pt idx="391">
                  <c:v>-550029</c:v>
                </c:pt>
                <c:pt idx="392">
                  <c:v>-549502</c:v>
                </c:pt>
                <c:pt idx="393">
                  <c:v>-549174</c:v>
                </c:pt>
                <c:pt idx="394">
                  <c:v>-548687</c:v>
                </c:pt>
                <c:pt idx="395">
                  <c:v>-547880</c:v>
                </c:pt>
                <c:pt idx="396">
                  <c:v>-546983</c:v>
                </c:pt>
                <c:pt idx="397">
                  <c:v>-546022</c:v>
                </c:pt>
                <c:pt idx="398">
                  <c:v>-545623</c:v>
                </c:pt>
                <c:pt idx="399">
                  <c:v>-545063</c:v>
                </c:pt>
                <c:pt idx="400">
                  <c:v>-544006</c:v>
                </c:pt>
                <c:pt idx="401">
                  <c:v>-542854</c:v>
                </c:pt>
                <c:pt idx="402">
                  <c:v>-541726</c:v>
                </c:pt>
                <c:pt idx="403">
                  <c:v>-540552</c:v>
                </c:pt>
                <c:pt idx="404">
                  <c:v>-539395</c:v>
                </c:pt>
                <c:pt idx="405">
                  <c:v>-538204</c:v>
                </c:pt>
                <c:pt idx="406">
                  <c:v>-537009</c:v>
                </c:pt>
                <c:pt idx="407">
                  <c:v>-535820</c:v>
                </c:pt>
                <c:pt idx="408">
                  <c:v>-534672</c:v>
                </c:pt>
                <c:pt idx="409">
                  <c:v>-533533</c:v>
                </c:pt>
                <c:pt idx="410">
                  <c:v>-532414</c:v>
                </c:pt>
                <c:pt idx="411">
                  <c:v>-531296</c:v>
                </c:pt>
                <c:pt idx="412">
                  <c:v>-530169</c:v>
                </c:pt>
                <c:pt idx="413">
                  <c:v>-529712</c:v>
                </c:pt>
                <c:pt idx="414">
                  <c:v>-529085</c:v>
                </c:pt>
                <c:pt idx="415">
                  <c:v>-528735</c:v>
                </c:pt>
                <c:pt idx="416">
                  <c:v>-528066</c:v>
                </c:pt>
                <c:pt idx="417">
                  <c:v>-527690</c:v>
                </c:pt>
                <c:pt idx="418">
                  <c:v>-527151</c:v>
                </c:pt>
                <c:pt idx="419">
                  <c:v>-526797</c:v>
                </c:pt>
                <c:pt idx="420">
                  <c:v>-526312</c:v>
                </c:pt>
                <c:pt idx="421">
                  <c:v>-525504</c:v>
                </c:pt>
                <c:pt idx="422">
                  <c:v>-524711</c:v>
                </c:pt>
                <c:pt idx="423">
                  <c:v>-523958</c:v>
                </c:pt>
                <c:pt idx="424">
                  <c:v>-523214</c:v>
                </c:pt>
                <c:pt idx="425">
                  <c:v>-522459</c:v>
                </c:pt>
                <c:pt idx="426">
                  <c:v>-521716</c:v>
                </c:pt>
                <c:pt idx="427">
                  <c:v>-520973</c:v>
                </c:pt>
                <c:pt idx="428">
                  <c:v>-520266</c:v>
                </c:pt>
                <c:pt idx="429">
                  <c:v>-519602</c:v>
                </c:pt>
                <c:pt idx="430">
                  <c:v>-518942</c:v>
                </c:pt>
                <c:pt idx="431">
                  <c:v>-517015</c:v>
                </c:pt>
                <c:pt idx="432">
                  <c:v>-516384</c:v>
                </c:pt>
                <c:pt idx="433">
                  <c:v>-515756</c:v>
                </c:pt>
                <c:pt idx="434">
                  <c:v>-515119</c:v>
                </c:pt>
                <c:pt idx="435">
                  <c:v>-514467</c:v>
                </c:pt>
                <c:pt idx="436">
                  <c:v>-513821</c:v>
                </c:pt>
                <c:pt idx="437">
                  <c:v>-513163</c:v>
                </c:pt>
                <c:pt idx="438">
                  <c:v>-512479</c:v>
                </c:pt>
                <c:pt idx="439">
                  <c:v>-511774</c:v>
                </c:pt>
                <c:pt idx="440">
                  <c:v>-511047</c:v>
                </c:pt>
                <c:pt idx="441">
                  <c:v>-510319</c:v>
                </c:pt>
                <c:pt idx="442">
                  <c:v>-509565</c:v>
                </c:pt>
                <c:pt idx="443">
                  <c:v>-508815</c:v>
                </c:pt>
                <c:pt idx="444">
                  <c:v>-508058</c:v>
                </c:pt>
                <c:pt idx="445">
                  <c:v>-507297</c:v>
                </c:pt>
                <c:pt idx="446">
                  <c:v>-506526</c:v>
                </c:pt>
                <c:pt idx="447">
                  <c:v>-505764</c:v>
                </c:pt>
                <c:pt idx="448">
                  <c:v>-505061</c:v>
                </c:pt>
                <c:pt idx="449">
                  <c:v>-504337</c:v>
                </c:pt>
                <c:pt idx="450">
                  <c:v>-503566</c:v>
                </c:pt>
                <c:pt idx="451">
                  <c:v>-502827</c:v>
                </c:pt>
                <c:pt idx="452">
                  <c:v>-502133</c:v>
                </c:pt>
                <c:pt idx="453">
                  <c:v>-501425</c:v>
                </c:pt>
                <c:pt idx="454">
                  <c:v>-500675</c:v>
                </c:pt>
                <c:pt idx="455">
                  <c:v>-499916</c:v>
                </c:pt>
                <c:pt idx="456">
                  <c:v>-499180</c:v>
                </c:pt>
                <c:pt idx="457">
                  <c:v>-498413</c:v>
                </c:pt>
                <c:pt idx="458">
                  <c:v>-497660</c:v>
                </c:pt>
                <c:pt idx="459">
                  <c:v>-496915</c:v>
                </c:pt>
                <c:pt idx="460">
                  <c:v>-496154</c:v>
                </c:pt>
                <c:pt idx="461">
                  <c:v>-495416</c:v>
                </c:pt>
                <c:pt idx="462">
                  <c:v>-494658</c:v>
                </c:pt>
                <c:pt idx="463">
                  <c:v>-493903</c:v>
                </c:pt>
                <c:pt idx="464">
                  <c:v>-493135</c:v>
                </c:pt>
                <c:pt idx="465">
                  <c:v>-492361</c:v>
                </c:pt>
                <c:pt idx="466">
                  <c:v>-491557</c:v>
                </c:pt>
                <c:pt idx="467">
                  <c:v>-490788</c:v>
                </c:pt>
                <c:pt idx="468">
                  <c:v>-490009</c:v>
                </c:pt>
                <c:pt idx="469">
                  <c:v>-489241</c:v>
                </c:pt>
                <c:pt idx="470">
                  <c:v>-488495</c:v>
                </c:pt>
                <c:pt idx="471">
                  <c:v>-487772</c:v>
                </c:pt>
                <c:pt idx="472">
                  <c:v>-487525</c:v>
                </c:pt>
                <c:pt idx="473">
                  <c:v>-487046</c:v>
                </c:pt>
                <c:pt idx="474">
                  <c:v>-486739</c:v>
                </c:pt>
                <c:pt idx="475">
                  <c:v>-486318</c:v>
                </c:pt>
                <c:pt idx="476">
                  <c:v>-485591</c:v>
                </c:pt>
                <c:pt idx="477">
                  <c:v>-484866</c:v>
                </c:pt>
                <c:pt idx="478">
                  <c:v>-484093</c:v>
                </c:pt>
                <c:pt idx="479">
                  <c:v>-483326</c:v>
                </c:pt>
                <c:pt idx="480">
                  <c:v>-482515</c:v>
                </c:pt>
                <c:pt idx="481">
                  <c:v>-481699</c:v>
                </c:pt>
                <c:pt idx="482">
                  <c:v>-480853</c:v>
                </c:pt>
                <c:pt idx="483">
                  <c:v>-479982</c:v>
                </c:pt>
                <c:pt idx="484">
                  <c:v>-479085</c:v>
                </c:pt>
                <c:pt idx="485">
                  <c:v>-478158</c:v>
                </c:pt>
                <c:pt idx="486">
                  <c:v>-477194</c:v>
                </c:pt>
                <c:pt idx="487">
                  <c:v>-476771</c:v>
                </c:pt>
                <c:pt idx="488">
                  <c:v>-476174</c:v>
                </c:pt>
                <c:pt idx="489">
                  <c:v>-475769</c:v>
                </c:pt>
                <c:pt idx="490">
                  <c:v>-475212</c:v>
                </c:pt>
                <c:pt idx="491">
                  <c:v>-474290</c:v>
                </c:pt>
                <c:pt idx="492">
                  <c:v>-473268</c:v>
                </c:pt>
                <c:pt idx="493">
                  <c:v>-472212</c:v>
                </c:pt>
                <c:pt idx="494">
                  <c:v>-471152</c:v>
                </c:pt>
                <c:pt idx="495">
                  <c:v>-470145</c:v>
                </c:pt>
                <c:pt idx="496">
                  <c:v>-469813</c:v>
                </c:pt>
                <c:pt idx="497">
                  <c:v>-469096</c:v>
                </c:pt>
                <c:pt idx="498">
                  <c:v>-468647</c:v>
                </c:pt>
                <c:pt idx="499">
                  <c:v>-467991</c:v>
                </c:pt>
                <c:pt idx="500">
                  <c:v>-467520</c:v>
                </c:pt>
                <c:pt idx="501">
                  <c:v>-466860</c:v>
                </c:pt>
                <c:pt idx="502">
                  <c:v>-466373</c:v>
                </c:pt>
                <c:pt idx="503">
                  <c:v>-465652</c:v>
                </c:pt>
                <c:pt idx="504">
                  <c:v>-464315</c:v>
                </c:pt>
                <c:pt idx="505">
                  <c:v>-462916</c:v>
                </c:pt>
                <c:pt idx="506">
                  <c:v>-461506</c:v>
                </c:pt>
                <c:pt idx="507">
                  <c:v>-460183</c:v>
                </c:pt>
                <c:pt idx="508">
                  <c:v>-459737</c:v>
                </c:pt>
                <c:pt idx="509">
                  <c:v>-458842</c:v>
                </c:pt>
                <c:pt idx="510">
                  <c:v>-457480</c:v>
                </c:pt>
                <c:pt idx="511">
                  <c:v>-456099</c:v>
                </c:pt>
                <c:pt idx="512">
                  <c:v>-454641</c:v>
                </c:pt>
                <c:pt idx="513">
                  <c:v>-453329</c:v>
                </c:pt>
                <c:pt idx="514">
                  <c:v>-452073</c:v>
                </c:pt>
                <c:pt idx="515">
                  <c:v>-451564</c:v>
                </c:pt>
                <c:pt idx="516">
                  <c:v>-450845</c:v>
                </c:pt>
                <c:pt idx="517">
                  <c:v>-450333</c:v>
                </c:pt>
                <c:pt idx="518">
                  <c:v>-449643</c:v>
                </c:pt>
                <c:pt idx="519">
                  <c:v>-448505</c:v>
                </c:pt>
                <c:pt idx="520">
                  <c:v>-447294</c:v>
                </c:pt>
                <c:pt idx="521">
                  <c:v>-446153</c:v>
                </c:pt>
                <c:pt idx="522">
                  <c:v>-445034</c:v>
                </c:pt>
                <c:pt idx="523">
                  <c:v>-443879</c:v>
                </c:pt>
                <c:pt idx="524">
                  <c:v>-442700</c:v>
                </c:pt>
                <c:pt idx="525">
                  <c:v>-441612</c:v>
                </c:pt>
                <c:pt idx="526">
                  <c:v>-440461</c:v>
                </c:pt>
                <c:pt idx="527">
                  <c:v>-439270</c:v>
                </c:pt>
                <c:pt idx="528">
                  <c:v>-437615</c:v>
                </c:pt>
                <c:pt idx="529">
                  <c:v>-436406</c:v>
                </c:pt>
                <c:pt idx="530">
                  <c:v>-435202</c:v>
                </c:pt>
                <c:pt idx="531">
                  <c:v>-434039</c:v>
                </c:pt>
                <c:pt idx="532">
                  <c:v>-432854</c:v>
                </c:pt>
                <c:pt idx="533">
                  <c:v>-431724</c:v>
                </c:pt>
                <c:pt idx="534">
                  <c:v>-430649</c:v>
                </c:pt>
                <c:pt idx="535">
                  <c:v>-429495</c:v>
                </c:pt>
                <c:pt idx="536">
                  <c:v>-429113</c:v>
                </c:pt>
                <c:pt idx="537">
                  <c:v>-427926</c:v>
                </c:pt>
                <c:pt idx="538">
                  <c:v>-427056</c:v>
                </c:pt>
                <c:pt idx="539">
                  <c:v>-425616</c:v>
                </c:pt>
                <c:pt idx="540">
                  <c:v>-425335</c:v>
                </c:pt>
                <c:pt idx="541">
                  <c:v>-424648</c:v>
                </c:pt>
                <c:pt idx="542">
                  <c:v>-424025</c:v>
                </c:pt>
                <c:pt idx="543">
                  <c:v>-423619</c:v>
                </c:pt>
                <c:pt idx="544">
                  <c:v>-423292</c:v>
                </c:pt>
                <c:pt idx="545">
                  <c:v>-422890</c:v>
                </c:pt>
                <c:pt idx="546">
                  <c:v>-422382</c:v>
                </c:pt>
                <c:pt idx="547">
                  <c:v>-421814</c:v>
                </c:pt>
                <c:pt idx="548">
                  <c:v>-420699</c:v>
                </c:pt>
                <c:pt idx="549">
                  <c:v>-420124</c:v>
                </c:pt>
                <c:pt idx="550">
                  <c:v>-419534</c:v>
                </c:pt>
                <c:pt idx="551">
                  <c:v>-418400</c:v>
                </c:pt>
                <c:pt idx="552">
                  <c:v>-417858</c:v>
                </c:pt>
                <c:pt idx="553">
                  <c:v>-417310</c:v>
                </c:pt>
                <c:pt idx="554">
                  <c:v>-416295</c:v>
                </c:pt>
                <c:pt idx="555">
                  <c:v>-415748</c:v>
                </c:pt>
                <c:pt idx="556">
                  <c:v>-415241</c:v>
                </c:pt>
                <c:pt idx="557">
                  <c:v>-414243</c:v>
                </c:pt>
                <c:pt idx="558">
                  <c:v>-413767</c:v>
                </c:pt>
                <c:pt idx="559">
                  <c:v>-413013</c:v>
                </c:pt>
                <c:pt idx="560">
                  <c:v>-411998</c:v>
                </c:pt>
                <c:pt idx="561">
                  <c:v>-411012</c:v>
                </c:pt>
                <c:pt idx="562">
                  <c:v>-409121</c:v>
                </c:pt>
                <c:pt idx="563">
                  <c:v>-408256</c:v>
                </c:pt>
                <c:pt idx="564">
                  <c:v>-407433</c:v>
                </c:pt>
                <c:pt idx="565">
                  <c:v>-407433</c:v>
                </c:pt>
                <c:pt idx="566">
                  <c:v>-406650</c:v>
                </c:pt>
                <c:pt idx="567">
                  <c:v>-405143</c:v>
                </c:pt>
                <c:pt idx="568">
                  <c:v>-404418</c:v>
                </c:pt>
                <c:pt idx="569">
                  <c:v>-402977</c:v>
                </c:pt>
                <c:pt idx="570">
                  <c:v>-402231</c:v>
                </c:pt>
                <c:pt idx="571">
                  <c:v>-400781</c:v>
                </c:pt>
                <c:pt idx="572">
                  <c:v>-400050</c:v>
                </c:pt>
                <c:pt idx="573">
                  <c:v>-398554</c:v>
                </c:pt>
                <c:pt idx="574">
                  <c:v>-397772</c:v>
                </c:pt>
                <c:pt idx="575">
                  <c:v>-396136</c:v>
                </c:pt>
                <c:pt idx="576">
                  <c:v>-392610</c:v>
                </c:pt>
                <c:pt idx="577">
                  <c:v>-391629</c:v>
                </c:pt>
                <c:pt idx="578">
                  <c:v>-390594</c:v>
                </c:pt>
                <c:pt idx="579">
                  <c:v>-389946</c:v>
                </c:pt>
                <c:pt idx="580">
                  <c:v>-387996</c:v>
                </c:pt>
                <c:pt idx="581">
                  <c:v>-386112</c:v>
                </c:pt>
                <c:pt idx="582">
                  <c:v>-384194</c:v>
                </c:pt>
                <c:pt idx="583">
                  <c:v>-383448</c:v>
                </c:pt>
                <c:pt idx="584">
                  <c:v>-382584</c:v>
                </c:pt>
                <c:pt idx="585">
                  <c:v>-380720</c:v>
                </c:pt>
                <c:pt idx="586">
                  <c:v>-379182</c:v>
                </c:pt>
                <c:pt idx="587">
                  <c:v>-377746</c:v>
                </c:pt>
                <c:pt idx="588">
                  <c:v>-376146</c:v>
                </c:pt>
                <c:pt idx="589">
                  <c:v>-374618</c:v>
                </c:pt>
                <c:pt idx="590">
                  <c:v>-370696</c:v>
                </c:pt>
                <c:pt idx="591">
                  <c:v>-369140</c:v>
                </c:pt>
                <c:pt idx="592">
                  <c:v>-367496</c:v>
                </c:pt>
                <c:pt idx="593">
                  <c:v>-365906</c:v>
                </c:pt>
                <c:pt idx="594">
                  <c:v>-364285</c:v>
                </c:pt>
                <c:pt idx="595">
                  <c:v>-361435</c:v>
                </c:pt>
                <c:pt idx="596">
                  <c:v>-359007</c:v>
                </c:pt>
                <c:pt idx="597">
                  <c:v>-356762</c:v>
                </c:pt>
                <c:pt idx="598">
                  <c:v>-354948</c:v>
                </c:pt>
                <c:pt idx="599">
                  <c:v>-353352</c:v>
                </c:pt>
                <c:pt idx="600">
                  <c:v>-350325</c:v>
                </c:pt>
                <c:pt idx="601">
                  <c:v>-348975</c:v>
                </c:pt>
                <c:pt idx="602">
                  <c:v>-347738</c:v>
                </c:pt>
                <c:pt idx="603">
                  <c:v>-346348</c:v>
                </c:pt>
                <c:pt idx="604">
                  <c:v>-344030</c:v>
                </c:pt>
                <c:pt idx="605">
                  <c:v>-342496</c:v>
                </c:pt>
                <c:pt idx="606">
                  <c:v>-341332</c:v>
                </c:pt>
                <c:pt idx="607">
                  <c:v>-339852</c:v>
                </c:pt>
                <c:pt idx="608">
                  <c:v>-338506</c:v>
                </c:pt>
                <c:pt idx="609">
                  <c:v>-337348</c:v>
                </c:pt>
                <c:pt idx="610">
                  <c:v>-335441</c:v>
                </c:pt>
                <c:pt idx="611">
                  <c:v>-334775</c:v>
                </c:pt>
                <c:pt idx="612">
                  <c:v>-333968</c:v>
                </c:pt>
                <c:pt idx="613">
                  <c:v>-333337</c:v>
                </c:pt>
                <c:pt idx="614">
                  <c:v>-332798</c:v>
                </c:pt>
                <c:pt idx="615">
                  <c:v>-332311</c:v>
                </c:pt>
                <c:pt idx="616">
                  <c:v>-331940</c:v>
                </c:pt>
                <c:pt idx="617">
                  <c:v>-331430</c:v>
                </c:pt>
                <c:pt idx="618">
                  <c:v>-330969</c:v>
                </c:pt>
                <c:pt idx="619">
                  <c:v>-330512</c:v>
                </c:pt>
                <c:pt idx="620">
                  <c:v>-330335</c:v>
                </c:pt>
                <c:pt idx="621">
                  <c:v>-329994</c:v>
                </c:pt>
                <c:pt idx="622">
                  <c:v>-329488</c:v>
                </c:pt>
                <c:pt idx="623">
                  <c:v>-328790</c:v>
                </c:pt>
                <c:pt idx="624">
                  <c:v>-328258</c:v>
                </c:pt>
                <c:pt idx="625">
                  <c:v>-327525</c:v>
                </c:pt>
                <c:pt idx="626">
                  <c:v>-326271</c:v>
                </c:pt>
                <c:pt idx="627">
                  <c:v>-325640</c:v>
                </c:pt>
                <c:pt idx="628">
                  <c:v>-325022</c:v>
                </c:pt>
                <c:pt idx="629">
                  <c:v>-324371</c:v>
                </c:pt>
                <c:pt idx="630">
                  <c:v>-323770</c:v>
                </c:pt>
                <c:pt idx="631">
                  <c:v>-323021</c:v>
                </c:pt>
                <c:pt idx="632">
                  <c:v>-322330</c:v>
                </c:pt>
                <c:pt idx="633">
                  <c:v>-321576</c:v>
                </c:pt>
                <c:pt idx="634">
                  <c:v>-320817</c:v>
                </c:pt>
                <c:pt idx="635">
                  <c:v>-320065</c:v>
                </c:pt>
                <c:pt idx="636">
                  <c:v>-318408</c:v>
                </c:pt>
                <c:pt idx="637">
                  <c:v>-317530</c:v>
                </c:pt>
                <c:pt idx="638">
                  <c:v>-316609</c:v>
                </c:pt>
                <c:pt idx="639">
                  <c:v>-315784</c:v>
                </c:pt>
                <c:pt idx="640">
                  <c:v>-314947</c:v>
                </c:pt>
                <c:pt idx="641">
                  <c:v>-314250</c:v>
                </c:pt>
                <c:pt idx="642">
                  <c:v>-313622</c:v>
                </c:pt>
                <c:pt idx="643">
                  <c:v>-312917</c:v>
                </c:pt>
                <c:pt idx="644">
                  <c:v>-312194</c:v>
                </c:pt>
                <c:pt idx="645">
                  <c:v>-311464</c:v>
                </c:pt>
                <c:pt idx="646">
                  <c:v>-310726</c:v>
                </c:pt>
                <c:pt idx="647">
                  <c:v>-309918</c:v>
                </c:pt>
                <c:pt idx="648">
                  <c:v>-309063</c:v>
                </c:pt>
                <c:pt idx="649">
                  <c:v>-308218</c:v>
                </c:pt>
                <c:pt idx="650">
                  <c:v>-307439</c:v>
                </c:pt>
                <c:pt idx="651">
                  <c:v>-306794</c:v>
                </c:pt>
                <c:pt idx="652">
                  <c:v>-305545</c:v>
                </c:pt>
                <c:pt idx="653">
                  <c:v>-304597</c:v>
                </c:pt>
                <c:pt idx="654">
                  <c:v>-303705</c:v>
                </c:pt>
                <c:pt idx="655">
                  <c:v>-302951</c:v>
                </c:pt>
                <c:pt idx="656">
                  <c:v>-302282</c:v>
                </c:pt>
                <c:pt idx="657">
                  <c:v>-301276</c:v>
                </c:pt>
                <c:pt idx="658">
                  <c:v>-300330</c:v>
                </c:pt>
                <c:pt idx="659">
                  <c:v>-299452</c:v>
                </c:pt>
                <c:pt idx="660">
                  <c:v>-298522</c:v>
                </c:pt>
                <c:pt idx="661">
                  <c:v>-297671</c:v>
                </c:pt>
                <c:pt idx="662">
                  <c:v>-296791</c:v>
                </c:pt>
                <c:pt idx="663">
                  <c:v>-295971</c:v>
                </c:pt>
                <c:pt idx="664">
                  <c:v>-293980</c:v>
                </c:pt>
                <c:pt idx="665">
                  <c:v>-292618</c:v>
                </c:pt>
                <c:pt idx="666">
                  <c:v>-291829</c:v>
                </c:pt>
                <c:pt idx="667">
                  <c:v>-291107</c:v>
                </c:pt>
                <c:pt idx="668">
                  <c:v>-290455</c:v>
                </c:pt>
                <c:pt idx="669">
                  <c:v>-289417</c:v>
                </c:pt>
                <c:pt idx="670">
                  <c:v>-288780</c:v>
                </c:pt>
                <c:pt idx="671">
                  <c:v>-288203</c:v>
                </c:pt>
                <c:pt idx="672">
                  <c:v>-286283</c:v>
                </c:pt>
                <c:pt idx="673">
                  <c:v>-285588</c:v>
                </c:pt>
                <c:pt idx="674">
                  <c:v>-285086</c:v>
                </c:pt>
                <c:pt idx="675">
                  <c:v>-284178</c:v>
                </c:pt>
                <c:pt idx="676">
                  <c:v>-283430</c:v>
                </c:pt>
                <c:pt idx="677">
                  <c:v>-281835</c:v>
                </c:pt>
                <c:pt idx="678">
                  <c:v>-279808</c:v>
                </c:pt>
                <c:pt idx="679">
                  <c:v>-278319</c:v>
                </c:pt>
                <c:pt idx="680">
                  <c:v>-277370</c:v>
                </c:pt>
                <c:pt idx="681">
                  <c:v>-276400</c:v>
                </c:pt>
                <c:pt idx="682">
                  <c:v>-275411</c:v>
                </c:pt>
                <c:pt idx="683">
                  <c:v>-274376</c:v>
                </c:pt>
                <c:pt idx="684">
                  <c:v>-273400</c:v>
                </c:pt>
                <c:pt idx="685">
                  <c:v>-272371</c:v>
                </c:pt>
                <c:pt idx="686">
                  <c:v>-271360</c:v>
                </c:pt>
                <c:pt idx="687">
                  <c:v>-270361</c:v>
                </c:pt>
                <c:pt idx="688">
                  <c:v>-269306</c:v>
                </c:pt>
                <c:pt idx="689">
                  <c:v>-268272</c:v>
                </c:pt>
                <c:pt idx="690">
                  <c:v>-267204</c:v>
                </c:pt>
                <c:pt idx="691">
                  <c:v>-266231</c:v>
                </c:pt>
                <c:pt idx="692">
                  <c:v>-265492</c:v>
                </c:pt>
                <c:pt idx="693">
                  <c:v>-264376</c:v>
                </c:pt>
                <c:pt idx="694">
                  <c:v>-263703</c:v>
                </c:pt>
                <c:pt idx="695">
                  <c:v>-262559</c:v>
                </c:pt>
                <c:pt idx="696">
                  <c:v>-260980</c:v>
                </c:pt>
                <c:pt idx="697">
                  <c:v>-260142</c:v>
                </c:pt>
                <c:pt idx="698">
                  <c:v>-258966</c:v>
                </c:pt>
                <c:pt idx="699">
                  <c:v>-258403</c:v>
                </c:pt>
                <c:pt idx="700">
                  <c:v>-256711</c:v>
                </c:pt>
                <c:pt idx="701">
                  <c:v>-255150</c:v>
                </c:pt>
                <c:pt idx="702">
                  <c:v>-254359</c:v>
                </c:pt>
                <c:pt idx="703">
                  <c:v>-253548</c:v>
                </c:pt>
                <c:pt idx="704">
                  <c:v>-251686</c:v>
                </c:pt>
                <c:pt idx="705">
                  <c:v>-250789</c:v>
                </c:pt>
                <c:pt idx="706">
                  <c:v>-249914</c:v>
                </c:pt>
                <c:pt idx="707">
                  <c:v>-249055</c:v>
                </c:pt>
                <c:pt idx="708">
                  <c:v>-248183</c:v>
                </c:pt>
                <c:pt idx="709">
                  <c:v>-245731</c:v>
                </c:pt>
                <c:pt idx="710">
                  <c:v>-243491</c:v>
                </c:pt>
                <c:pt idx="711">
                  <c:v>-242914</c:v>
                </c:pt>
                <c:pt idx="712">
                  <c:v>-242397</c:v>
                </c:pt>
                <c:pt idx="713">
                  <c:v>-241906</c:v>
                </c:pt>
                <c:pt idx="714">
                  <c:v>-241479</c:v>
                </c:pt>
                <c:pt idx="715">
                  <c:v>-241121</c:v>
                </c:pt>
                <c:pt idx="716">
                  <c:v>-240396</c:v>
                </c:pt>
                <c:pt idx="717">
                  <c:v>-240057</c:v>
                </c:pt>
                <c:pt idx="718">
                  <c:v>-239416</c:v>
                </c:pt>
                <c:pt idx="719">
                  <c:v>-238995</c:v>
                </c:pt>
                <c:pt idx="720">
                  <c:v>-238023</c:v>
                </c:pt>
                <c:pt idx="721">
                  <c:v>-237527</c:v>
                </c:pt>
                <c:pt idx="722">
                  <c:v>-237063</c:v>
                </c:pt>
                <c:pt idx="723">
                  <c:v>-236608</c:v>
                </c:pt>
                <c:pt idx="724">
                  <c:v>-235918</c:v>
                </c:pt>
                <c:pt idx="725">
                  <c:v>-235344</c:v>
                </c:pt>
                <c:pt idx="726">
                  <c:v>-234784</c:v>
                </c:pt>
                <c:pt idx="727">
                  <c:v>-234164</c:v>
                </c:pt>
                <c:pt idx="728">
                  <c:v>-233530</c:v>
                </c:pt>
                <c:pt idx="729">
                  <c:v>-232867</c:v>
                </c:pt>
                <c:pt idx="730">
                  <c:v>-229116</c:v>
                </c:pt>
                <c:pt idx="731">
                  <c:v>-228472</c:v>
                </c:pt>
                <c:pt idx="732">
                  <c:v>-227473</c:v>
                </c:pt>
                <c:pt idx="733">
                  <c:v>-225826</c:v>
                </c:pt>
                <c:pt idx="734">
                  <c:v>-225077</c:v>
                </c:pt>
                <c:pt idx="735">
                  <c:v>-224761</c:v>
                </c:pt>
                <c:pt idx="736">
                  <c:v>-223959</c:v>
                </c:pt>
                <c:pt idx="737">
                  <c:v>-222973</c:v>
                </c:pt>
                <c:pt idx="738">
                  <c:v>-222319</c:v>
                </c:pt>
                <c:pt idx="739">
                  <c:v>-220080</c:v>
                </c:pt>
                <c:pt idx="740">
                  <c:v>-218789</c:v>
                </c:pt>
                <c:pt idx="741">
                  <c:v>-218108</c:v>
                </c:pt>
                <c:pt idx="742">
                  <c:v>-217166</c:v>
                </c:pt>
                <c:pt idx="743">
                  <c:v>-216411</c:v>
                </c:pt>
                <c:pt idx="744">
                  <c:v>-214402</c:v>
                </c:pt>
                <c:pt idx="745">
                  <c:v>-213432</c:v>
                </c:pt>
                <c:pt idx="746">
                  <c:v>-212844</c:v>
                </c:pt>
                <c:pt idx="747">
                  <c:v>-212509</c:v>
                </c:pt>
                <c:pt idx="748">
                  <c:v>-212034</c:v>
                </c:pt>
                <c:pt idx="749">
                  <c:v>-211586</c:v>
                </c:pt>
                <c:pt idx="750">
                  <c:v>-211320</c:v>
                </c:pt>
                <c:pt idx="751">
                  <c:v>-210766</c:v>
                </c:pt>
                <c:pt idx="752">
                  <c:v>-209908</c:v>
                </c:pt>
                <c:pt idx="753">
                  <c:v>-208863</c:v>
                </c:pt>
                <c:pt idx="754">
                  <c:v>-208204</c:v>
                </c:pt>
                <c:pt idx="755">
                  <c:v>-207867</c:v>
                </c:pt>
                <c:pt idx="756">
                  <c:v>-207482</c:v>
                </c:pt>
                <c:pt idx="757">
                  <c:v>-207045</c:v>
                </c:pt>
                <c:pt idx="758">
                  <c:v>-206853</c:v>
                </c:pt>
                <c:pt idx="759">
                  <c:v>-206304</c:v>
                </c:pt>
                <c:pt idx="760">
                  <c:v>-206114</c:v>
                </c:pt>
                <c:pt idx="761">
                  <c:v>-205594</c:v>
                </c:pt>
                <c:pt idx="762">
                  <c:v>-205170</c:v>
                </c:pt>
                <c:pt idx="763">
                  <c:v>-204860</c:v>
                </c:pt>
                <c:pt idx="764">
                  <c:v>-204194</c:v>
                </c:pt>
                <c:pt idx="765">
                  <c:v>-204002</c:v>
                </c:pt>
                <c:pt idx="766">
                  <c:v>-203412</c:v>
                </c:pt>
                <c:pt idx="767">
                  <c:v>-202958</c:v>
                </c:pt>
                <c:pt idx="768">
                  <c:v>-202530</c:v>
                </c:pt>
                <c:pt idx="769">
                  <c:v>-201887</c:v>
                </c:pt>
                <c:pt idx="770">
                  <c:v>-201367</c:v>
                </c:pt>
                <c:pt idx="771">
                  <c:v>-200924</c:v>
                </c:pt>
                <c:pt idx="772">
                  <c:v>-200463</c:v>
                </c:pt>
                <c:pt idx="773">
                  <c:v>-199213</c:v>
                </c:pt>
                <c:pt idx="774">
                  <c:v>-197968</c:v>
                </c:pt>
                <c:pt idx="775">
                  <c:v>-197022</c:v>
                </c:pt>
                <c:pt idx="776">
                  <c:v>-194229</c:v>
                </c:pt>
                <c:pt idx="777">
                  <c:v>-193723</c:v>
                </c:pt>
                <c:pt idx="778">
                  <c:v>-193067</c:v>
                </c:pt>
                <c:pt idx="779">
                  <c:v>-191531</c:v>
                </c:pt>
                <c:pt idx="780">
                  <c:v>-190960</c:v>
                </c:pt>
                <c:pt idx="781">
                  <c:v>-188402</c:v>
                </c:pt>
                <c:pt idx="782">
                  <c:v>-187126</c:v>
                </c:pt>
                <c:pt idx="783">
                  <c:v>-186486</c:v>
                </c:pt>
                <c:pt idx="784">
                  <c:v>-184747</c:v>
                </c:pt>
                <c:pt idx="785">
                  <c:v>-182735</c:v>
                </c:pt>
                <c:pt idx="786">
                  <c:v>-180096</c:v>
                </c:pt>
                <c:pt idx="787">
                  <c:v>-178118</c:v>
                </c:pt>
                <c:pt idx="788">
                  <c:v>-177167</c:v>
                </c:pt>
                <c:pt idx="789">
                  <c:v>-176229</c:v>
                </c:pt>
                <c:pt idx="790">
                  <c:v>-175189</c:v>
                </c:pt>
                <c:pt idx="791">
                  <c:v>-173356</c:v>
                </c:pt>
                <c:pt idx="792">
                  <c:v>-171444</c:v>
                </c:pt>
                <c:pt idx="793">
                  <c:v>-171185</c:v>
                </c:pt>
                <c:pt idx="794">
                  <c:v>-170484</c:v>
                </c:pt>
                <c:pt idx="795">
                  <c:v>-169401</c:v>
                </c:pt>
                <c:pt idx="796">
                  <c:v>-167542</c:v>
                </c:pt>
                <c:pt idx="797">
                  <c:v>-165233</c:v>
                </c:pt>
                <c:pt idx="798">
                  <c:v>-162489</c:v>
                </c:pt>
                <c:pt idx="799">
                  <c:v>-161748</c:v>
                </c:pt>
                <c:pt idx="800">
                  <c:v>-161074</c:v>
                </c:pt>
                <c:pt idx="801">
                  <c:v>-160278</c:v>
                </c:pt>
                <c:pt idx="802">
                  <c:v>-159729</c:v>
                </c:pt>
                <c:pt idx="803">
                  <c:v>-157993</c:v>
                </c:pt>
                <c:pt idx="804">
                  <c:v>-157612</c:v>
                </c:pt>
                <c:pt idx="805">
                  <c:v>-153863</c:v>
                </c:pt>
                <c:pt idx="806">
                  <c:v>-153445</c:v>
                </c:pt>
                <c:pt idx="807">
                  <c:v>-152530</c:v>
                </c:pt>
                <c:pt idx="808">
                  <c:v>-149473</c:v>
                </c:pt>
                <c:pt idx="809">
                  <c:v>-147971</c:v>
                </c:pt>
                <c:pt idx="810">
                  <c:v>-147853</c:v>
                </c:pt>
                <c:pt idx="811">
                  <c:v>-146881</c:v>
                </c:pt>
                <c:pt idx="812">
                  <c:v>-143413</c:v>
                </c:pt>
                <c:pt idx="813">
                  <c:v>-140108</c:v>
                </c:pt>
                <c:pt idx="814">
                  <c:v>-139010</c:v>
                </c:pt>
                <c:pt idx="815">
                  <c:v>-138949</c:v>
                </c:pt>
                <c:pt idx="816">
                  <c:v>-137667</c:v>
                </c:pt>
                <c:pt idx="817">
                  <c:v>-137325</c:v>
                </c:pt>
                <c:pt idx="818">
                  <c:v>-136235</c:v>
                </c:pt>
                <c:pt idx="819">
                  <c:v>-136032</c:v>
                </c:pt>
                <c:pt idx="820">
                  <c:v>-135683</c:v>
                </c:pt>
                <c:pt idx="821">
                  <c:v>-135343</c:v>
                </c:pt>
                <c:pt idx="822">
                  <c:v>-134705</c:v>
                </c:pt>
                <c:pt idx="823">
                  <c:v>-134617</c:v>
                </c:pt>
                <c:pt idx="824">
                  <c:v>-134301</c:v>
                </c:pt>
                <c:pt idx="825">
                  <c:v>-134061</c:v>
                </c:pt>
                <c:pt idx="826">
                  <c:v>-133933</c:v>
                </c:pt>
                <c:pt idx="827">
                  <c:v>-133653</c:v>
                </c:pt>
                <c:pt idx="828">
                  <c:v>-133257</c:v>
                </c:pt>
                <c:pt idx="829">
                  <c:v>-133164</c:v>
                </c:pt>
                <c:pt idx="830">
                  <c:v>-133010</c:v>
                </c:pt>
                <c:pt idx="831">
                  <c:v>-132337</c:v>
                </c:pt>
                <c:pt idx="832">
                  <c:v>-132173</c:v>
                </c:pt>
                <c:pt idx="833">
                  <c:v>-131477</c:v>
                </c:pt>
                <c:pt idx="834">
                  <c:v>-131155</c:v>
                </c:pt>
                <c:pt idx="835">
                  <c:v>-131119</c:v>
                </c:pt>
                <c:pt idx="836">
                  <c:v>-130542</c:v>
                </c:pt>
                <c:pt idx="837">
                  <c:v>-129778</c:v>
                </c:pt>
                <c:pt idx="838">
                  <c:v>-129505</c:v>
                </c:pt>
                <c:pt idx="839">
                  <c:v>-129379</c:v>
                </c:pt>
                <c:pt idx="840">
                  <c:v>-127786</c:v>
                </c:pt>
                <c:pt idx="841">
                  <c:v>-127702</c:v>
                </c:pt>
                <c:pt idx="842">
                  <c:v>-127390</c:v>
                </c:pt>
                <c:pt idx="843">
                  <c:v>-127196</c:v>
                </c:pt>
                <c:pt idx="844">
                  <c:v>-126916</c:v>
                </c:pt>
                <c:pt idx="845">
                  <c:v>-126659</c:v>
                </c:pt>
                <c:pt idx="846">
                  <c:v>-126422</c:v>
                </c:pt>
                <c:pt idx="847">
                  <c:v>-126394</c:v>
                </c:pt>
                <c:pt idx="848">
                  <c:v>-125957</c:v>
                </c:pt>
                <c:pt idx="849">
                  <c:v>-125672</c:v>
                </c:pt>
                <c:pt idx="850">
                  <c:v>-125182</c:v>
                </c:pt>
                <c:pt idx="851">
                  <c:v>-124936</c:v>
                </c:pt>
                <c:pt idx="852">
                  <c:v>-124648</c:v>
                </c:pt>
                <c:pt idx="853">
                  <c:v>-124397</c:v>
                </c:pt>
                <c:pt idx="854">
                  <c:v>-123484</c:v>
                </c:pt>
                <c:pt idx="855">
                  <c:v>-123312</c:v>
                </c:pt>
                <c:pt idx="856">
                  <c:v>-123131</c:v>
                </c:pt>
                <c:pt idx="857">
                  <c:v>-122839</c:v>
                </c:pt>
                <c:pt idx="858">
                  <c:v>-122307</c:v>
                </c:pt>
                <c:pt idx="859">
                  <c:v>-122263</c:v>
                </c:pt>
                <c:pt idx="860">
                  <c:v>-121120</c:v>
                </c:pt>
                <c:pt idx="861">
                  <c:v>-120394</c:v>
                </c:pt>
                <c:pt idx="862">
                  <c:v>-119067</c:v>
                </c:pt>
                <c:pt idx="863">
                  <c:v>-118432</c:v>
                </c:pt>
                <c:pt idx="864">
                  <c:v>-117722</c:v>
                </c:pt>
                <c:pt idx="865">
                  <c:v>-116699</c:v>
                </c:pt>
                <c:pt idx="866">
                  <c:v>-115800</c:v>
                </c:pt>
                <c:pt idx="867">
                  <c:v>-114551</c:v>
                </c:pt>
                <c:pt idx="868">
                  <c:v>-113168</c:v>
                </c:pt>
                <c:pt idx="869">
                  <c:v>-112651</c:v>
                </c:pt>
                <c:pt idx="870">
                  <c:v>-112146</c:v>
                </c:pt>
                <c:pt idx="871">
                  <c:v>-111312</c:v>
                </c:pt>
                <c:pt idx="872">
                  <c:v>-109912</c:v>
                </c:pt>
                <c:pt idx="873">
                  <c:v>-107854</c:v>
                </c:pt>
                <c:pt idx="874">
                  <c:v>-106203</c:v>
                </c:pt>
                <c:pt idx="875">
                  <c:v>-105629</c:v>
                </c:pt>
                <c:pt idx="876">
                  <c:v>-103686</c:v>
                </c:pt>
                <c:pt idx="877">
                  <c:v>-102754</c:v>
                </c:pt>
                <c:pt idx="878">
                  <c:v>-101515</c:v>
                </c:pt>
                <c:pt idx="879">
                  <c:v>-99799</c:v>
                </c:pt>
                <c:pt idx="880">
                  <c:v>-98887</c:v>
                </c:pt>
                <c:pt idx="881">
                  <c:v>-97899</c:v>
                </c:pt>
                <c:pt idx="882">
                  <c:v>-92403</c:v>
                </c:pt>
                <c:pt idx="883">
                  <c:v>-89299</c:v>
                </c:pt>
                <c:pt idx="884">
                  <c:v>-88407</c:v>
                </c:pt>
                <c:pt idx="885">
                  <c:v>-85967</c:v>
                </c:pt>
                <c:pt idx="886">
                  <c:v>-84231</c:v>
                </c:pt>
                <c:pt idx="887">
                  <c:v>-83070</c:v>
                </c:pt>
                <c:pt idx="888">
                  <c:v>-82066</c:v>
                </c:pt>
                <c:pt idx="889">
                  <c:v>-81383</c:v>
                </c:pt>
                <c:pt idx="890">
                  <c:v>-80467</c:v>
                </c:pt>
                <c:pt idx="891">
                  <c:v>-78664</c:v>
                </c:pt>
                <c:pt idx="892">
                  <c:v>-76233</c:v>
                </c:pt>
                <c:pt idx="893">
                  <c:v>-75200</c:v>
                </c:pt>
                <c:pt idx="894">
                  <c:v>-71277</c:v>
                </c:pt>
                <c:pt idx="895">
                  <c:v>-69099</c:v>
                </c:pt>
                <c:pt idx="896">
                  <c:v>-63989</c:v>
                </c:pt>
                <c:pt idx="897">
                  <c:v>-62989</c:v>
                </c:pt>
                <c:pt idx="898">
                  <c:v>-60909</c:v>
                </c:pt>
                <c:pt idx="899">
                  <c:v>-55707</c:v>
                </c:pt>
                <c:pt idx="900">
                  <c:v>-55138</c:v>
                </c:pt>
                <c:pt idx="901">
                  <c:v>-50432</c:v>
                </c:pt>
                <c:pt idx="902">
                  <c:v>-48713</c:v>
                </c:pt>
                <c:pt idx="903">
                  <c:v>-47740</c:v>
                </c:pt>
                <c:pt idx="904">
                  <c:v>-46904</c:v>
                </c:pt>
                <c:pt idx="905">
                  <c:v>-45386</c:v>
                </c:pt>
                <c:pt idx="906">
                  <c:v>-41550</c:v>
                </c:pt>
                <c:pt idx="907">
                  <c:v>-35521</c:v>
                </c:pt>
                <c:pt idx="908">
                  <c:v>-33059</c:v>
                </c:pt>
                <c:pt idx="909">
                  <c:v>-28070</c:v>
                </c:pt>
                <c:pt idx="910">
                  <c:v>-27113</c:v>
                </c:pt>
                <c:pt idx="911">
                  <c:v>-24044</c:v>
                </c:pt>
                <c:pt idx="912">
                  <c:v>-20877</c:v>
                </c:pt>
                <c:pt idx="913">
                  <c:v>-20065</c:v>
                </c:pt>
                <c:pt idx="914">
                  <c:v>-19904</c:v>
                </c:pt>
                <c:pt idx="915">
                  <c:v>-19557</c:v>
                </c:pt>
                <c:pt idx="916">
                  <c:v>-19307</c:v>
                </c:pt>
                <c:pt idx="917">
                  <c:v>-19061</c:v>
                </c:pt>
                <c:pt idx="918">
                  <c:v>-18798</c:v>
                </c:pt>
                <c:pt idx="919">
                  <c:v>-18552</c:v>
                </c:pt>
                <c:pt idx="920">
                  <c:v>-18247</c:v>
                </c:pt>
                <c:pt idx="921">
                  <c:v>-18218</c:v>
                </c:pt>
                <c:pt idx="922">
                  <c:v>-18038</c:v>
                </c:pt>
                <c:pt idx="923">
                  <c:v>-17798</c:v>
                </c:pt>
                <c:pt idx="924">
                  <c:v>-17559</c:v>
                </c:pt>
                <c:pt idx="925">
                  <c:v>-17397</c:v>
                </c:pt>
                <c:pt idx="926">
                  <c:v>-16971</c:v>
                </c:pt>
                <c:pt idx="927">
                  <c:v>-16918</c:v>
                </c:pt>
                <c:pt idx="928">
                  <c:v>-16878</c:v>
                </c:pt>
                <c:pt idx="929">
                  <c:v>-16591</c:v>
                </c:pt>
                <c:pt idx="930">
                  <c:v>-16335</c:v>
                </c:pt>
                <c:pt idx="931">
                  <c:v>-15993</c:v>
                </c:pt>
                <c:pt idx="932">
                  <c:v>-15859</c:v>
                </c:pt>
                <c:pt idx="933">
                  <c:v>-15615</c:v>
                </c:pt>
                <c:pt idx="934">
                  <c:v>-15425</c:v>
                </c:pt>
                <c:pt idx="935">
                  <c:v>-15161</c:v>
                </c:pt>
                <c:pt idx="936">
                  <c:v>-14920</c:v>
                </c:pt>
                <c:pt idx="937">
                  <c:v>-14709</c:v>
                </c:pt>
                <c:pt idx="938">
                  <c:v>-14502</c:v>
                </c:pt>
                <c:pt idx="939">
                  <c:v>-14310</c:v>
                </c:pt>
                <c:pt idx="940">
                  <c:v>-14123</c:v>
                </c:pt>
                <c:pt idx="941">
                  <c:v>-13936</c:v>
                </c:pt>
                <c:pt idx="942">
                  <c:v>-13792</c:v>
                </c:pt>
                <c:pt idx="943">
                  <c:v>-13620</c:v>
                </c:pt>
                <c:pt idx="944">
                  <c:v>-13488</c:v>
                </c:pt>
                <c:pt idx="945">
                  <c:v>-13283</c:v>
                </c:pt>
                <c:pt idx="946">
                  <c:v>-13062</c:v>
                </c:pt>
                <c:pt idx="947">
                  <c:v>-12940</c:v>
                </c:pt>
                <c:pt idx="948">
                  <c:v>-12775</c:v>
                </c:pt>
                <c:pt idx="949">
                  <c:v>-12600</c:v>
                </c:pt>
                <c:pt idx="950">
                  <c:v>-12353</c:v>
                </c:pt>
                <c:pt idx="951">
                  <c:v>-11998</c:v>
                </c:pt>
                <c:pt idx="952">
                  <c:v>-11854</c:v>
                </c:pt>
                <c:pt idx="953">
                  <c:v>-11703</c:v>
                </c:pt>
                <c:pt idx="954">
                  <c:v>-11592</c:v>
                </c:pt>
                <c:pt idx="955">
                  <c:v>-11490</c:v>
                </c:pt>
                <c:pt idx="956">
                  <c:v>-11291</c:v>
                </c:pt>
                <c:pt idx="957">
                  <c:v>-11140</c:v>
                </c:pt>
                <c:pt idx="958">
                  <c:v>-10992</c:v>
                </c:pt>
                <c:pt idx="959">
                  <c:v>-10810</c:v>
                </c:pt>
                <c:pt idx="960">
                  <c:v>-10692</c:v>
                </c:pt>
                <c:pt idx="961">
                  <c:v>-10546</c:v>
                </c:pt>
                <c:pt idx="962">
                  <c:v>-10421</c:v>
                </c:pt>
                <c:pt idx="963">
                  <c:v>-10172</c:v>
                </c:pt>
                <c:pt idx="964">
                  <c:v>-10100</c:v>
                </c:pt>
                <c:pt idx="965">
                  <c:v>-10008</c:v>
                </c:pt>
                <c:pt idx="966">
                  <c:v>-9946</c:v>
                </c:pt>
                <c:pt idx="967">
                  <c:v>-9869</c:v>
                </c:pt>
                <c:pt idx="968">
                  <c:v>-9777</c:v>
                </c:pt>
                <c:pt idx="969">
                  <c:v>-9726</c:v>
                </c:pt>
                <c:pt idx="970">
                  <c:v>-9685</c:v>
                </c:pt>
                <c:pt idx="971">
                  <c:v>-9630</c:v>
                </c:pt>
                <c:pt idx="972">
                  <c:v>-9519</c:v>
                </c:pt>
                <c:pt idx="973">
                  <c:v>-9486</c:v>
                </c:pt>
                <c:pt idx="974">
                  <c:v>-9442</c:v>
                </c:pt>
                <c:pt idx="975">
                  <c:v>-9388</c:v>
                </c:pt>
                <c:pt idx="976">
                  <c:v>-9328</c:v>
                </c:pt>
                <c:pt idx="977">
                  <c:v>-9286</c:v>
                </c:pt>
                <c:pt idx="978">
                  <c:v>-9251</c:v>
                </c:pt>
                <c:pt idx="979">
                  <c:v>-9186</c:v>
                </c:pt>
                <c:pt idx="980">
                  <c:v>-9137</c:v>
                </c:pt>
                <c:pt idx="981">
                  <c:v>-9064</c:v>
                </c:pt>
                <c:pt idx="982">
                  <c:v>-8983</c:v>
                </c:pt>
                <c:pt idx="983">
                  <c:v>-8945</c:v>
                </c:pt>
                <c:pt idx="984">
                  <c:v>-8877</c:v>
                </c:pt>
                <c:pt idx="985">
                  <c:v>-8855</c:v>
                </c:pt>
                <c:pt idx="986">
                  <c:v>-8794</c:v>
                </c:pt>
                <c:pt idx="987">
                  <c:v>-8671</c:v>
                </c:pt>
                <c:pt idx="988">
                  <c:v>-8577</c:v>
                </c:pt>
                <c:pt idx="989">
                  <c:v>-8467</c:v>
                </c:pt>
                <c:pt idx="990">
                  <c:v>-8344</c:v>
                </c:pt>
                <c:pt idx="991">
                  <c:v>-8259</c:v>
                </c:pt>
                <c:pt idx="992">
                  <c:v>-8138</c:v>
                </c:pt>
                <c:pt idx="993">
                  <c:v>-8033</c:v>
                </c:pt>
                <c:pt idx="994">
                  <c:v>-7959</c:v>
                </c:pt>
                <c:pt idx="995">
                  <c:v>-7857</c:v>
                </c:pt>
                <c:pt idx="996">
                  <c:v>-7771</c:v>
                </c:pt>
                <c:pt idx="997">
                  <c:v>-7647</c:v>
                </c:pt>
                <c:pt idx="998">
                  <c:v>-7586</c:v>
                </c:pt>
                <c:pt idx="999">
                  <c:v>-7367</c:v>
                </c:pt>
                <c:pt idx="1000">
                  <c:v>-7282</c:v>
                </c:pt>
                <c:pt idx="1001">
                  <c:v>-7190</c:v>
                </c:pt>
                <c:pt idx="1002">
                  <c:v>-7142</c:v>
                </c:pt>
                <c:pt idx="1003">
                  <c:v>-7023</c:v>
                </c:pt>
                <c:pt idx="1004">
                  <c:v>-6919</c:v>
                </c:pt>
                <c:pt idx="1005">
                  <c:v>-6834</c:v>
                </c:pt>
                <c:pt idx="1006">
                  <c:v>-6703</c:v>
                </c:pt>
                <c:pt idx="1007">
                  <c:v>-6629</c:v>
                </c:pt>
                <c:pt idx="1008">
                  <c:v>-6527</c:v>
                </c:pt>
                <c:pt idx="1009">
                  <c:v>-6437</c:v>
                </c:pt>
                <c:pt idx="1010">
                  <c:v>-6331</c:v>
                </c:pt>
                <c:pt idx="1011">
                  <c:v>-6231</c:v>
                </c:pt>
                <c:pt idx="1012">
                  <c:v>-6100</c:v>
                </c:pt>
                <c:pt idx="1013">
                  <c:v>-6040</c:v>
                </c:pt>
                <c:pt idx="1014">
                  <c:v>-5926</c:v>
                </c:pt>
                <c:pt idx="1015">
                  <c:v>-5831</c:v>
                </c:pt>
                <c:pt idx="1016">
                  <c:v>-5741</c:v>
                </c:pt>
                <c:pt idx="1017">
                  <c:v>-5640</c:v>
                </c:pt>
                <c:pt idx="1018">
                  <c:v>-5557</c:v>
                </c:pt>
                <c:pt idx="1019">
                  <c:v>-5463</c:v>
                </c:pt>
                <c:pt idx="1020">
                  <c:v>-5370</c:v>
                </c:pt>
                <c:pt idx="1021">
                  <c:v>-5284</c:v>
                </c:pt>
                <c:pt idx="1022">
                  <c:v>-5162</c:v>
                </c:pt>
                <c:pt idx="1023">
                  <c:v>-5078</c:v>
                </c:pt>
                <c:pt idx="1024">
                  <c:v>-4991</c:v>
                </c:pt>
                <c:pt idx="1025">
                  <c:v>-4888</c:v>
                </c:pt>
                <c:pt idx="1026">
                  <c:v>-4763</c:v>
                </c:pt>
                <c:pt idx="1027">
                  <c:v>-4667</c:v>
                </c:pt>
                <c:pt idx="1028">
                  <c:v>-4595</c:v>
                </c:pt>
                <c:pt idx="1029">
                  <c:v>-4484</c:v>
                </c:pt>
                <c:pt idx="1030">
                  <c:v>-4404</c:v>
                </c:pt>
                <c:pt idx="1031">
                  <c:v>-4313</c:v>
                </c:pt>
                <c:pt idx="1032">
                  <c:v>-4181</c:v>
                </c:pt>
                <c:pt idx="1033">
                  <c:v>-4089</c:v>
                </c:pt>
                <c:pt idx="1034">
                  <c:v>-4048</c:v>
                </c:pt>
                <c:pt idx="1035">
                  <c:v>-3905</c:v>
                </c:pt>
                <c:pt idx="1036">
                  <c:v>-3766</c:v>
                </c:pt>
                <c:pt idx="1037">
                  <c:v>-3707</c:v>
                </c:pt>
                <c:pt idx="1038">
                  <c:v>-3612</c:v>
                </c:pt>
                <c:pt idx="1039">
                  <c:v>-3526</c:v>
                </c:pt>
                <c:pt idx="1040">
                  <c:v>-3420</c:v>
                </c:pt>
                <c:pt idx="1041">
                  <c:v>-3324</c:v>
                </c:pt>
                <c:pt idx="1042">
                  <c:v>-3210</c:v>
                </c:pt>
                <c:pt idx="1043">
                  <c:v>-3144</c:v>
                </c:pt>
                <c:pt idx="1044">
                  <c:v>-3054</c:v>
                </c:pt>
                <c:pt idx="1045">
                  <c:v>-2924</c:v>
                </c:pt>
                <c:pt idx="1046">
                  <c:v>-2816</c:v>
                </c:pt>
                <c:pt idx="1047">
                  <c:v>-2753</c:v>
                </c:pt>
                <c:pt idx="1048">
                  <c:v>-2623</c:v>
                </c:pt>
                <c:pt idx="1049">
                  <c:v>-2530</c:v>
                </c:pt>
                <c:pt idx="1050">
                  <c:v>-2424</c:v>
                </c:pt>
                <c:pt idx="1051">
                  <c:v>-2374</c:v>
                </c:pt>
                <c:pt idx="1052">
                  <c:v>-2211</c:v>
                </c:pt>
                <c:pt idx="1053">
                  <c:v>-2146</c:v>
                </c:pt>
                <c:pt idx="1054">
                  <c:v>-2054</c:v>
                </c:pt>
                <c:pt idx="1055">
                  <c:v>-1960</c:v>
                </c:pt>
                <c:pt idx="1056">
                  <c:v>-1840</c:v>
                </c:pt>
                <c:pt idx="1057">
                  <c:v>-1771</c:v>
                </c:pt>
                <c:pt idx="1058">
                  <c:v>-1672</c:v>
                </c:pt>
                <c:pt idx="1059">
                  <c:v>-1573</c:v>
                </c:pt>
                <c:pt idx="1060">
                  <c:v>-1503</c:v>
                </c:pt>
                <c:pt idx="1061">
                  <c:v>-1386</c:v>
                </c:pt>
                <c:pt idx="1062">
                  <c:v>-1265</c:v>
                </c:pt>
                <c:pt idx="1063">
                  <c:v>-1166</c:v>
                </c:pt>
                <c:pt idx="1064">
                  <c:v>-1103</c:v>
                </c:pt>
                <c:pt idx="1065">
                  <c:v>-952</c:v>
                </c:pt>
                <c:pt idx="1066">
                  <c:v>-856</c:v>
                </c:pt>
                <c:pt idx="1067">
                  <c:v>-778</c:v>
                </c:pt>
                <c:pt idx="1068">
                  <c:v>-654</c:v>
                </c:pt>
                <c:pt idx="1069">
                  <c:v>-586</c:v>
                </c:pt>
                <c:pt idx="1070">
                  <c:v>-483</c:v>
                </c:pt>
                <c:pt idx="1071">
                  <c:v>-384</c:v>
                </c:pt>
                <c:pt idx="1072">
                  <c:v>-262</c:v>
                </c:pt>
                <c:pt idx="1073">
                  <c:v>-178</c:v>
                </c:pt>
                <c:pt idx="1074">
                  <c:v>-107</c:v>
                </c:pt>
                <c:pt idx="1075">
                  <c:v>1</c:v>
                </c:pt>
                <c:pt idx="1076">
                  <c:v>2</c:v>
                </c:pt>
                <c:pt idx="1077">
                  <c:v>3</c:v>
                </c:pt>
                <c:pt idx="1078">
                  <c:v>4</c:v>
                </c:pt>
                <c:pt idx="1079">
                  <c:v>5</c:v>
                </c:pt>
                <c:pt idx="1080">
                  <c:v>6</c:v>
                </c:pt>
                <c:pt idx="1081">
                  <c:v>7</c:v>
                </c:pt>
                <c:pt idx="1082">
                  <c:v>8</c:v>
                </c:pt>
                <c:pt idx="1083">
                  <c:v>9</c:v>
                </c:pt>
                <c:pt idx="1084">
                  <c:v>10</c:v>
                </c:pt>
                <c:pt idx="1085">
                  <c:v>11</c:v>
                </c:pt>
                <c:pt idx="1086">
                  <c:v>12</c:v>
                </c:pt>
                <c:pt idx="1087">
                  <c:v>13</c:v>
                </c:pt>
                <c:pt idx="1088">
                  <c:v>14</c:v>
                </c:pt>
                <c:pt idx="1089">
                  <c:v>15</c:v>
                </c:pt>
                <c:pt idx="1090">
                  <c:v>16</c:v>
                </c:pt>
                <c:pt idx="1091">
                  <c:v>17</c:v>
                </c:pt>
                <c:pt idx="1092">
                  <c:v>18</c:v>
                </c:pt>
                <c:pt idx="1093">
                  <c:v>19</c:v>
                </c:pt>
                <c:pt idx="1094">
                  <c:v>20</c:v>
                </c:pt>
                <c:pt idx="1095">
                  <c:v>21</c:v>
                </c:pt>
                <c:pt idx="1096">
                  <c:v>22</c:v>
                </c:pt>
                <c:pt idx="1097">
                  <c:v>23</c:v>
                </c:pt>
                <c:pt idx="1098">
                  <c:v>24</c:v>
                </c:pt>
                <c:pt idx="1099">
                  <c:v>25</c:v>
                </c:pt>
                <c:pt idx="1100">
                  <c:v>26</c:v>
                </c:pt>
                <c:pt idx="1101">
                  <c:v>27</c:v>
                </c:pt>
                <c:pt idx="1102">
                  <c:v>28</c:v>
                </c:pt>
                <c:pt idx="1103">
                  <c:v>29</c:v>
                </c:pt>
                <c:pt idx="1104">
                  <c:v>30</c:v>
                </c:pt>
                <c:pt idx="1105">
                  <c:v>31</c:v>
                </c:pt>
                <c:pt idx="1106">
                  <c:v>32</c:v>
                </c:pt>
                <c:pt idx="1107">
                  <c:v>33</c:v>
                </c:pt>
                <c:pt idx="1108">
                  <c:v>34</c:v>
                </c:pt>
                <c:pt idx="1109">
                  <c:v>35</c:v>
                </c:pt>
                <c:pt idx="1110">
                  <c:v>36</c:v>
                </c:pt>
                <c:pt idx="1111">
                  <c:v>37</c:v>
                </c:pt>
                <c:pt idx="1112">
                  <c:v>38</c:v>
                </c:pt>
                <c:pt idx="1113">
                  <c:v>39</c:v>
                </c:pt>
                <c:pt idx="1114">
                  <c:v>40</c:v>
                </c:pt>
                <c:pt idx="1115">
                  <c:v>41</c:v>
                </c:pt>
                <c:pt idx="1116">
                  <c:v>42</c:v>
                </c:pt>
                <c:pt idx="1117">
                  <c:v>43</c:v>
                </c:pt>
                <c:pt idx="1118">
                  <c:v>44</c:v>
                </c:pt>
                <c:pt idx="1119">
                  <c:v>45</c:v>
                </c:pt>
                <c:pt idx="1120">
                  <c:v>46</c:v>
                </c:pt>
                <c:pt idx="1121">
                  <c:v>47</c:v>
                </c:pt>
                <c:pt idx="1122">
                  <c:v>48</c:v>
                </c:pt>
                <c:pt idx="1123">
                  <c:v>49</c:v>
                </c:pt>
                <c:pt idx="1124">
                  <c:v>50</c:v>
                </c:pt>
                <c:pt idx="1125">
                  <c:v>51</c:v>
                </c:pt>
                <c:pt idx="1126">
                  <c:v>52</c:v>
                </c:pt>
                <c:pt idx="1127">
                  <c:v>53</c:v>
                </c:pt>
                <c:pt idx="1128">
                  <c:v>54</c:v>
                </c:pt>
                <c:pt idx="1129">
                  <c:v>55</c:v>
                </c:pt>
                <c:pt idx="1130">
                  <c:v>56</c:v>
                </c:pt>
                <c:pt idx="1131">
                  <c:v>57</c:v>
                </c:pt>
                <c:pt idx="1132">
                  <c:v>58</c:v>
                </c:pt>
                <c:pt idx="1133">
                  <c:v>59</c:v>
                </c:pt>
                <c:pt idx="1134">
                  <c:v>60</c:v>
                </c:pt>
                <c:pt idx="1135">
                  <c:v>61</c:v>
                </c:pt>
                <c:pt idx="1136">
                  <c:v>62</c:v>
                </c:pt>
                <c:pt idx="1137">
                  <c:v>63</c:v>
                </c:pt>
                <c:pt idx="1138">
                  <c:v>64</c:v>
                </c:pt>
                <c:pt idx="1139">
                  <c:v>65</c:v>
                </c:pt>
                <c:pt idx="1140">
                  <c:v>66</c:v>
                </c:pt>
                <c:pt idx="1141">
                  <c:v>67</c:v>
                </c:pt>
                <c:pt idx="1142">
                  <c:v>68</c:v>
                </c:pt>
                <c:pt idx="1143">
                  <c:v>69</c:v>
                </c:pt>
                <c:pt idx="1144">
                  <c:v>70</c:v>
                </c:pt>
                <c:pt idx="1145">
                  <c:v>71</c:v>
                </c:pt>
                <c:pt idx="1146">
                  <c:v>72</c:v>
                </c:pt>
                <c:pt idx="1147">
                  <c:v>73</c:v>
                </c:pt>
                <c:pt idx="1148">
                  <c:v>74</c:v>
                </c:pt>
                <c:pt idx="1149">
                  <c:v>75</c:v>
                </c:pt>
                <c:pt idx="1150">
                  <c:v>76</c:v>
                </c:pt>
                <c:pt idx="1151">
                  <c:v>77</c:v>
                </c:pt>
                <c:pt idx="1152">
                  <c:v>78</c:v>
                </c:pt>
                <c:pt idx="1153">
                  <c:v>79</c:v>
                </c:pt>
                <c:pt idx="1154">
                  <c:v>80</c:v>
                </c:pt>
                <c:pt idx="1155">
                  <c:v>81</c:v>
                </c:pt>
                <c:pt idx="1156">
                  <c:v>82</c:v>
                </c:pt>
                <c:pt idx="1157">
                  <c:v>83</c:v>
                </c:pt>
                <c:pt idx="1158">
                  <c:v>84</c:v>
                </c:pt>
                <c:pt idx="1159">
                  <c:v>85</c:v>
                </c:pt>
                <c:pt idx="1160">
                  <c:v>86</c:v>
                </c:pt>
                <c:pt idx="1161">
                  <c:v>87</c:v>
                </c:pt>
                <c:pt idx="1162">
                  <c:v>88</c:v>
                </c:pt>
                <c:pt idx="1163">
                  <c:v>89</c:v>
                </c:pt>
                <c:pt idx="1164">
                  <c:v>90</c:v>
                </c:pt>
                <c:pt idx="1165">
                  <c:v>91</c:v>
                </c:pt>
                <c:pt idx="1166">
                  <c:v>92</c:v>
                </c:pt>
                <c:pt idx="1167">
                  <c:v>93</c:v>
                </c:pt>
                <c:pt idx="1168">
                  <c:v>94</c:v>
                </c:pt>
                <c:pt idx="1169">
                  <c:v>95</c:v>
                </c:pt>
                <c:pt idx="1170">
                  <c:v>96</c:v>
                </c:pt>
                <c:pt idx="1171">
                  <c:v>97</c:v>
                </c:pt>
                <c:pt idx="1172">
                  <c:v>98</c:v>
                </c:pt>
                <c:pt idx="1173">
                  <c:v>99</c:v>
                </c:pt>
                <c:pt idx="1174">
                  <c:v>100</c:v>
                </c:pt>
                <c:pt idx="1175">
                  <c:v>101</c:v>
                </c:pt>
                <c:pt idx="1176">
                  <c:v>102</c:v>
                </c:pt>
                <c:pt idx="1177">
                  <c:v>103</c:v>
                </c:pt>
                <c:pt idx="1178">
                  <c:v>104</c:v>
                </c:pt>
                <c:pt idx="1179">
                  <c:v>105</c:v>
                </c:pt>
                <c:pt idx="1180">
                  <c:v>106</c:v>
                </c:pt>
                <c:pt idx="1181">
                  <c:v>107</c:v>
                </c:pt>
                <c:pt idx="1182">
                  <c:v>108</c:v>
                </c:pt>
                <c:pt idx="1183">
                  <c:v>109</c:v>
                </c:pt>
                <c:pt idx="1184">
                  <c:v>110</c:v>
                </c:pt>
                <c:pt idx="1185">
                  <c:v>111</c:v>
                </c:pt>
                <c:pt idx="1186">
                  <c:v>112</c:v>
                </c:pt>
                <c:pt idx="1187">
                  <c:v>113</c:v>
                </c:pt>
                <c:pt idx="1188">
                  <c:v>114</c:v>
                </c:pt>
                <c:pt idx="1189">
                  <c:v>115</c:v>
                </c:pt>
                <c:pt idx="1190">
                  <c:v>116</c:v>
                </c:pt>
                <c:pt idx="1191">
                  <c:v>117</c:v>
                </c:pt>
                <c:pt idx="1192">
                  <c:v>118</c:v>
                </c:pt>
                <c:pt idx="1193">
                  <c:v>119</c:v>
                </c:pt>
                <c:pt idx="1194">
                  <c:v>120</c:v>
                </c:pt>
                <c:pt idx="1195">
                  <c:v>121</c:v>
                </c:pt>
                <c:pt idx="1196">
                  <c:v>122</c:v>
                </c:pt>
                <c:pt idx="1197">
                  <c:v>123</c:v>
                </c:pt>
                <c:pt idx="1198">
                  <c:v>124</c:v>
                </c:pt>
                <c:pt idx="1199">
                  <c:v>125</c:v>
                </c:pt>
                <c:pt idx="1200">
                  <c:v>126</c:v>
                </c:pt>
                <c:pt idx="1201">
                  <c:v>127</c:v>
                </c:pt>
                <c:pt idx="1202">
                  <c:v>128</c:v>
                </c:pt>
                <c:pt idx="1203">
                  <c:v>129</c:v>
                </c:pt>
                <c:pt idx="1204">
                  <c:v>130</c:v>
                </c:pt>
                <c:pt idx="1205">
                  <c:v>131</c:v>
                </c:pt>
                <c:pt idx="1206">
                  <c:v>132</c:v>
                </c:pt>
                <c:pt idx="1207">
                  <c:v>133</c:v>
                </c:pt>
                <c:pt idx="1208">
                  <c:v>134</c:v>
                </c:pt>
                <c:pt idx="1209">
                  <c:v>135</c:v>
                </c:pt>
                <c:pt idx="1210">
                  <c:v>136</c:v>
                </c:pt>
                <c:pt idx="1211">
                  <c:v>137</c:v>
                </c:pt>
                <c:pt idx="1212">
                  <c:v>138</c:v>
                </c:pt>
                <c:pt idx="1213">
                  <c:v>139</c:v>
                </c:pt>
                <c:pt idx="1214">
                  <c:v>140</c:v>
                </c:pt>
                <c:pt idx="1215">
                  <c:v>141</c:v>
                </c:pt>
                <c:pt idx="1216">
                  <c:v>142</c:v>
                </c:pt>
                <c:pt idx="1217">
                  <c:v>143</c:v>
                </c:pt>
                <c:pt idx="1218">
                  <c:v>144</c:v>
                </c:pt>
                <c:pt idx="1219">
                  <c:v>145</c:v>
                </c:pt>
                <c:pt idx="1220">
                  <c:v>146</c:v>
                </c:pt>
                <c:pt idx="1221">
                  <c:v>147</c:v>
                </c:pt>
                <c:pt idx="1222">
                  <c:v>148</c:v>
                </c:pt>
                <c:pt idx="1223">
                  <c:v>149</c:v>
                </c:pt>
                <c:pt idx="1224">
                  <c:v>150</c:v>
                </c:pt>
                <c:pt idx="1225">
                  <c:v>151</c:v>
                </c:pt>
                <c:pt idx="1226">
                  <c:v>152</c:v>
                </c:pt>
                <c:pt idx="1227">
                  <c:v>153</c:v>
                </c:pt>
                <c:pt idx="1228">
                  <c:v>154</c:v>
                </c:pt>
                <c:pt idx="1229">
                  <c:v>155</c:v>
                </c:pt>
                <c:pt idx="1230">
                  <c:v>156</c:v>
                </c:pt>
                <c:pt idx="1231">
                  <c:v>157</c:v>
                </c:pt>
                <c:pt idx="1232">
                  <c:v>158</c:v>
                </c:pt>
                <c:pt idx="1233">
                  <c:v>159</c:v>
                </c:pt>
                <c:pt idx="1234">
                  <c:v>160</c:v>
                </c:pt>
                <c:pt idx="1235">
                  <c:v>161</c:v>
                </c:pt>
                <c:pt idx="1236">
                  <c:v>162</c:v>
                </c:pt>
                <c:pt idx="1237">
                  <c:v>163</c:v>
                </c:pt>
                <c:pt idx="1238">
                  <c:v>164</c:v>
                </c:pt>
                <c:pt idx="1239">
                  <c:v>165</c:v>
                </c:pt>
                <c:pt idx="1240">
                  <c:v>166</c:v>
                </c:pt>
                <c:pt idx="1241">
                  <c:v>167</c:v>
                </c:pt>
                <c:pt idx="1242">
                  <c:v>168</c:v>
                </c:pt>
                <c:pt idx="1243">
                  <c:v>169</c:v>
                </c:pt>
                <c:pt idx="1244">
                  <c:v>170</c:v>
                </c:pt>
                <c:pt idx="1245">
                  <c:v>171</c:v>
                </c:pt>
                <c:pt idx="1246">
                  <c:v>172</c:v>
                </c:pt>
                <c:pt idx="1247">
                  <c:v>173</c:v>
                </c:pt>
                <c:pt idx="1248">
                  <c:v>174</c:v>
                </c:pt>
                <c:pt idx="1249">
                  <c:v>175</c:v>
                </c:pt>
                <c:pt idx="1250">
                  <c:v>176</c:v>
                </c:pt>
                <c:pt idx="1251">
                  <c:v>177</c:v>
                </c:pt>
                <c:pt idx="1252">
                  <c:v>178</c:v>
                </c:pt>
                <c:pt idx="1253">
                  <c:v>179</c:v>
                </c:pt>
                <c:pt idx="1254">
                  <c:v>180</c:v>
                </c:pt>
                <c:pt idx="1255">
                  <c:v>181</c:v>
                </c:pt>
                <c:pt idx="1256">
                  <c:v>182</c:v>
                </c:pt>
                <c:pt idx="1257">
                  <c:v>183</c:v>
                </c:pt>
                <c:pt idx="1258">
                  <c:v>184</c:v>
                </c:pt>
                <c:pt idx="1259">
                  <c:v>185</c:v>
                </c:pt>
                <c:pt idx="1260">
                  <c:v>186</c:v>
                </c:pt>
                <c:pt idx="1261">
                  <c:v>187</c:v>
                </c:pt>
                <c:pt idx="1262">
                  <c:v>188</c:v>
                </c:pt>
                <c:pt idx="1263">
                  <c:v>189</c:v>
                </c:pt>
                <c:pt idx="1264">
                  <c:v>190</c:v>
                </c:pt>
                <c:pt idx="1265">
                  <c:v>191</c:v>
                </c:pt>
                <c:pt idx="1266">
                  <c:v>192</c:v>
                </c:pt>
                <c:pt idx="1267">
                  <c:v>193</c:v>
                </c:pt>
                <c:pt idx="1268">
                  <c:v>194</c:v>
                </c:pt>
                <c:pt idx="1269">
                  <c:v>195</c:v>
                </c:pt>
                <c:pt idx="1270">
                  <c:v>196</c:v>
                </c:pt>
                <c:pt idx="1271">
                  <c:v>197</c:v>
                </c:pt>
                <c:pt idx="1272">
                  <c:v>198</c:v>
                </c:pt>
                <c:pt idx="1273">
                  <c:v>199</c:v>
                </c:pt>
                <c:pt idx="1274">
                  <c:v>200</c:v>
                </c:pt>
                <c:pt idx="1275">
                  <c:v>201</c:v>
                </c:pt>
                <c:pt idx="1276">
                  <c:v>202</c:v>
                </c:pt>
                <c:pt idx="1277">
                  <c:v>203</c:v>
                </c:pt>
                <c:pt idx="1278">
                  <c:v>204</c:v>
                </c:pt>
                <c:pt idx="1279">
                  <c:v>205</c:v>
                </c:pt>
                <c:pt idx="1280">
                  <c:v>206</c:v>
                </c:pt>
                <c:pt idx="1281">
                  <c:v>207</c:v>
                </c:pt>
                <c:pt idx="1282">
                  <c:v>208</c:v>
                </c:pt>
                <c:pt idx="1283">
                  <c:v>209</c:v>
                </c:pt>
                <c:pt idx="1284">
                  <c:v>210</c:v>
                </c:pt>
                <c:pt idx="1285">
                  <c:v>211</c:v>
                </c:pt>
                <c:pt idx="1286">
                  <c:v>212</c:v>
                </c:pt>
                <c:pt idx="1287">
                  <c:v>213</c:v>
                </c:pt>
                <c:pt idx="1288">
                  <c:v>214</c:v>
                </c:pt>
                <c:pt idx="1289">
                  <c:v>215</c:v>
                </c:pt>
                <c:pt idx="1290">
                  <c:v>216</c:v>
                </c:pt>
                <c:pt idx="1291">
                  <c:v>217</c:v>
                </c:pt>
                <c:pt idx="1292">
                  <c:v>218</c:v>
                </c:pt>
                <c:pt idx="1293">
                  <c:v>219</c:v>
                </c:pt>
                <c:pt idx="1294">
                  <c:v>220</c:v>
                </c:pt>
                <c:pt idx="1295">
                  <c:v>221</c:v>
                </c:pt>
                <c:pt idx="1296">
                  <c:v>222</c:v>
                </c:pt>
                <c:pt idx="1297">
                  <c:v>223</c:v>
                </c:pt>
                <c:pt idx="1298">
                  <c:v>224</c:v>
                </c:pt>
                <c:pt idx="1299">
                  <c:v>225</c:v>
                </c:pt>
                <c:pt idx="1300">
                  <c:v>226</c:v>
                </c:pt>
                <c:pt idx="1301">
                  <c:v>227</c:v>
                </c:pt>
                <c:pt idx="1302">
                  <c:v>228</c:v>
                </c:pt>
                <c:pt idx="1303">
                  <c:v>229</c:v>
                </c:pt>
                <c:pt idx="1304">
                  <c:v>230</c:v>
                </c:pt>
                <c:pt idx="1305">
                  <c:v>231</c:v>
                </c:pt>
                <c:pt idx="1306">
                  <c:v>232</c:v>
                </c:pt>
                <c:pt idx="1307">
                  <c:v>233</c:v>
                </c:pt>
                <c:pt idx="1308">
                  <c:v>234</c:v>
                </c:pt>
                <c:pt idx="1309">
                  <c:v>235</c:v>
                </c:pt>
                <c:pt idx="1310">
                  <c:v>236</c:v>
                </c:pt>
                <c:pt idx="1311">
                  <c:v>237</c:v>
                </c:pt>
                <c:pt idx="1312">
                  <c:v>238</c:v>
                </c:pt>
                <c:pt idx="1313">
                  <c:v>239</c:v>
                </c:pt>
                <c:pt idx="1314">
                  <c:v>240</c:v>
                </c:pt>
                <c:pt idx="1315">
                  <c:v>241</c:v>
                </c:pt>
                <c:pt idx="1316">
                  <c:v>242</c:v>
                </c:pt>
                <c:pt idx="1317">
                  <c:v>243</c:v>
                </c:pt>
                <c:pt idx="1318">
                  <c:v>244</c:v>
                </c:pt>
                <c:pt idx="1319">
                  <c:v>245</c:v>
                </c:pt>
                <c:pt idx="1320">
                  <c:v>246</c:v>
                </c:pt>
                <c:pt idx="1321">
                  <c:v>247</c:v>
                </c:pt>
                <c:pt idx="1322">
                  <c:v>248</c:v>
                </c:pt>
                <c:pt idx="1323">
                  <c:v>249</c:v>
                </c:pt>
                <c:pt idx="1324">
                  <c:v>250</c:v>
                </c:pt>
                <c:pt idx="1325">
                  <c:v>251</c:v>
                </c:pt>
                <c:pt idx="1326">
                  <c:v>252</c:v>
                </c:pt>
                <c:pt idx="1327">
                  <c:v>253</c:v>
                </c:pt>
                <c:pt idx="1328">
                  <c:v>254</c:v>
                </c:pt>
                <c:pt idx="1329">
                  <c:v>255</c:v>
                </c:pt>
                <c:pt idx="1330">
                  <c:v>256</c:v>
                </c:pt>
                <c:pt idx="1331">
                  <c:v>257</c:v>
                </c:pt>
                <c:pt idx="1332">
                  <c:v>258</c:v>
                </c:pt>
                <c:pt idx="1333">
                  <c:v>259</c:v>
                </c:pt>
                <c:pt idx="1334">
                  <c:v>260</c:v>
                </c:pt>
                <c:pt idx="1335">
                  <c:v>261</c:v>
                </c:pt>
                <c:pt idx="1336">
                  <c:v>262</c:v>
                </c:pt>
                <c:pt idx="1337">
                  <c:v>263</c:v>
                </c:pt>
                <c:pt idx="1338">
                  <c:v>264</c:v>
                </c:pt>
                <c:pt idx="1339">
                  <c:v>265</c:v>
                </c:pt>
                <c:pt idx="1340">
                  <c:v>266</c:v>
                </c:pt>
                <c:pt idx="1341">
                  <c:v>267</c:v>
                </c:pt>
                <c:pt idx="1342">
                  <c:v>268</c:v>
                </c:pt>
                <c:pt idx="1343">
                  <c:v>269</c:v>
                </c:pt>
                <c:pt idx="1344">
                  <c:v>270</c:v>
                </c:pt>
                <c:pt idx="1345">
                  <c:v>271</c:v>
                </c:pt>
                <c:pt idx="1346">
                  <c:v>272</c:v>
                </c:pt>
                <c:pt idx="1347">
                  <c:v>273</c:v>
                </c:pt>
                <c:pt idx="1348">
                  <c:v>274</c:v>
                </c:pt>
                <c:pt idx="1349">
                  <c:v>275</c:v>
                </c:pt>
                <c:pt idx="1350">
                  <c:v>276</c:v>
                </c:pt>
                <c:pt idx="1351">
                  <c:v>277</c:v>
                </c:pt>
                <c:pt idx="1352">
                  <c:v>278</c:v>
                </c:pt>
                <c:pt idx="1353">
                  <c:v>279</c:v>
                </c:pt>
                <c:pt idx="1354">
                  <c:v>280</c:v>
                </c:pt>
                <c:pt idx="1355">
                  <c:v>281</c:v>
                </c:pt>
                <c:pt idx="1356">
                  <c:v>282</c:v>
                </c:pt>
                <c:pt idx="1357">
                  <c:v>283</c:v>
                </c:pt>
                <c:pt idx="1358">
                  <c:v>284</c:v>
                </c:pt>
                <c:pt idx="1359">
                  <c:v>285</c:v>
                </c:pt>
                <c:pt idx="1360">
                  <c:v>286</c:v>
                </c:pt>
                <c:pt idx="1361">
                  <c:v>287</c:v>
                </c:pt>
                <c:pt idx="1362">
                  <c:v>288</c:v>
                </c:pt>
                <c:pt idx="1363">
                  <c:v>289</c:v>
                </c:pt>
                <c:pt idx="1364">
                  <c:v>290</c:v>
                </c:pt>
                <c:pt idx="1365">
                  <c:v>291</c:v>
                </c:pt>
                <c:pt idx="1366">
                  <c:v>292</c:v>
                </c:pt>
                <c:pt idx="1367">
                  <c:v>293</c:v>
                </c:pt>
                <c:pt idx="1368">
                  <c:v>294</c:v>
                </c:pt>
                <c:pt idx="1369">
                  <c:v>295</c:v>
                </c:pt>
                <c:pt idx="1370">
                  <c:v>296</c:v>
                </c:pt>
                <c:pt idx="1371">
                  <c:v>297</c:v>
                </c:pt>
                <c:pt idx="1372">
                  <c:v>298</c:v>
                </c:pt>
                <c:pt idx="1373">
                  <c:v>299</c:v>
                </c:pt>
                <c:pt idx="1374">
                  <c:v>300</c:v>
                </c:pt>
                <c:pt idx="1375">
                  <c:v>301</c:v>
                </c:pt>
                <c:pt idx="1376">
                  <c:v>302</c:v>
                </c:pt>
                <c:pt idx="1377">
                  <c:v>303</c:v>
                </c:pt>
                <c:pt idx="1378">
                  <c:v>304</c:v>
                </c:pt>
                <c:pt idx="1379">
                  <c:v>305</c:v>
                </c:pt>
                <c:pt idx="1380">
                  <c:v>306</c:v>
                </c:pt>
                <c:pt idx="1381">
                  <c:v>307</c:v>
                </c:pt>
                <c:pt idx="1382">
                  <c:v>308</c:v>
                </c:pt>
                <c:pt idx="1383">
                  <c:v>309</c:v>
                </c:pt>
                <c:pt idx="1384">
                  <c:v>310</c:v>
                </c:pt>
                <c:pt idx="1385">
                  <c:v>311</c:v>
                </c:pt>
                <c:pt idx="1386">
                  <c:v>312</c:v>
                </c:pt>
                <c:pt idx="1387">
                  <c:v>313</c:v>
                </c:pt>
                <c:pt idx="1388">
                  <c:v>314</c:v>
                </c:pt>
                <c:pt idx="1389">
                  <c:v>315</c:v>
                </c:pt>
                <c:pt idx="1390">
                  <c:v>316</c:v>
                </c:pt>
                <c:pt idx="1391">
                  <c:v>317</c:v>
                </c:pt>
                <c:pt idx="1392">
                  <c:v>318</c:v>
                </c:pt>
                <c:pt idx="1393">
                  <c:v>319</c:v>
                </c:pt>
                <c:pt idx="1394">
                  <c:v>320</c:v>
                </c:pt>
                <c:pt idx="1395">
                  <c:v>321</c:v>
                </c:pt>
                <c:pt idx="1396">
                  <c:v>322</c:v>
                </c:pt>
                <c:pt idx="1397">
                  <c:v>323</c:v>
                </c:pt>
                <c:pt idx="1398">
                  <c:v>324</c:v>
                </c:pt>
                <c:pt idx="1399">
                  <c:v>325</c:v>
                </c:pt>
                <c:pt idx="1400">
                  <c:v>326</c:v>
                </c:pt>
                <c:pt idx="1401">
                  <c:v>327</c:v>
                </c:pt>
                <c:pt idx="1402">
                  <c:v>328</c:v>
                </c:pt>
                <c:pt idx="1403">
                  <c:v>329</c:v>
                </c:pt>
                <c:pt idx="1404">
                  <c:v>330</c:v>
                </c:pt>
                <c:pt idx="1405">
                  <c:v>331</c:v>
                </c:pt>
                <c:pt idx="1406">
                  <c:v>332</c:v>
                </c:pt>
                <c:pt idx="1407">
                  <c:v>333</c:v>
                </c:pt>
                <c:pt idx="1408">
                  <c:v>334</c:v>
                </c:pt>
                <c:pt idx="1409">
                  <c:v>335</c:v>
                </c:pt>
                <c:pt idx="1410">
                  <c:v>336</c:v>
                </c:pt>
                <c:pt idx="1411">
                  <c:v>337</c:v>
                </c:pt>
                <c:pt idx="1412">
                  <c:v>338</c:v>
                </c:pt>
                <c:pt idx="1413">
                  <c:v>339</c:v>
                </c:pt>
                <c:pt idx="1414">
                  <c:v>340</c:v>
                </c:pt>
                <c:pt idx="1415">
                  <c:v>341</c:v>
                </c:pt>
                <c:pt idx="1416">
                  <c:v>342</c:v>
                </c:pt>
                <c:pt idx="1417">
                  <c:v>343</c:v>
                </c:pt>
                <c:pt idx="1418">
                  <c:v>344</c:v>
                </c:pt>
                <c:pt idx="1419">
                  <c:v>345</c:v>
                </c:pt>
                <c:pt idx="1420">
                  <c:v>346</c:v>
                </c:pt>
                <c:pt idx="1421">
                  <c:v>347</c:v>
                </c:pt>
                <c:pt idx="1422">
                  <c:v>348</c:v>
                </c:pt>
                <c:pt idx="1423">
                  <c:v>349</c:v>
                </c:pt>
                <c:pt idx="1424">
                  <c:v>350</c:v>
                </c:pt>
                <c:pt idx="1425">
                  <c:v>351</c:v>
                </c:pt>
                <c:pt idx="1426">
                  <c:v>352</c:v>
                </c:pt>
                <c:pt idx="1427">
                  <c:v>353</c:v>
                </c:pt>
                <c:pt idx="1428">
                  <c:v>354</c:v>
                </c:pt>
                <c:pt idx="1429">
                  <c:v>355</c:v>
                </c:pt>
                <c:pt idx="1430">
                  <c:v>356</c:v>
                </c:pt>
                <c:pt idx="1431">
                  <c:v>357</c:v>
                </c:pt>
                <c:pt idx="1432">
                  <c:v>358</c:v>
                </c:pt>
                <c:pt idx="1433">
                  <c:v>359</c:v>
                </c:pt>
                <c:pt idx="1434">
                  <c:v>360</c:v>
                </c:pt>
                <c:pt idx="1435">
                  <c:v>361</c:v>
                </c:pt>
                <c:pt idx="1436">
                  <c:v>362</c:v>
                </c:pt>
                <c:pt idx="1437">
                  <c:v>363</c:v>
                </c:pt>
                <c:pt idx="1438">
                  <c:v>364</c:v>
                </c:pt>
                <c:pt idx="1439">
                  <c:v>365</c:v>
                </c:pt>
                <c:pt idx="1440">
                  <c:v>366</c:v>
                </c:pt>
                <c:pt idx="1441">
                  <c:v>367</c:v>
                </c:pt>
                <c:pt idx="1442">
                  <c:v>368</c:v>
                </c:pt>
                <c:pt idx="1443">
                  <c:v>369</c:v>
                </c:pt>
                <c:pt idx="1444">
                  <c:v>370</c:v>
                </c:pt>
                <c:pt idx="1445">
                  <c:v>371</c:v>
                </c:pt>
                <c:pt idx="1446">
                  <c:v>372</c:v>
                </c:pt>
                <c:pt idx="1447">
                  <c:v>373</c:v>
                </c:pt>
                <c:pt idx="1448">
                  <c:v>374</c:v>
                </c:pt>
                <c:pt idx="1449">
                  <c:v>375</c:v>
                </c:pt>
                <c:pt idx="1450">
                  <c:v>376</c:v>
                </c:pt>
                <c:pt idx="1451">
                  <c:v>377</c:v>
                </c:pt>
                <c:pt idx="1452">
                  <c:v>378</c:v>
                </c:pt>
                <c:pt idx="1453">
                  <c:v>379</c:v>
                </c:pt>
                <c:pt idx="1454">
                  <c:v>380</c:v>
                </c:pt>
                <c:pt idx="1455">
                  <c:v>381</c:v>
                </c:pt>
                <c:pt idx="1456">
                  <c:v>382</c:v>
                </c:pt>
                <c:pt idx="1457">
                  <c:v>383</c:v>
                </c:pt>
                <c:pt idx="1458">
                  <c:v>384</c:v>
                </c:pt>
                <c:pt idx="1459">
                  <c:v>385</c:v>
                </c:pt>
                <c:pt idx="1460">
                  <c:v>386</c:v>
                </c:pt>
                <c:pt idx="1461">
                  <c:v>387</c:v>
                </c:pt>
                <c:pt idx="1462">
                  <c:v>388</c:v>
                </c:pt>
                <c:pt idx="1463">
                  <c:v>389</c:v>
                </c:pt>
                <c:pt idx="1464">
                  <c:v>390</c:v>
                </c:pt>
                <c:pt idx="1465">
                  <c:v>391</c:v>
                </c:pt>
                <c:pt idx="1466">
                  <c:v>392</c:v>
                </c:pt>
                <c:pt idx="1467">
                  <c:v>393</c:v>
                </c:pt>
                <c:pt idx="1468">
                  <c:v>394</c:v>
                </c:pt>
                <c:pt idx="1469">
                  <c:v>395</c:v>
                </c:pt>
                <c:pt idx="1470">
                  <c:v>396</c:v>
                </c:pt>
                <c:pt idx="1471">
                  <c:v>397</c:v>
                </c:pt>
                <c:pt idx="1472">
                  <c:v>398</c:v>
                </c:pt>
                <c:pt idx="1473">
                  <c:v>399</c:v>
                </c:pt>
                <c:pt idx="1474">
                  <c:v>400</c:v>
                </c:pt>
                <c:pt idx="1475">
                  <c:v>401</c:v>
                </c:pt>
                <c:pt idx="1476">
                  <c:v>402</c:v>
                </c:pt>
                <c:pt idx="1477">
                  <c:v>403</c:v>
                </c:pt>
                <c:pt idx="1478">
                  <c:v>404</c:v>
                </c:pt>
                <c:pt idx="1479">
                  <c:v>405</c:v>
                </c:pt>
                <c:pt idx="1480">
                  <c:v>406</c:v>
                </c:pt>
                <c:pt idx="1481">
                  <c:v>407</c:v>
                </c:pt>
                <c:pt idx="1482">
                  <c:v>408</c:v>
                </c:pt>
                <c:pt idx="1483">
                  <c:v>409</c:v>
                </c:pt>
                <c:pt idx="1484">
                  <c:v>410</c:v>
                </c:pt>
                <c:pt idx="1485">
                  <c:v>411</c:v>
                </c:pt>
                <c:pt idx="1486">
                  <c:v>412</c:v>
                </c:pt>
                <c:pt idx="1487">
                  <c:v>413</c:v>
                </c:pt>
                <c:pt idx="1488">
                  <c:v>414</c:v>
                </c:pt>
                <c:pt idx="1489">
                  <c:v>415</c:v>
                </c:pt>
                <c:pt idx="1490">
                  <c:v>416</c:v>
                </c:pt>
                <c:pt idx="1491">
                  <c:v>417</c:v>
                </c:pt>
                <c:pt idx="1492">
                  <c:v>418</c:v>
                </c:pt>
                <c:pt idx="1493">
                  <c:v>419</c:v>
                </c:pt>
                <c:pt idx="1494">
                  <c:v>420</c:v>
                </c:pt>
                <c:pt idx="1495">
                  <c:v>421</c:v>
                </c:pt>
                <c:pt idx="1496">
                  <c:v>422</c:v>
                </c:pt>
                <c:pt idx="1497">
                  <c:v>423</c:v>
                </c:pt>
                <c:pt idx="1498">
                  <c:v>424</c:v>
                </c:pt>
                <c:pt idx="1499">
                  <c:v>425</c:v>
                </c:pt>
                <c:pt idx="1500">
                  <c:v>426</c:v>
                </c:pt>
                <c:pt idx="1501">
                  <c:v>427</c:v>
                </c:pt>
                <c:pt idx="1502">
                  <c:v>428</c:v>
                </c:pt>
                <c:pt idx="1503">
                  <c:v>429</c:v>
                </c:pt>
                <c:pt idx="1504">
                  <c:v>430</c:v>
                </c:pt>
                <c:pt idx="1505">
                  <c:v>431</c:v>
                </c:pt>
                <c:pt idx="1506">
                  <c:v>432</c:v>
                </c:pt>
                <c:pt idx="1507">
                  <c:v>433</c:v>
                </c:pt>
                <c:pt idx="1508">
                  <c:v>434</c:v>
                </c:pt>
                <c:pt idx="1509">
                  <c:v>435</c:v>
                </c:pt>
                <c:pt idx="1510">
                  <c:v>436</c:v>
                </c:pt>
                <c:pt idx="1511">
                  <c:v>437</c:v>
                </c:pt>
                <c:pt idx="1512">
                  <c:v>438</c:v>
                </c:pt>
                <c:pt idx="1513">
                  <c:v>439</c:v>
                </c:pt>
                <c:pt idx="1514">
                  <c:v>440</c:v>
                </c:pt>
                <c:pt idx="1515">
                  <c:v>441</c:v>
                </c:pt>
                <c:pt idx="1516">
                  <c:v>442</c:v>
                </c:pt>
                <c:pt idx="1517">
                  <c:v>443</c:v>
                </c:pt>
                <c:pt idx="1518">
                  <c:v>444</c:v>
                </c:pt>
                <c:pt idx="1519">
                  <c:v>445</c:v>
                </c:pt>
                <c:pt idx="1520">
                  <c:v>446</c:v>
                </c:pt>
                <c:pt idx="1521">
                  <c:v>447</c:v>
                </c:pt>
                <c:pt idx="1522">
                  <c:v>448</c:v>
                </c:pt>
                <c:pt idx="1523">
                  <c:v>449</c:v>
                </c:pt>
                <c:pt idx="1524">
                  <c:v>450</c:v>
                </c:pt>
                <c:pt idx="1525">
                  <c:v>451</c:v>
                </c:pt>
                <c:pt idx="1526">
                  <c:v>452</c:v>
                </c:pt>
                <c:pt idx="1527">
                  <c:v>453</c:v>
                </c:pt>
                <c:pt idx="1528">
                  <c:v>454</c:v>
                </c:pt>
                <c:pt idx="1529">
                  <c:v>455</c:v>
                </c:pt>
                <c:pt idx="1530">
                  <c:v>456</c:v>
                </c:pt>
                <c:pt idx="1531">
                  <c:v>457</c:v>
                </c:pt>
                <c:pt idx="1532">
                  <c:v>458</c:v>
                </c:pt>
                <c:pt idx="1533">
                  <c:v>459</c:v>
                </c:pt>
                <c:pt idx="1534">
                  <c:v>460</c:v>
                </c:pt>
                <c:pt idx="1535">
                  <c:v>461</c:v>
                </c:pt>
                <c:pt idx="1536">
                  <c:v>462</c:v>
                </c:pt>
                <c:pt idx="1537">
                  <c:v>463</c:v>
                </c:pt>
                <c:pt idx="1538">
                  <c:v>464</c:v>
                </c:pt>
                <c:pt idx="1539">
                  <c:v>465</c:v>
                </c:pt>
                <c:pt idx="1540">
                  <c:v>466</c:v>
                </c:pt>
                <c:pt idx="1541">
                  <c:v>467</c:v>
                </c:pt>
                <c:pt idx="1542">
                  <c:v>468</c:v>
                </c:pt>
                <c:pt idx="1543">
                  <c:v>469</c:v>
                </c:pt>
                <c:pt idx="1544">
                  <c:v>470</c:v>
                </c:pt>
                <c:pt idx="1545">
                  <c:v>471</c:v>
                </c:pt>
                <c:pt idx="1546">
                  <c:v>472</c:v>
                </c:pt>
                <c:pt idx="1547">
                  <c:v>473</c:v>
                </c:pt>
                <c:pt idx="1548">
                  <c:v>474</c:v>
                </c:pt>
                <c:pt idx="1549">
                  <c:v>475</c:v>
                </c:pt>
                <c:pt idx="1550">
                  <c:v>476</c:v>
                </c:pt>
                <c:pt idx="1551">
                  <c:v>477</c:v>
                </c:pt>
                <c:pt idx="1552">
                  <c:v>478</c:v>
                </c:pt>
                <c:pt idx="1553">
                  <c:v>479</c:v>
                </c:pt>
                <c:pt idx="1554">
                  <c:v>480</c:v>
                </c:pt>
                <c:pt idx="1555">
                  <c:v>481</c:v>
                </c:pt>
                <c:pt idx="1556">
                  <c:v>482</c:v>
                </c:pt>
                <c:pt idx="1557">
                  <c:v>483</c:v>
                </c:pt>
                <c:pt idx="1558">
                  <c:v>484</c:v>
                </c:pt>
                <c:pt idx="1559">
                  <c:v>485</c:v>
                </c:pt>
                <c:pt idx="1560">
                  <c:v>486</c:v>
                </c:pt>
                <c:pt idx="1561">
                  <c:v>487</c:v>
                </c:pt>
                <c:pt idx="1562">
                  <c:v>488</c:v>
                </c:pt>
                <c:pt idx="1563">
                  <c:v>489</c:v>
                </c:pt>
                <c:pt idx="1564">
                  <c:v>490</c:v>
                </c:pt>
                <c:pt idx="1565">
                  <c:v>491</c:v>
                </c:pt>
                <c:pt idx="1566">
                  <c:v>492</c:v>
                </c:pt>
                <c:pt idx="1567">
                  <c:v>493</c:v>
                </c:pt>
                <c:pt idx="1568">
                  <c:v>494</c:v>
                </c:pt>
                <c:pt idx="1569">
                  <c:v>495</c:v>
                </c:pt>
                <c:pt idx="1570">
                  <c:v>496</c:v>
                </c:pt>
                <c:pt idx="1571">
                  <c:v>497</c:v>
                </c:pt>
                <c:pt idx="1572">
                  <c:v>498</c:v>
                </c:pt>
                <c:pt idx="1573">
                  <c:v>499</c:v>
                </c:pt>
                <c:pt idx="1574">
                  <c:v>500</c:v>
                </c:pt>
                <c:pt idx="1575">
                  <c:v>501</c:v>
                </c:pt>
                <c:pt idx="1576">
                  <c:v>502</c:v>
                </c:pt>
                <c:pt idx="1577">
                  <c:v>503</c:v>
                </c:pt>
                <c:pt idx="1578">
                  <c:v>504</c:v>
                </c:pt>
                <c:pt idx="1579">
                  <c:v>505</c:v>
                </c:pt>
                <c:pt idx="1580">
                  <c:v>506</c:v>
                </c:pt>
                <c:pt idx="1581">
                  <c:v>507</c:v>
                </c:pt>
                <c:pt idx="1582">
                  <c:v>508</c:v>
                </c:pt>
                <c:pt idx="1583">
                  <c:v>509</c:v>
                </c:pt>
                <c:pt idx="1584">
                  <c:v>510</c:v>
                </c:pt>
                <c:pt idx="1585">
                  <c:v>511</c:v>
                </c:pt>
                <c:pt idx="1586">
                  <c:v>512</c:v>
                </c:pt>
                <c:pt idx="1587">
                  <c:v>513</c:v>
                </c:pt>
                <c:pt idx="1588">
                  <c:v>514</c:v>
                </c:pt>
                <c:pt idx="1589">
                  <c:v>515</c:v>
                </c:pt>
                <c:pt idx="1590">
                  <c:v>516</c:v>
                </c:pt>
                <c:pt idx="1591">
                  <c:v>517</c:v>
                </c:pt>
                <c:pt idx="1592">
                  <c:v>518</c:v>
                </c:pt>
                <c:pt idx="1593">
                  <c:v>519</c:v>
                </c:pt>
                <c:pt idx="1594">
                  <c:v>520</c:v>
                </c:pt>
                <c:pt idx="1595">
                  <c:v>521</c:v>
                </c:pt>
                <c:pt idx="1596">
                  <c:v>522</c:v>
                </c:pt>
                <c:pt idx="1597">
                  <c:v>523</c:v>
                </c:pt>
                <c:pt idx="1598">
                  <c:v>524</c:v>
                </c:pt>
                <c:pt idx="1599">
                  <c:v>525</c:v>
                </c:pt>
                <c:pt idx="1600">
                  <c:v>526</c:v>
                </c:pt>
                <c:pt idx="1601">
                  <c:v>527</c:v>
                </c:pt>
                <c:pt idx="1602">
                  <c:v>528</c:v>
                </c:pt>
                <c:pt idx="1603">
                  <c:v>529</c:v>
                </c:pt>
                <c:pt idx="1604">
                  <c:v>530</c:v>
                </c:pt>
                <c:pt idx="1605">
                  <c:v>531</c:v>
                </c:pt>
                <c:pt idx="1606">
                  <c:v>532</c:v>
                </c:pt>
                <c:pt idx="1607">
                  <c:v>533</c:v>
                </c:pt>
                <c:pt idx="1608">
                  <c:v>534</c:v>
                </c:pt>
                <c:pt idx="1609">
                  <c:v>535</c:v>
                </c:pt>
                <c:pt idx="1610">
                  <c:v>536</c:v>
                </c:pt>
                <c:pt idx="1611">
                  <c:v>537</c:v>
                </c:pt>
                <c:pt idx="1612">
                  <c:v>538</c:v>
                </c:pt>
                <c:pt idx="1613">
                  <c:v>539</c:v>
                </c:pt>
                <c:pt idx="1614">
                  <c:v>540</c:v>
                </c:pt>
                <c:pt idx="1615">
                  <c:v>541</c:v>
                </c:pt>
                <c:pt idx="1616">
                  <c:v>542</c:v>
                </c:pt>
                <c:pt idx="1617">
                  <c:v>543</c:v>
                </c:pt>
                <c:pt idx="1618">
                  <c:v>544</c:v>
                </c:pt>
                <c:pt idx="1619">
                  <c:v>545</c:v>
                </c:pt>
                <c:pt idx="1620">
                  <c:v>546</c:v>
                </c:pt>
                <c:pt idx="1621">
                  <c:v>547</c:v>
                </c:pt>
                <c:pt idx="1622">
                  <c:v>548</c:v>
                </c:pt>
                <c:pt idx="1623">
                  <c:v>549</c:v>
                </c:pt>
                <c:pt idx="1624">
                  <c:v>550</c:v>
                </c:pt>
                <c:pt idx="1625">
                  <c:v>551</c:v>
                </c:pt>
                <c:pt idx="1626">
                  <c:v>552</c:v>
                </c:pt>
                <c:pt idx="1627">
                  <c:v>553</c:v>
                </c:pt>
                <c:pt idx="1628">
                  <c:v>554</c:v>
                </c:pt>
                <c:pt idx="1629">
                  <c:v>555</c:v>
                </c:pt>
                <c:pt idx="1630">
                  <c:v>556</c:v>
                </c:pt>
                <c:pt idx="1631">
                  <c:v>557</c:v>
                </c:pt>
                <c:pt idx="1632">
                  <c:v>558</c:v>
                </c:pt>
                <c:pt idx="1633">
                  <c:v>559</c:v>
                </c:pt>
                <c:pt idx="1634">
                  <c:v>560</c:v>
                </c:pt>
                <c:pt idx="1635">
                  <c:v>561</c:v>
                </c:pt>
                <c:pt idx="1636">
                  <c:v>562</c:v>
                </c:pt>
                <c:pt idx="1637">
                  <c:v>563</c:v>
                </c:pt>
                <c:pt idx="1638">
                  <c:v>564</c:v>
                </c:pt>
                <c:pt idx="1639">
                  <c:v>565</c:v>
                </c:pt>
                <c:pt idx="1640">
                  <c:v>566</c:v>
                </c:pt>
                <c:pt idx="1641">
                  <c:v>567</c:v>
                </c:pt>
                <c:pt idx="1642">
                  <c:v>568</c:v>
                </c:pt>
                <c:pt idx="1643">
                  <c:v>569</c:v>
                </c:pt>
                <c:pt idx="1644">
                  <c:v>570</c:v>
                </c:pt>
                <c:pt idx="1645">
                  <c:v>571</c:v>
                </c:pt>
                <c:pt idx="1646">
                  <c:v>572</c:v>
                </c:pt>
                <c:pt idx="1647">
                  <c:v>573</c:v>
                </c:pt>
                <c:pt idx="1648">
                  <c:v>574</c:v>
                </c:pt>
                <c:pt idx="1649">
                  <c:v>575</c:v>
                </c:pt>
                <c:pt idx="1650">
                  <c:v>576</c:v>
                </c:pt>
                <c:pt idx="1651">
                  <c:v>577</c:v>
                </c:pt>
                <c:pt idx="1652">
                  <c:v>578</c:v>
                </c:pt>
                <c:pt idx="1653">
                  <c:v>579</c:v>
                </c:pt>
                <c:pt idx="1654">
                  <c:v>580</c:v>
                </c:pt>
                <c:pt idx="1655">
                  <c:v>581</c:v>
                </c:pt>
                <c:pt idx="1656">
                  <c:v>582</c:v>
                </c:pt>
                <c:pt idx="1657">
                  <c:v>583</c:v>
                </c:pt>
                <c:pt idx="1658">
                  <c:v>584</c:v>
                </c:pt>
                <c:pt idx="1659">
                  <c:v>585</c:v>
                </c:pt>
                <c:pt idx="1660">
                  <c:v>586</c:v>
                </c:pt>
                <c:pt idx="1661">
                  <c:v>587</c:v>
                </c:pt>
                <c:pt idx="1662">
                  <c:v>588</c:v>
                </c:pt>
                <c:pt idx="1663">
                  <c:v>589</c:v>
                </c:pt>
                <c:pt idx="1664">
                  <c:v>590</c:v>
                </c:pt>
                <c:pt idx="1665">
                  <c:v>591</c:v>
                </c:pt>
                <c:pt idx="1666">
                  <c:v>592</c:v>
                </c:pt>
                <c:pt idx="1667">
                  <c:v>593</c:v>
                </c:pt>
                <c:pt idx="1668">
                  <c:v>594</c:v>
                </c:pt>
                <c:pt idx="1669">
                  <c:v>595</c:v>
                </c:pt>
                <c:pt idx="1670">
                  <c:v>596</c:v>
                </c:pt>
                <c:pt idx="1671">
                  <c:v>597</c:v>
                </c:pt>
                <c:pt idx="1672">
                  <c:v>598</c:v>
                </c:pt>
                <c:pt idx="1673">
                  <c:v>599</c:v>
                </c:pt>
                <c:pt idx="1674">
                  <c:v>600</c:v>
                </c:pt>
                <c:pt idx="1675">
                  <c:v>601</c:v>
                </c:pt>
                <c:pt idx="1676">
                  <c:v>602</c:v>
                </c:pt>
                <c:pt idx="1677">
                  <c:v>603</c:v>
                </c:pt>
                <c:pt idx="1678">
                  <c:v>604</c:v>
                </c:pt>
                <c:pt idx="1679">
                  <c:v>605</c:v>
                </c:pt>
                <c:pt idx="1680">
                  <c:v>606</c:v>
                </c:pt>
                <c:pt idx="1681">
                  <c:v>607</c:v>
                </c:pt>
                <c:pt idx="1682">
                  <c:v>608</c:v>
                </c:pt>
                <c:pt idx="1683">
                  <c:v>609</c:v>
                </c:pt>
                <c:pt idx="1684">
                  <c:v>610</c:v>
                </c:pt>
                <c:pt idx="1685">
                  <c:v>611</c:v>
                </c:pt>
                <c:pt idx="1686">
                  <c:v>612</c:v>
                </c:pt>
                <c:pt idx="1687">
                  <c:v>613</c:v>
                </c:pt>
                <c:pt idx="1688">
                  <c:v>614</c:v>
                </c:pt>
                <c:pt idx="1689">
                  <c:v>615</c:v>
                </c:pt>
                <c:pt idx="1690">
                  <c:v>616</c:v>
                </c:pt>
                <c:pt idx="1691">
                  <c:v>617</c:v>
                </c:pt>
                <c:pt idx="1692">
                  <c:v>618</c:v>
                </c:pt>
                <c:pt idx="1693">
                  <c:v>619</c:v>
                </c:pt>
                <c:pt idx="1694">
                  <c:v>620</c:v>
                </c:pt>
                <c:pt idx="1695">
                  <c:v>621</c:v>
                </c:pt>
                <c:pt idx="1696">
                  <c:v>622</c:v>
                </c:pt>
                <c:pt idx="1697">
                  <c:v>623</c:v>
                </c:pt>
                <c:pt idx="1698">
                  <c:v>624</c:v>
                </c:pt>
                <c:pt idx="1699">
                  <c:v>625</c:v>
                </c:pt>
                <c:pt idx="1700">
                  <c:v>626</c:v>
                </c:pt>
                <c:pt idx="1701">
                  <c:v>627</c:v>
                </c:pt>
                <c:pt idx="1702">
                  <c:v>628</c:v>
                </c:pt>
                <c:pt idx="1703">
                  <c:v>629</c:v>
                </c:pt>
                <c:pt idx="1704">
                  <c:v>630</c:v>
                </c:pt>
                <c:pt idx="1705">
                  <c:v>631</c:v>
                </c:pt>
                <c:pt idx="1706">
                  <c:v>632</c:v>
                </c:pt>
                <c:pt idx="1707">
                  <c:v>633</c:v>
                </c:pt>
                <c:pt idx="1708">
                  <c:v>634</c:v>
                </c:pt>
                <c:pt idx="1709">
                  <c:v>635</c:v>
                </c:pt>
                <c:pt idx="1710">
                  <c:v>636</c:v>
                </c:pt>
                <c:pt idx="1711">
                  <c:v>637</c:v>
                </c:pt>
                <c:pt idx="1712">
                  <c:v>638</c:v>
                </c:pt>
                <c:pt idx="1713">
                  <c:v>639</c:v>
                </c:pt>
                <c:pt idx="1714">
                  <c:v>640</c:v>
                </c:pt>
                <c:pt idx="1715">
                  <c:v>641</c:v>
                </c:pt>
                <c:pt idx="1716">
                  <c:v>642</c:v>
                </c:pt>
                <c:pt idx="1717">
                  <c:v>643</c:v>
                </c:pt>
                <c:pt idx="1718">
                  <c:v>644</c:v>
                </c:pt>
                <c:pt idx="1719">
                  <c:v>645</c:v>
                </c:pt>
                <c:pt idx="1720">
                  <c:v>646</c:v>
                </c:pt>
                <c:pt idx="1721">
                  <c:v>647</c:v>
                </c:pt>
                <c:pt idx="1722">
                  <c:v>648</c:v>
                </c:pt>
                <c:pt idx="1723">
                  <c:v>649</c:v>
                </c:pt>
                <c:pt idx="1724">
                  <c:v>650</c:v>
                </c:pt>
                <c:pt idx="1725">
                  <c:v>651</c:v>
                </c:pt>
                <c:pt idx="1726">
                  <c:v>652</c:v>
                </c:pt>
                <c:pt idx="1727">
                  <c:v>653</c:v>
                </c:pt>
                <c:pt idx="1728">
                  <c:v>654</c:v>
                </c:pt>
                <c:pt idx="1729">
                  <c:v>655</c:v>
                </c:pt>
                <c:pt idx="1730">
                  <c:v>656</c:v>
                </c:pt>
                <c:pt idx="1731">
                  <c:v>657</c:v>
                </c:pt>
                <c:pt idx="1732">
                  <c:v>658</c:v>
                </c:pt>
                <c:pt idx="1733">
                  <c:v>659</c:v>
                </c:pt>
                <c:pt idx="1734">
                  <c:v>660</c:v>
                </c:pt>
                <c:pt idx="1735">
                  <c:v>661</c:v>
                </c:pt>
                <c:pt idx="1736">
                  <c:v>662</c:v>
                </c:pt>
                <c:pt idx="1737">
                  <c:v>663</c:v>
                </c:pt>
                <c:pt idx="1738">
                  <c:v>664</c:v>
                </c:pt>
                <c:pt idx="1739">
                  <c:v>665</c:v>
                </c:pt>
                <c:pt idx="1740">
                  <c:v>666</c:v>
                </c:pt>
                <c:pt idx="1741">
                  <c:v>667</c:v>
                </c:pt>
                <c:pt idx="1742">
                  <c:v>668</c:v>
                </c:pt>
                <c:pt idx="1743">
                  <c:v>669</c:v>
                </c:pt>
                <c:pt idx="1744">
                  <c:v>670</c:v>
                </c:pt>
                <c:pt idx="1745">
                  <c:v>671</c:v>
                </c:pt>
                <c:pt idx="1746">
                  <c:v>672</c:v>
                </c:pt>
                <c:pt idx="1747">
                  <c:v>673</c:v>
                </c:pt>
                <c:pt idx="1748">
                  <c:v>674</c:v>
                </c:pt>
                <c:pt idx="1749">
                  <c:v>675</c:v>
                </c:pt>
                <c:pt idx="1750">
                  <c:v>676</c:v>
                </c:pt>
                <c:pt idx="1751">
                  <c:v>677</c:v>
                </c:pt>
                <c:pt idx="1752">
                  <c:v>678</c:v>
                </c:pt>
                <c:pt idx="1753">
                  <c:v>679</c:v>
                </c:pt>
                <c:pt idx="1754">
                  <c:v>680</c:v>
                </c:pt>
                <c:pt idx="1755">
                  <c:v>681</c:v>
                </c:pt>
                <c:pt idx="1756">
                  <c:v>682</c:v>
                </c:pt>
                <c:pt idx="1757">
                  <c:v>683</c:v>
                </c:pt>
                <c:pt idx="1758">
                  <c:v>684</c:v>
                </c:pt>
                <c:pt idx="1759">
                  <c:v>685</c:v>
                </c:pt>
                <c:pt idx="1760">
                  <c:v>686</c:v>
                </c:pt>
                <c:pt idx="1761">
                  <c:v>687</c:v>
                </c:pt>
                <c:pt idx="1762">
                  <c:v>688</c:v>
                </c:pt>
                <c:pt idx="1763">
                  <c:v>689</c:v>
                </c:pt>
                <c:pt idx="1764">
                  <c:v>690</c:v>
                </c:pt>
                <c:pt idx="1765">
                  <c:v>691</c:v>
                </c:pt>
                <c:pt idx="1766">
                  <c:v>692</c:v>
                </c:pt>
                <c:pt idx="1767">
                  <c:v>693</c:v>
                </c:pt>
                <c:pt idx="1768">
                  <c:v>694</c:v>
                </c:pt>
                <c:pt idx="1769">
                  <c:v>695</c:v>
                </c:pt>
                <c:pt idx="1770">
                  <c:v>696</c:v>
                </c:pt>
                <c:pt idx="1771">
                  <c:v>697</c:v>
                </c:pt>
                <c:pt idx="1772">
                  <c:v>698</c:v>
                </c:pt>
                <c:pt idx="1773">
                  <c:v>699</c:v>
                </c:pt>
                <c:pt idx="1774">
                  <c:v>700</c:v>
                </c:pt>
                <c:pt idx="1775">
                  <c:v>701</c:v>
                </c:pt>
                <c:pt idx="1776">
                  <c:v>702</c:v>
                </c:pt>
                <c:pt idx="1777">
                  <c:v>703</c:v>
                </c:pt>
                <c:pt idx="1778">
                  <c:v>704</c:v>
                </c:pt>
                <c:pt idx="1779">
                  <c:v>705</c:v>
                </c:pt>
                <c:pt idx="1780">
                  <c:v>706</c:v>
                </c:pt>
                <c:pt idx="1781">
                  <c:v>707</c:v>
                </c:pt>
                <c:pt idx="1782">
                  <c:v>708</c:v>
                </c:pt>
                <c:pt idx="1783">
                  <c:v>709</c:v>
                </c:pt>
                <c:pt idx="1784">
                  <c:v>710</c:v>
                </c:pt>
                <c:pt idx="1785">
                  <c:v>711</c:v>
                </c:pt>
                <c:pt idx="1786">
                  <c:v>712</c:v>
                </c:pt>
                <c:pt idx="1787">
                  <c:v>713</c:v>
                </c:pt>
                <c:pt idx="1788">
                  <c:v>714</c:v>
                </c:pt>
                <c:pt idx="1789">
                  <c:v>715</c:v>
                </c:pt>
                <c:pt idx="1790">
                  <c:v>716</c:v>
                </c:pt>
                <c:pt idx="1791">
                  <c:v>717</c:v>
                </c:pt>
                <c:pt idx="1792">
                  <c:v>718</c:v>
                </c:pt>
                <c:pt idx="1793">
                  <c:v>719</c:v>
                </c:pt>
                <c:pt idx="1794">
                  <c:v>720</c:v>
                </c:pt>
                <c:pt idx="1795">
                  <c:v>721</c:v>
                </c:pt>
                <c:pt idx="1796">
                  <c:v>722</c:v>
                </c:pt>
                <c:pt idx="1797">
                  <c:v>723</c:v>
                </c:pt>
                <c:pt idx="1798">
                  <c:v>724</c:v>
                </c:pt>
                <c:pt idx="1799">
                  <c:v>725</c:v>
                </c:pt>
                <c:pt idx="1800">
                  <c:v>726</c:v>
                </c:pt>
                <c:pt idx="1801">
                  <c:v>727</c:v>
                </c:pt>
                <c:pt idx="1802">
                  <c:v>728</c:v>
                </c:pt>
                <c:pt idx="1803">
                  <c:v>729</c:v>
                </c:pt>
                <c:pt idx="1804">
                  <c:v>730</c:v>
                </c:pt>
                <c:pt idx="1805">
                  <c:v>731</c:v>
                </c:pt>
                <c:pt idx="1806">
                  <c:v>732</c:v>
                </c:pt>
                <c:pt idx="1807">
                  <c:v>733</c:v>
                </c:pt>
                <c:pt idx="1808">
                  <c:v>734</c:v>
                </c:pt>
                <c:pt idx="1809">
                  <c:v>735</c:v>
                </c:pt>
                <c:pt idx="1810">
                  <c:v>736</c:v>
                </c:pt>
                <c:pt idx="1811">
                  <c:v>737</c:v>
                </c:pt>
                <c:pt idx="1812">
                  <c:v>738</c:v>
                </c:pt>
                <c:pt idx="1813">
                  <c:v>739</c:v>
                </c:pt>
                <c:pt idx="1814">
                  <c:v>740</c:v>
                </c:pt>
                <c:pt idx="1815">
                  <c:v>741</c:v>
                </c:pt>
                <c:pt idx="1816">
                  <c:v>742</c:v>
                </c:pt>
                <c:pt idx="1817">
                  <c:v>743</c:v>
                </c:pt>
                <c:pt idx="1818">
                  <c:v>744</c:v>
                </c:pt>
                <c:pt idx="1819">
                  <c:v>745</c:v>
                </c:pt>
                <c:pt idx="1820">
                  <c:v>746</c:v>
                </c:pt>
                <c:pt idx="1821">
                  <c:v>747</c:v>
                </c:pt>
                <c:pt idx="1822">
                  <c:v>748</c:v>
                </c:pt>
                <c:pt idx="1823">
                  <c:v>749</c:v>
                </c:pt>
                <c:pt idx="1824">
                  <c:v>750</c:v>
                </c:pt>
                <c:pt idx="1825">
                  <c:v>751</c:v>
                </c:pt>
                <c:pt idx="1826">
                  <c:v>752</c:v>
                </c:pt>
                <c:pt idx="1827">
                  <c:v>753</c:v>
                </c:pt>
                <c:pt idx="1828">
                  <c:v>754</c:v>
                </c:pt>
                <c:pt idx="1829">
                  <c:v>755</c:v>
                </c:pt>
                <c:pt idx="1830">
                  <c:v>756</c:v>
                </c:pt>
                <c:pt idx="1831">
                  <c:v>757</c:v>
                </c:pt>
                <c:pt idx="1832">
                  <c:v>758</c:v>
                </c:pt>
                <c:pt idx="1833">
                  <c:v>759</c:v>
                </c:pt>
                <c:pt idx="1834">
                  <c:v>760</c:v>
                </c:pt>
                <c:pt idx="1835">
                  <c:v>761</c:v>
                </c:pt>
                <c:pt idx="1836">
                  <c:v>762</c:v>
                </c:pt>
                <c:pt idx="1837">
                  <c:v>763</c:v>
                </c:pt>
                <c:pt idx="1838">
                  <c:v>764</c:v>
                </c:pt>
                <c:pt idx="1839">
                  <c:v>765</c:v>
                </c:pt>
                <c:pt idx="1840">
                  <c:v>766</c:v>
                </c:pt>
                <c:pt idx="1841">
                  <c:v>767</c:v>
                </c:pt>
                <c:pt idx="1842">
                  <c:v>768</c:v>
                </c:pt>
                <c:pt idx="1843">
                  <c:v>769</c:v>
                </c:pt>
                <c:pt idx="1844">
                  <c:v>770</c:v>
                </c:pt>
                <c:pt idx="1845">
                  <c:v>771</c:v>
                </c:pt>
                <c:pt idx="1846">
                  <c:v>772</c:v>
                </c:pt>
                <c:pt idx="1847">
                  <c:v>773</c:v>
                </c:pt>
                <c:pt idx="1848">
                  <c:v>774</c:v>
                </c:pt>
                <c:pt idx="1849">
                  <c:v>775</c:v>
                </c:pt>
                <c:pt idx="1850">
                  <c:v>776</c:v>
                </c:pt>
                <c:pt idx="1851">
                  <c:v>777</c:v>
                </c:pt>
                <c:pt idx="1852">
                  <c:v>778</c:v>
                </c:pt>
                <c:pt idx="1853">
                  <c:v>779</c:v>
                </c:pt>
                <c:pt idx="1854">
                  <c:v>780</c:v>
                </c:pt>
                <c:pt idx="1855">
                  <c:v>781</c:v>
                </c:pt>
                <c:pt idx="1856">
                  <c:v>782</c:v>
                </c:pt>
                <c:pt idx="1857">
                  <c:v>783</c:v>
                </c:pt>
                <c:pt idx="1858">
                  <c:v>784</c:v>
                </c:pt>
                <c:pt idx="1859">
                  <c:v>785</c:v>
                </c:pt>
                <c:pt idx="1860">
                  <c:v>786</c:v>
                </c:pt>
                <c:pt idx="1861">
                  <c:v>787</c:v>
                </c:pt>
                <c:pt idx="1862">
                  <c:v>788</c:v>
                </c:pt>
                <c:pt idx="1863">
                  <c:v>789</c:v>
                </c:pt>
                <c:pt idx="1864">
                  <c:v>790</c:v>
                </c:pt>
                <c:pt idx="1865">
                  <c:v>791</c:v>
                </c:pt>
                <c:pt idx="1866">
                  <c:v>792</c:v>
                </c:pt>
                <c:pt idx="1867">
                  <c:v>793</c:v>
                </c:pt>
                <c:pt idx="1868">
                  <c:v>794</c:v>
                </c:pt>
                <c:pt idx="1869">
                  <c:v>795</c:v>
                </c:pt>
                <c:pt idx="1870">
                  <c:v>796</c:v>
                </c:pt>
                <c:pt idx="1871">
                  <c:v>797</c:v>
                </c:pt>
                <c:pt idx="1872">
                  <c:v>798</c:v>
                </c:pt>
                <c:pt idx="1873">
                  <c:v>799</c:v>
                </c:pt>
                <c:pt idx="1874">
                  <c:v>800</c:v>
                </c:pt>
                <c:pt idx="1875">
                  <c:v>801</c:v>
                </c:pt>
                <c:pt idx="1876">
                  <c:v>802</c:v>
                </c:pt>
                <c:pt idx="1877">
                  <c:v>803</c:v>
                </c:pt>
                <c:pt idx="1878">
                  <c:v>804</c:v>
                </c:pt>
                <c:pt idx="1879">
                  <c:v>805</c:v>
                </c:pt>
                <c:pt idx="1880">
                  <c:v>806</c:v>
                </c:pt>
                <c:pt idx="1881">
                  <c:v>807</c:v>
                </c:pt>
                <c:pt idx="1882">
                  <c:v>808</c:v>
                </c:pt>
                <c:pt idx="1883">
                  <c:v>809</c:v>
                </c:pt>
                <c:pt idx="1884">
                  <c:v>810</c:v>
                </c:pt>
                <c:pt idx="1885">
                  <c:v>811</c:v>
                </c:pt>
                <c:pt idx="1886">
                  <c:v>812</c:v>
                </c:pt>
                <c:pt idx="1887">
                  <c:v>813</c:v>
                </c:pt>
                <c:pt idx="1888">
                  <c:v>814</c:v>
                </c:pt>
                <c:pt idx="1889">
                  <c:v>815</c:v>
                </c:pt>
                <c:pt idx="1890">
                  <c:v>816</c:v>
                </c:pt>
                <c:pt idx="1891">
                  <c:v>817</c:v>
                </c:pt>
                <c:pt idx="1892">
                  <c:v>818</c:v>
                </c:pt>
                <c:pt idx="1893">
                  <c:v>819</c:v>
                </c:pt>
                <c:pt idx="1894">
                  <c:v>820</c:v>
                </c:pt>
                <c:pt idx="1895">
                  <c:v>821</c:v>
                </c:pt>
                <c:pt idx="1896">
                  <c:v>822</c:v>
                </c:pt>
                <c:pt idx="1897">
                  <c:v>823</c:v>
                </c:pt>
                <c:pt idx="1898">
                  <c:v>824</c:v>
                </c:pt>
                <c:pt idx="1899">
                  <c:v>825</c:v>
                </c:pt>
                <c:pt idx="1900">
                  <c:v>826</c:v>
                </c:pt>
                <c:pt idx="1901">
                  <c:v>827</c:v>
                </c:pt>
                <c:pt idx="1902">
                  <c:v>828</c:v>
                </c:pt>
                <c:pt idx="1903">
                  <c:v>829</c:v>
                </c:pt>
                <c:pt idx="1904">
                  <c:v>830</c:v>
                </c:pt>
                <c:pt idx="1905">
                  <c:v>831</c:v>
                </c:pt>
                <c:pt idx="1906">
                  <c:v>832</c:v>
                </c:pt>
                <c:pt idx="1907">
                  <c:v>833</c:v>
                </c:pt>
                <c:pt idx="1908">
                  <c:v>834</c:v>
                </c:pt>
                <c:pt idx="1909">
                  <c:v>835</c:v>
                </c:pt>
                <c:pt idx="1910">
                  <c:v>836</c:v>
                </c:pt>
                <c:pt idx="1911">
                  <c:v>837</c:v>
                </c:pt>
                <c:pt idx="1912">
                  <c:v>838</c:v>
                </c:pt>
                <c:pt idx="1913">
                  <c:v>839</c:v>
                </c:pt>
                <c:pt idx="1914">
                  <c:v>840</c:v>
                </c:pt>
                <c:pt idx="1915">
                  <c:v>841</c:v>
                </c:pt>
                <c:pt idx="1916">
                  <c:v>842</c:v>
                </c:pt>
                <c:pt idx="1917">
                  <c:v>843</c:v>
                </c:pt>
                <c:pt idx="1918">
                  <c:v>844</c:v>
                </c:pt>
                <c:pt idx="1919">
                  <c:v>845</c:v>
                </c:pt>
                <c:pt idx="1920">
                  <c:v>846</c:v>
                </c:pt>
                <c:pt idx="1921">
                  <c:v>847</c:v>
                </c:pt>
                <c:pt idx="1922">
                  <c:v>848</c:v>
                </c:pt>
                <c:pt idx="1923">
                  <c:v>849</c:v>
                </c:pt>
                <c:pt idx="1924">
                  <c:v>850</c:v>
                </c:pt>
                <c:pt idx="1925">
                  <c:v>851</c:v>
                </c:pt>
                <c:pt idx="1926">
                  <c:v>852</c:v>
                </c:pt>
                <c:pt idx="1927">
                  <c:v>853</c:v>
                </c:pt>
                <c:pt idx="1928">
                  <c:v>854</c:v>
                </c:pt>
                <c:pt idx="1929">
                  <c:v>855</c:v>
                </c:pt>
                <c:pt idx="1930">
                  <c:v>856</c:v>
                </c:pt>
                <c:pt idx="1931">
                  <c:v>857</c:v>
                </c:pt>
                <c:pt idx="1932">
                  <c:v>858</c:v>
                </c:pt>
                <c:pt idx="1933">
                  <c:v>859</c:v>
                </c:pt>
                <c:pt idx="1934">
                  <c:v>860</c:v>
                </c:pt>
                <c:pt idx="1935">
                  <c:v>861</c:v>
                </c:pt>
                <c:pt idx="1936">
                  <c:v>862</c:v>
                </c:pt>
                <c:pt idx="1937">
                  <c:v>863</c:v>
                </c:pt>
                <c:pt idx="1938">
                  <c:v>864</c:v>
                </c:pt>
                <c:pt idx="1939">
                  <c:v>865</c:v>
                </c:pt>
                <c:pt idx="1940">
                  <c:v>866</c:v>
                </c:pt>
                <c:pt idx="1941">
                  <c:v>867</c:v>
                </c:pt>
                <c:pt idx="1942">
                  <c:v>868</c:v>
                </c:pt>
                <c:pt idx="1943">
                  <c:v>869</c:v>
                </c:pt>
                <c:pt idx="1944">
                  <c:v>870</c:v>
                </c:pt>
                <c:pt idx="1945">
                  <c:v>871</c:v>
                </c:pt>
                <c:pt idx="1946">
                  <c:v>872</c:v>
                </c:pt>
                <c:pt idx="1947">
                  <c:v>873</c:v>
                </c:pt>
                <c:pt idx="1948">
                  <c:v>874</c:v>
                </c:pt>
                <c:pt idx="1949">
                  <c:v>875</c:v>
                </c:pt>
                <c:pt idx="1950">
                  <c:v>876</c:v>
                </c:pt>
                <c:pt idx="1951">
                  <c:v>877</c:v>
                </c:pt>
                <c:pt idx="1952">
                  <c:v>878</c:v>
                </c:pt>
                <c:pt idx="1953">
                  <c:v>879</c:v>
                </c:pt>
                <c:pt idx="1954">
                  <c:v>880</c:v>
                </c:pt>
                <c:pt idx="1955">
                  <c:v>881</c:v>
                </c:pt>
                <c:pt idx="1956">
                  <c:v>882</c:v>
                </c:pt>
                <c:pt idx="1957">
                  <c:v>883</c:v>
                </c:pt>
                <c:pt idx="1958">
                  <c:v>884</c:v>
                </c:pt>
                <c:pt idx="1959">
                  <c:v>885</c:v>
                </c:pt>
                <c:pt idx="1960">
                  <c:v>886</c:v>
                </c:pt>
                <c:pt idx="1961">
                  <c:v>887</c:v>
                </c:pt>
                <c:pt idx="1962">
                  <c:v>888</c:v>
                </c:pt>
                <c:pt idx="1963">
                  <c:v>889</c:v>
                </c:pt>
                <c:pt idx="1964">
                  <c:v>890</c:v>
                </c:pt>
                <c:pt idx="1965">
                  <c:v>891</c:v>
                </c:pt>
                <c:pt idx="1966">
                  <c:v>892</c:v>
                </c:pt>
                <c:pt idx="1967">
                  <c:v>893</c:v>
                </c:pt>
                <c:pt idx="1968">
                  <c:v>894</c:v>
                </c:pt>
                <c:pt idx="1969">
                  <c:v>895</c:v>
                </c:pt>
                <c:pt idx="1970">
                  <c:v>896</c:v>
                </c:pt>
                <c:pt idx="1971">
                  <c:v>897</c:v>
                </c:pt>
                <c:pt idx="1972">
                  <c:v>898</c:v>
                </c:pt>
                <c:pt idx="1973">
                  <c:v>899</c:v>
                </c:pt>
                <c:pt idx="1974">
                  <c:v>900</c:v>
                </c:pt>
                <c:pt idx="1975">
                  <c:v>901</c:v>
                </c:pt>
                <c:pt idx="1976">
                  <c:v>902</c:v>
                </c:pt>
                <c:pt idx="1977">
                  <c:v>903</c:v>
                </c:pt>
                <c:pt idx="1978">
                  <c:v>904</c:v>
                </c:pt>
                <c:pt idx="1979">
                  <c:v>905</c:v>
                </c:pt>
                <c:pt idx="1980">
                  <c:v>906</c:v>
                </c:pt>
                <c:pt idx="1981">
                  <c:v>907</c:v>
                </c:pt>
                <c:pt idx="1982">
                  <c:v>908</c:v>
                </c:pt>
                <c:pt idx="1983">
                  <c:v>909</c:v>
                </c:pt>
                <c:pt idx="1984">
                  <c:v>910</c:v>
                </c:pt>
                <c:pt idx="1985">
                  <c:v>911</c:v>
                </c:pt>
                <c:pt idx="1986">
                  <c:v>912</c:v>
                </c:pt>
                <c:pt idx="1987">
                  <c:v>913</c:v>
                </c:pt>
                <c:pt idx="1988">
                  <c:v>914</c:v>
                </c:pt>
                <c:pt idx="1989">
                  <c:v>915</c:v>
                </c:pt>
                <c:pt idx="1990">
                  <c:v>916</c:v>
                </c:pt>
                <c:pt idx="1991">
                  <c:v>917</c:v>
                </c:pt>
                <c:pt idx="1992">
                  <c:v>918</c:v>
                </c:pt>
                <c:pt idx="1993">
                  <c:v>919</c:v>
                </c:pt>
                <c:pt idx="1994">
                  <c:v>920</c:v>
                </c:pt>
                <c:pt idx="1995">
                  <c:v>921</c:v>
                </c:pt>
                <c:pt idx="1996">
                  <c:v>922</c:v>
                </c:pt>
                <c:pt idx="1997">
                  <c:v>923</c:v>
                </c:pt>
                <c:pt idx="1998">
                  <c:v>924</c:v>
                </c:pt>
                <c:pt idx="1999">
                  <c:v>925</c:v>
                </c:pt>
                <c:pt idx="2000">
                  <c:v>926</c:v>
                </c:pt>
                <c:pt idx="2001">
                  <c:v>927</c:v>
                </c:pt>
                <c:pt idx="2002">
                  <c:v>928</c:v>
                </c:pt>
                <c:pt idx="2003">
                  <c:v>929</c:v>
                </c:pt>
                <c:pt idx="2004">
                  <c:v>930</c:v>
                </c:pt>
                <c:pt idx="2005">
                  <c:v>931</c:v>
                </c:pt>
                <c:pt idx="2006">
                  <c:v>932</c:v>
                </c:pt>
                <c:pt idx="2007">
                  <c:v>933</c:v>
                </c:pt>
                <c:pt idx="2008">
                  <c:v>934</c:v>
                </c:pt>
                <c:pt idx="2009">
                  <c:v>935</c:v>
                </c:pt>
                <c:pt idx="2010">
                  <c:v>936</c:v>
                </c:pt>
                <c:pt idx="2011">
                  <c:v>937</c:v>
                </c:pt>
                <c:pt idx="2012">
                  <c:v>938</c:v>
                </c:pt>
                <c:pt idx="2013">
                  <c:v>939</c:v>
                </c:pt>
                <c:pt idx="2014">
                  <c:v>940</c:v>
                </c:pt>
                <c:pt idx="2015">
                  <c:v>941</c:v>
                </c:pt>
                <c:pt idx="2016">
                  <c:v>942</c:v>
                </c:pt>
                <c:pt idx="2017">
                  <c:v>943</c:v>
                </c:pt>
                <c:pt idx="2018">
                  <c:v>944</c:v>
                </c:pt>
                <c:pt idx="2019">
                  <c:v>945</c:v>
                </c:pt>
                <c:pt idx="2020">
                  <c:v>946</c:v>
                </c:pt>
                <c:pt idx="2021">
                  <c:v>947</c:v>
                </c:pt>
                <c:pt idx="2022">
                  <c:v>948</c:v>
                </c:pt>
                <c:pt idx="2023">
                  <c:v>949</c:v>
                </c:pt>
                <c:pt idx="2024">
                  <c:v>950</c:v>
                </c:pt>
                <c:pt idx="2025">
                  <c:v>951</c:v>
                </c:pt>
                <c:pt idx="2026">
                  <c:v>952</c:v>
                </c:pt>
                <c:pt idx="2027">
                  <c:v>953</c:v>
                </c:pt>
                <c:pt idx="2028">
                  <c:v>954</c:v>
                </c:pt>
                <c:pt idx="2029">
                  <c:v>955</c:v>
                </c:pt>
                <c:pt idx="2030">
                  <c:v>956</c:v>
                </c:pt>
                <c:pt idx="2031">
                  <c:v>957</c:v>
                </c:pt>
                <c:pt idx="2032">
                  <c:v>958</c:v>
                </c:pt>
                <c:pt idx="2033">
                  <c:v>959</c:v>
                </c:pt>
                <c:pt idx="2034">
                  <c:v>960</c:v>
                </c:pt>
                <c:pt idx="2035">
                  <c:v>961</c:v>
                </c:pt>
                <c:pt idx="2036">
                  <c:v>962</c:v>
                </c:pt>
                <c:pt idx="2037">
                  <c:v>963</c:v>
                </c:pt>
                <c:pt idx="2038">
                  <c:v>964</c:v>
                </c:pt>
                <c:pt idx="2039">
                  <c:v>965</c:v>
                </c:pt>
                <c:pt idx="2040">
                  <c:v>966</c:v>
                </c:pt>
                <c:pt idx="2041">
                  <c:v>967</c:v>
                </c:pt>
                <c:pt idx="2042">
                  <c:v>968</c:v>
                </c:pt>
                <c:pt idx="2043">
                  <c:v>969</c:v>
                </c:pt>
                <c:pt idx="2044">
                  <c:v>970</c:v>
                </c:pt>
                <c:pt idx="2045">
                  <c:v>971</c:v>
                </c:pt>
                <c:pt idx="2046">
                  <c:v>972</c:v>
                </c:pt>
                <c:pt idx="2047">
                  <c:v>973</c:v>
                </c:pt>
                <c:pt idx="2048">
                  <c:v>974</c:v>
                </c:pt>
                <c:pt idx="2049">
                  <c:v>975</c:v>
                </c:pt>
                <c:pt idx="2050">
                  <c:v>976</c:v>
                </c:pt>
                <c:pt idx="2051">
                  <c:v>977</c:v>
                </c:pt>
                <c:pt idx="2052">
                  <c:v>978</c:v>
                </c:pt>
                <c:pt idx="2053">
                  <c:v>979</c:v>
                </c:pt>
                <c:pt idx="2054">
                  <c:v>980</c:v>
                </c:pt>
                <c:pt idx="2055">
                  <c:v>981</c:v>
                </c:pt>
                <c:pt idx="2056">
                  <c:v>982</c:v>
                </c:pt>
                <c:pt idx="2057">
                  <c:v>983</c:v>
                </c:pt>
                <c:pt idx="2058">
                  <c:v>984</c:v>
                </c:pt>
                <c:pt idx="2059">
                  <c:v>985</c:v>
                </c:pt>
                <c:pt idx="2060">
                  <c:v>986</c:v>
                </c:pt>
                <c:pt idx="2061">
                  <c:v>987</c:v>
                </c:pt>
                <c:pt idx="2062">
                  <c:v>988</c:v>
                </c:pt>
                <c:pt idx="2063">
                  <c:v>989</c:v>
                </c:pt>
                <c:pt idx="2064">
                  <c:v>990</c:v>
                </c:pt>
                <c:pt idx="2065">
                  <c:v>991</c:v>
                </c:pt>
                <c:pt idx="2066">
                  <c:v>992</c:v>
                </c:pt>
                <c:pt idx="2067">
                  <c:v>993</c:v>
                </c:pt>
                <c:pt idx="2068">
                  <c:v>994</c:v>
                </c:pt>
                <c:pt idx="2069">
                  <c:v>995</c:v>
                </c:pt>
                <c:pt idx="2070">
                  <c:v>996</c:v>
                </c:pt>
                <c:pt idx="2071">
                  <c:v>997</c:v>
                </c:pt>
                <c:pt idx="2072">
                  <c:v>998</c:v>
                </c:pt>
                <c:pt idx="2073">
                  <c:v>999</c:v>
                </c:pt>
                <c:pt idx="2074">
                  <c:v>1000</c:v>
                </c:pt>
                <c:pt idx="2075">
                  <c:v>1001</c:v>
                </c:pt>
                <c:pt idx="2076">
                  <c:v>1002</c:v>
                </c:pt>
                <c:pt idx="2077">
                  <c:v>1003</c:v>
                </c:pt>
                <c:pt idx="2078">
                  <c:v>1004</c:v>
                </c:pt>
                <c:pt idx="2079">
                  <c:v>1005</c:v>
                </c:pt>
                <c:pt idx="2080">
                  <c:v>1006</c:v>
                </c:pt>
                <c:pt idx="2081">
                  <c:v>1007</c:v>
                </c:pt>
                <c:pt idx="2082">
                  <c:v>1008</c:v>
                </c:pt>
                <c:pt idx="2083">
                  <c:v>1009</c:v>
                </c:pt>
                <c:pt idx="2084">
                  <c:v>1010</c:v>
                </c:pt>
                <c:pt idx="2085">
                  <c:v>1011</c:v>
                </c:pt>
                <c:pt idx="2086">
                  <c:v>1012</c:v>
                </c:pt>
                <c:pt idx="2087">
                  <c:v>1013</c:v>
                </c:pt>
                <c:pt idx="2088">
                  <c:v>1014</c:v>
                </c:pt>
                <c:pt idx="2089">
                  <c:v>1015</c:v>
                </c:pt>
                <c:pt idx="2090">
                  <c:v>1016</c:v>
                </c:pt>
                <c:pt idx="2091">
                  <c:v>1017</c:v>
                </c:pt>
                <c:pt idx="2092">
                  <c:v>1018</c:v>
                </c:pt>
                <c:pt idx="2093">
                  <c:v>1019</c:v>
                </c:pt>
                <c:pt idx="2094">
                  <c:v>1020</c:v>
                </c:pt>
                <c:pt idx="2095">
                  <c:v>1021</c:v>
                </c:pt>
                <c:pt idx="2096">
                  <c:v>1022</c:v>
                </c:pt>
                <c:pt idx="2097">
                  <c:v>1023</c:v>
                </c:pt>
                <c:pt idx="2098">
                  <c:v>1024</c:v>
                </c:pt>
                <c:pt idx="2099">
                  <c:v>1025</c:v>
                </c:pt>
                <c:pt idx="2100">
                  <c:v>1026</c:v>
                </c:pt>
                <c:pt idx="2101">
                  <c:v>1027</c:v>
                </c:pt>
                <c:pt idx="2102">
                  <c:v>1028</c:v>
                </c:pt>
                <c:pt idx="2103">
                  <c:v>1029</c:v>
                </c:pt>
                <c:pt idx="2104">
                  <c:v>1030</c:v>
                </c:pt>
                <c:pt idx="2105">
                  <c:v>1031</c:v>
                </c:pt>
                <c:pt idx="2106">
                  <c:v>1032</c:v>
                </c:pt>
                <c:pt idx="2107">
                  <c:v>1033</c:v>
                </c:pt>
                <c:pt idx="2108">
                  <c:v>1034</c:v>
                </c:pt>
                <c:pt idx="2109">
                  <c:v>1035</c:v>
                </c:pt>
                <c:pt idx="2110">
                  <c:v>1036</c:v>
                </c:pt>
                <c:pt idx="2111">
                  <c:v>1037</c:v>
                </c:pt>
                <c:pt idx="2112">
                  <c:v>1038</c:v>
                </c:pt>
                <c:pt idx="2113">
                  <c:v>1039</c:v>
                </c:pt>
                <c:pt idx="2114">
                  <c:v>1040</c:v>
                </c:pt>
                <c:pt idx="2115">
                  <c:v>1041</c:v>
                </c:pt>
                <c:pt idx="2116">
                  <c:v>1042</c:v>
                </c:pt>
                <c:pt idx="2117">
                  <c:v>1043</c:v>
                </c:pt>
                <c:pt idx="2118">
                  <c:v>1044</c:v>
                </c:pt>
                <c:pt idx="2119">
                  <c:v>1045</c:v>
                </c:pt>
                <c:pt idx="2120">
                  <c:v>1046</c:v>
                </c:pt>
                <c:pt idx="2121">
                  <c:v>1047</c:v>
                </c:pt>
                <c:pt idx="2122">
                  <c:v>1048</c:v>
                </c:pt>
                <c:pt idx="2123">
                  <c:v>1049</c:v>
                </c:pt>
                <c:pt idx="2124">
                  <c:v>1050</c:v>
                </c:pt>
                <c:pt idx="2125">
                  <c:v>1051</c:v>
                </c:pt>
                <c:pt idx="2126">
                  <c:v>1052</c:v>
                </c:pt>
                <c:pt idx="2127">
                  <c:v>1053</c:v>
                </c:pt>
                <c:pt idx="2128">
                  <c:v>1054</c:v>
                </c:pt>
                <c:pt idx="2129">
                  <c:v>1055</c:v>
                </c:pt>
                <c:pt idx="2130">
                  <c:v>1056</c:v>
                </c:pt>
                <c:pt idx="2131">
                  <c:v>1057</c:v>
                </c:pt>
                <c:pt idx="2132">
                  <c:v>1058</c:v>
                </c:pt>
                <c:pt idx="2133">
                  <c:v>1059</c:v>
                </c:pt>
                <c:pt idx="2134">
                  <c:v>1060</c:v>
                </c:pt>
                <c:pt idx="2135">
                  <c:v>1061</c:v>
                </c:pt>
                <c:pt idx="2136">
                  <c:v>1062</c:v>
                </c:pt>
                <c:pt idx="2137">
                  <c:v>1063</c:v>
                </c:pt>
                <c:pt idx="2138">
                  <c:v>1064</c:v>
                </c:pt>
                <c:pt idx="2139">
                  <c:v>1065</c:v>
                </c:pt>
                <c:pt idx="2140">
                  <c:v>1066</c:v>
                </c:pt>
                <c:pt idx="2141">
                  <c:v>1067</c:v>
                </c:pt>
                <c:pt idx="2142">
                  <c:v>1068</c:v>
                </c:pt>
                <c:pt idx="2143">
                  <c:v>1069</c:v>
                </c:pt>
                <c:pt idx="2144">
                  <c:v>1070</c:v>
                </c:pt>
                <c:pt idx="2145">
                  <c:v>1071</c:v>
                </c:pt>
                <c:pt idx="2146">
                  <c:v>1072</c:v>
                </c:pt>
                <c:pt idx="2147">
                  <c:v>1073</c:v>
                </c:pt>
                <c:pt idx="2148">
                  <c:v>1074</c:v>
                </c:pt>
                <c:pt idx="2149">
                  <c:v>1075</c:v>
                </c:pt>
                <c:pt idx="2150">
                  <c:v>1076</c:v>
                </c:pt>
                <c:pt idx="2151">
                  <c:v>1077</c:v>
                </c:pt>
                <c:pt idx="2152">
                  <c:v>1078</c:v>
                </c:pt>
                <c:pt idx="2153">
                  <c:v>1079</c:v>
                </c:pt>
                <c:pt idx="2154">
                  <c:v>1080</c:v>
                </c:pt>
                <c:pt idx="2155">
                  <c:v>1081</c:v>
                </c:pt>
                <c:pt idx="2156">
                  <c:v>1082</c:v>
                </c:pt>
                <c:pt idx="2157">
                  <c:v>1083</c:v>
                </c:pt>
                <c:pt idx="2158">
                  <c:v>1084</c:v>
                </c:pt>
                <c:pt idx="2159">
                  <c:v>1085</c:v>
                </c:pt>
                <c:pt idx="2160">
                  <c:v>1086</c:v>
                </c:pt>
                <c:pt idx="2161">
                  <c:v>1087</c:v>
                </c:pt>
                <c:pt idx="2162">
                  <c:v>1088</c:v>
                </c:pt>
                <c:pt idx="2163">
                  <c:v>1089</c:v>
                </c:pt>
                <c:pt idx="2164">
                  <c:v>1090</c:v>
                </c:pt>
                <c:pt idx="2165">
                  <c:v>1091</c:v>
                </c:pt>
                <c:pt idx="2166">
                  <c:v>1092</c:v>
                </c:pt>
                <c:pt idx="2167">
                  <c:v>1093</c:v>
                </c:pt>
                <c:pt idx="2168">
                  <c:v>1094</c:v>
                </c:pt>
                <c:pt idx="2169">
                  <c:v>1095</c:v>
                </c:pt>
                <c:pt idx="2170">
                  <c:v>1096</c:v>
                </c:pt>
                <c:pt idx="2171">
                  <c:v>1097</c:v>
                </c:pt>
                <c:pt idx="2172">
                  <c:v>1098</c:v>
                </c:pt>
                <c:pt idx="2173">
                  <c:v>1099</c:v>
                </c:pt>
                <c:pt idx="2174">
                  <c:v>1100</c:v>
                </c:pt>
                <c:pt idx="2175">
                  <c:v>1101</c:v>
                </c:pt>
                <c:pt idx="2176">
                  <c:v>1102</c:v>
                </c:pt>
                <c:pt idx="2177">
                  <c:v>1103</c:v>
                </c:pt>
                <c:pt idx="2178">
                  <c:v>1104</c:v>
                </c:pt>
                <c:pt idx="2179">
                  <c:v>1105</c:v>
                </c:pt>
                <c:pt idx="2180">
                  <c:v>1106</c:v>
                </c:pt>
                <c:pt idx="2181">
                  <c:v>1107</c:v>
                </c:pt>
                <c:pt idx="2182">
                  <c:v>1108</c:v>
                </c:pt>
                <c:pt idx="2183">
                  <c:v>1109</c:v>
                </c:pt>
                <c:pt idx="2184">
                  <c:v>1110</c:v>
                </c:pt>
                <c:pt idx="2185">
                  <c:v>1111</c:v>
                </c:pt>
                <c:pt idx="2186">
                  <c:v>1112</c:v>
                </c:pt>
                <c:pt idx="2187">
                  <c:v>1113</c:v>
                </c:pt>
                <c:pt idx="2188">
                  <c:v>1114</c:v>
                </c:pt>
                <c:pt idx="2189">
                  <c:v>1115</c:v>
                </c:pt>
                <c:pt idx="2190">
                  <c:v>1116</c:v>
                </c:pt>
                <c:pt idx="2191">
                  <c:v>1117</c:v>
                </c:pt>
                <c:pt idx="2192">
                  <c:v>1118</c:v>
                </c:pt>
                <c:pt idx="2193">
                  <c:v>1119</c:v>
                </c:pt>
                <c:pt idx="2194">
                  <c:v>1120</c:v>
                </c:pt>
                <c:pt idx="2195">
                  <c:v>1121</c:v>
                </c:pt>
                <c:pt idx="2196">
                  <c:v>1122</c:v>
                </c:pt>
                <c:pt idx="2197">
                  <c:v>1123</c:v>
                </c:pt>
                <c:pt idx="2198">
                  <c:v>1124</c:v>
                </c:pt>
                <c:pt idx="2199">
                  <c:v>1125</c:v>
                </c:pt>
                <c:pt idx="2200">
                  <c:v>1126</c:v>
                </c:pt>
                <c:pt idx="2201">
                  <c:v>1127</c:v>
                </c:pt>
                <c:pt idx="2202">
                  <c:v>1128</c:v>
                </c:pt>
                <c:pt idx="2203">
                  <c:v>1129</c:v>
                </c:pt>
                <c:pt idx="2204">
                  <c:v>1130</c:v>
                </c:pt>
                <c:pt idx="2205">
                  <c:v>1131</c:v>
                </c:pt>
                <c:pt idx="2206">
                  <c:v>1132</c:v>
                </c:pt>
                <c:pt idx="2207">
                  <c:v>1133</c:v>
                </c:pt>
                <c:pt idx="2208">
                  <c:v>1134</c:v>
                </c:pt>
                <c:pt idx="2209">
                  <c:v>1135</c:v>
                </c:pt>
                <c:pt idx="2210">
                  <c:v>1136</c:v>
                </c:pt>
                <c:pt idx="2211">
                  <c:v>1137</c:v>
                </c:pt>
                <c:pt idx="2212">
                  <c:v>1138</c:v>
                </c:pt>
                <c:pt idx="2213">
                  <c:v>1139</c:v>
                </c:pt>
                <c:pt idx="2214">
                  <c:v>1140</c:v>
                </c:pt>
                <c:pt idx="2215">
                  <c:v>1141</c:v>
                </c:pt>
                <c:pt idx="2216">
                  <c:v>1142</c:v>
                </c:pt>
                <c:pt idx="2217">
                  <c:v>1143</c:v>
                </c:pt>
                <c:pt idx="2218">
                  <c:v>1144</c:v>
                </c:pt>
                <c:pt idx="2219">
                  <c:v>1145</c:v>
                </c:pt>
                <c:pt idx="2220">
                  <c:v>1146</c:v>
                </c:pt>
                <c:pt idx="2221">
                  <c:v>1147</c:v>
                </c:pt>
                <c:pt idx="2222">
                  <c:v>1148</c:v>
                </c:pt>
                <c:pt idx="2223">
                  <c:v>1149</c:v>
                </c:pt>
                <c:pt idx="2224">
                  <c:v>1150</c:v>
                </c:pt>
                <c:pt idx="2225">
                  <c:v>1151</c:v>
                </c:pt>
                <c:pt idx="2226">
                  <c:v>1152</c:v>
                </c:pt>
                <c:pt idx="2227">
                  <c:v>1153</c:v>
                </c:pt>
                <c:pt idx="2228">
                  <c:v>1154</c:v>
                </c:pt>
                <c:pt idx="2229">
                  <c:v>1155</c:v>
                </c:pt>
                <c:pt idx="2230">
                  <c:v>1156</c:v>
                </c:pt>
                <c:pt idx="2231">
                  <c:v>1157</c:v>
                </c:pt>
                <c:pt idx="2232">
                  <c:v>1158</c:v>
                </c:pt>
                <c:pt idx="2233">
                  <c:v>1159</c:v>
                </c:pt>
                <c:pt idx="2234">
                  <c:v>1160</c:v>
                </c:pt>
                <c:pt idx="2235">
                  <c:v>1161</c:v>
                </c:pt>
                <c:pt idx="2236">
                  <c:v>1162</c:v>
                </c:pt>
                <c:pt idx="2237">
                  <c:v>1163</c:v>
                </c:pt>
                <c:pt idx="2238">
                  <c:v>1164</c:v>
                </c:pt>
                <c:pt idx="2239">
                  <c:v>1165</c:v>
                </c:pt>
                <c:pt idx="2240">
                  <c:v>1166</c:v>
                </c:pt>
                <c:pt idx="2241">
                  <c:v>1167</c:v>
                </c:pt>
                <c:pt idx="2242">
                  <c:v>1168</c:v>
                </c:pt>
                <c:pt idx="2243">
                  <c:v>1169</c:v>
                </c:pt>
                <c:pt idx="2244">
                  <c:v>1170</c:v>
                </c:pt>
                <c:pt idx="2245">
                  <c:v>1171</c:v>
                </c:pt>
                <c:pt idx="2246">
                  <c:v>1172</c:v>
                </c:pt>
                <c:pt idx="2247">
                  <c:v>1173</c:v>
                </c:pt>
                <c:pt idx="2248">
                  <c:v>1174</c:v>
                </c:pt>
                <c:pt idx="2249">
                  <c:v>1175</c:v>
                </c:pt>
                <c:pt idx="2250">
                  <c:v>1176</c:v>
                </c:pt>
                <c:pt idx="2251">
                  <c:v>1177</c:v>
                </c:pt>
                <c:pt idx="2252">
                  <c:v>1178</c:v>
                </c:pt>
                <c:pt idx="2253">
                  <c:v>1179</c:v>
                </c:pt>
                <c:pt idx="2254">
                  <c:v>1180</c:v>
                </c:pt>
                <c:pt idx="2255">
                  <c:v>1181</c:v>
                </c:pt>
                <c:pt idx="2256">
                  <c:v>1182</c:v>
                </c:pt>
                <c:pt idx="2257">
                  <c:v>1183</c:v>
                </c:pt>
                <c:pt idx="2258">
                  <c:v>1184</c:v>
                </c:pt>
                <c:pt idx="2259">
                  <c:v>1185</c:v>
                </c:pt>
                <c:pt idx="2260">
                  <c:v>1186</c:v>
                </c:pt>
                <c:pt idx="2261">
                  <c:v>1187</c:v>
                </c:pt>
                <c:pt idx="2262">
                  <c:v>1188</c:v>
                </c:pt>
                <c:pt idx="2263">
                  <c:v>1189</c:v>
                </c:pt>
                <c:pt idx="2264">
                  <c:v>1190</c:v>
                </c:pt>
                <c:pt idx="2265">
                  <c:v>1191</c:v>
                </c:pt>
                <c:pt idx="2266">
                  <c:v>1192</c:v>
                </c:pt>
                <c:pt idx="2267">
                  <c:v>1193</c:v>
                </c:pt>
                <c:pt idx="2268">
                  <c:v>1194</c:v>
                </c:pt>
                <c:pt idx="2269">
                  <c:v>1195</c:v>
                </c:pt>
                <c:pt idx="2270">
                  <c:v>1196</c:v>
                </c:pt>
                <c:pt idx="2271">
                  <c:v>1197</c:v>
                </c:pt>
                <c:pt idx="2272">
                  <c:v>1198</c:v>
                </c:pt>
                <c:pt idx="2273">
                  <c:v>1199</c:v>
                </c:pt>
                <c:pt idx="2274">
                  <c:v>1200</c:v>
                </c:pt>
                <c:pt idx="2275">
                  <c:v>1201</c:v>
                </c:pt>
                <c:pt idx="2276">
                  <c:v>1202</c:v>
                </c:pt>
                <c:pt idx="2277">
                  <c:v>1203</c:v>
                </c:pt>
                <c:pt idx="2278">
                  <c:v>1204</c:v>
                </c:pt>
                <c:pt idx="2279">
                  <c:v>1205</c:v>
                </c:pt>
                <c:pt idx="2280">
                  <c:v>1206</c:v>
                </c:pt>
                <c:pt idx="2281">
                  <c:v>1207</c:v>
                </c:pt>
                <c:pt idx="2282">
                  <c:v>1208</c:v>
                </c:pt>
                <c:pt idx="2283">
                  <c:v>1209</c:v>
                </c:pt>
                <c:pt idx="2284">
                  <c:v>1210</c:v>
                </c:pt>
                <c:pt idx="2285">
                  <c:v>1211</c:v>
                </c:pt>
                <c:pt idx="2286">
                  <c:v>1212</c:v>
                </c:pt>
                <c:pt idx="2287">
                  <c:v>1213</c:v>
                </c:pt>
                <c:pt idx="2288">
                  <c:v>1214</c:v>
                </c:pt>
                <c:pt idx="2289">
                  <c:v>1215</c:v>
                </c:pt>
                <c:pt idx="2290">
                  <c:v>1216</c:v>
                </c:pt>
                <c:pt idx="2291">
                  <c:v>1217</c:v>
                </c:pt>
                <c:pt idx="2292">
                  <c:v>1218</c:v>
                </c:pt>
                <c:pt idx="2293">
                  <c:v>1219</c:v>
                </c:pt>
                <c:pt idx="2294">
                  <c:v>1220</c:v>
                </c:pt>
                <c:pt idx="2295">
                  <c:v>1221</c:v>
                </c:pt>
                <c:pt idx="2296">
                  <c:v>1222</c:v>
                </c:pt>
                <c:pt idx="2297">
                  <c:v>1223</c:v>
                </c:pt>
                <c:pt idx="2298">
                  <c:v>1224</c:v>
                </c:pt>
                <c:pt idx="2299">
                  <c:v>1225</c:v>
                </c:pt>
                <c:pt idx="2300">
                  <c:v>1226</c:v>
                </c:pt>
                <c:pt idx="2301">
                  <c:v>1227</c:v>
                </c:pt>
                <c:pt idx="2302">
                  <c:v>1228</c:v>
                </c:pt>
                <c:pt idx="2303">
                  <c:v>1229</c:v>
                </c:pt>
                <c:pt idx="2304">
                  <c:v>1230</c:v>
                </c:pt>
                <c:pt idx="2305">
                  <c:v>1231</c:v>
                </c:pt>
                <c:pt idx="2306">
                  <c:v>1232</c:v>
                </c:pt>
                <c:pt idx="2307">
                  <c:v>1233</c:v>
                </c:pt>
                <c:pt idx="2308">
                  <c:v>1234</c:v>
                </c:pt>
                <c:pt idx="2309">
                  <c:v>1235</c:v>
                </c:pt>
                <c:pt idx="2310">
                  <c:v>1236</c:v>
                </c:pt>
                <c:pt idx="2311">
                  <c:v>1237</c:v>
                </c:pt>
                <c:pt idx="2312">
                  <c:v>1238</c:v>
                </c:pt>
                <c:pt idx="2313">
                  <c:v>1239</c:v>
                </c:pt>
                <c:pt idx="2314">
                  <c:v>1240</c:v>
                </c:pt>
                <c:pt idx="2315">
                  <c:v>1241</c:v>
                </c:pt>
                <c:pt idx="2316">
                  <c:v>1242</c:v>
                </c:pt>
                <c:pt idx="2317">
                  <c:v>1243</c:v>
                </c:pt>
                <c:pt idx="2318">
                  <c:v>1244</c:v>
                </c:pt>
                <c:pt idx="2319">
                  <c:v>1245</c:v>
                </c:pt>
                <c:pt idx="2320">
                  <c:v>1246</c:v>
                </c:pt>
                <c:pt idx="2321">
                  <c:v>1247</c:v>
                </c:pt>
                <c:pt idx="2322">
                  <c:v>1248</c:v>
                </c:pt>
                <c:pt idx="2323">
                  <c:v>1249</c:v>
                </c:pt>
                <c:pt idx="2324">
                  <c:v>1250</c:v>
                </c:pt>
                <c:pt idx="2325">
                  <c:v>1251</c:v>
                </c:pt>
                <c:pt idx="2326">
                  <c:v>1252</c:v>
                </c:pt>
                <c:pt idx="2327">
                  <c:v>1253</c:v>
                </c:pt>
                <c:pt idx="2328">
                  <c:v>1254</c:v>
                </c:pt>
                <c:pt idx="2329">
                  <c:v>1255</c:v>
                </c:pt>
                <c:pt idx="2330">
                  <c:v>1256</c:v>
                </c:pt>
                <c:pt idx="2331">
                  <c:v>1257</c:v>
                </c:pt>
                <c:pt idx="2332">
                  <c:v>1258</c:v>
                </c:pt>
                <c:pt idx="2333">
                  <c:v>1259</c:v>
                </c:pt>
                <c:pt idx="2334">
                  <c:v>1260</c:v>
                </c:pt>
                <c:pt idx="2335">
                  <c:v>1261</c:v>
                </c:pt>
                <c:pt idx="2336">
                  <c:v>1262</c:v>
                </c:pt>
                <c:pt idx="2337">
                  <c:v>1263</c:v>
                </c:pt>
                <c:pt idx="2338">
                  <c:v>1264</c:v>
                </c:pt>
                <c:pt idx="2339">
                  <c:v>1265</c:v>
                </c:pt>
                <c:pt idx="2340">
                  <c:v>1266</c:v>
                </c:pt>
                <c:pt idx="2341">
                  <c:v>1267</c:v>
                </c:pt>
                <c:pt idx="2342">
                  <c:v>1268</c:v>
                </c:pt>
                <c:pt idx="2343">
                  <c:v>1269</c:v>
                </c:pt>
                <c:pt idx="2344">
                  <c:v>1270</c:v>
                </c:pt>
                <c:pt idx="2345">
                  <c:v>1271</c:v>
                </c:pt>
                <c:pt idx="2346">
                  <c:v>1272</c:v>
                </c:pt>
                <c:pt idx="2347">
                  <c:v>1273</c:v>
                </c:pt>
                <c:pt idx="2348">
                  <c:v>1274</c:v>
                </c:pt>
                <c:pt idx="2349">
                  <c:v>1275</c:v>
                </c:pt>
                <c:pt idx="2350">
                  <c:v>1276</c:v>
                </c:pt>
                <c:pt idx="2351">
                  <c:v>1277</c:v>
                </c:pt>
                <c:pt idx="2352">
                  <c:v>1278</c:v>
                </c:pt>
                <c:pt idx="2353">
                  <c:v>1279</c:v>
                </c:pt>
                <c:pt idx="2354">
                  <c:v>1280</c:v>
                </c:pt>
                <c:pt idx="2355">
                  <c:v>1281</c:v>
                </c:pt>
                <c:pt idx="2356">
                  <c:v>1282</c:v>
                </c:pt>
                <c:pt idx="2357">
                  <c:v>1283</c:v>
                </c:pt>
                <c:pt idx="2358">
                  <c:v>1284</c:v>
                </c:pt>
                <c:pt idx="2359">
                  <c:v>1285</c:v>
                </c:pt>
                <c:pt idx="2360">
                  <c:v>1286</c:v>
                </c:pt>
                <c:pt idx="2361">
                  <c:v>1287</c:v>
                </c:pt>
                <c:pt idx="2362">
                  <c:v>1288</c:v>
                </c:pt>
                <c:pt idx="2363">
                  <c:v>1289</c:v>
                </c:pt>
                <c:pt idx="2364">
                  <c:v>1290</c:v>
                </c:pt>
                <c:pt idx="2365">
                  <c:v>1291</c:v>
                </c:pt>
                <c:pt idx="2366">
                  <c:v>1292</c:v>
                </c:pt>
                <c:pt idx="2367">
                  <c:v>1293</c:v>
                </c:pt>
                <c:pt idx="2368">
                  <c:v>1294</c:v>
                </c:pt>
                <c:pt idx="2369">
                  <c:v>1295</c:v>
                </c:pt>
                <c:pt idx="2370">
                  <c:v>1296</c:v>
                </c:pt>
                <c:pt idx="2371">
                  <c:v>1297</c:v>
                </c:pt>
                <c:pt idx="2372">
                  <c:v>1298</c:v>
                </c:pt>
                <c:pt idx="2373">
                  <c:v>1299</c:v>
                </c:pt>
                <c:pt idx="2374">
                  <c:v>1300</c:v>
                </c:pt>
                <c:pt idx="2375">
                  <c:v>1301</c:v>
                </c:pt>
                <c:pt idx="2376">
                  <c:v>1302</c:v>
                </c:pt>
                <c:pt idx="2377">
                  <c:v>1303</c:v>
                </c:pt>
                <c:pt idx="2378">
                  <c:v>1304</c:v>
                </c:pt>
                <c:pt idx="2379">
                  <c:v>1305</c:v>
                </c:pt>
                <c:pt idx="2380">
                  <c:v>1306</c:v>
                </c:pt>
                <c:pt idx="2381">
                  <c:v>1307</c:v>
                </c:pt>
                <c:pt idx="2382">
                  <c:v>1308</c:v>
                </c:pt>
                <c:pt idx="2383">
                  <c:v>1309</c:v>
                </c:pt>
                <c:pt idx="2384">
                  <c:v>1310</c:v>
                </c:pt>
                <c:pt idx="2385">
                  <c:v>1311</c:v>
                </c:pt>
                <c:pt idx="2386">
                  <c:v>1312</c:v>
                </c:pt>
                <c:pt idx="2387">
                  <c:v>1313</c:v>
                </c:pt>
                <c:pt idx="2388">
                  <c:v>1314</c:v>
                </c:pt>
                <c:pt idx="2389">
                  <c:v>1315</c:v>
                </c:pt>
                <c:pt idx="2390">
                  <c:v>1316</c:v>
                </c:pt>
                <c:pt idx="2391">
                  <c:v>1317</c:v>
                </c:pt>
                <c:pt idx="2392">
                  <c:v>1318</c:v>
                </c:pt>
                <c:pt idx="2393">
                  <c:v>1319</c:v>
                </c:pt>
                <c:pt idx="2394">
                  <c:v>1320</c:v>
                </c:pt>
                <c:pt idx="2395">
                  <c:v>1321</c:v>
                </c:pt>
                <c:pt idx="2396">
                  <c:v>1322</c:v>
                </c:pt>
                <c:pt idx="2397">
                  <c:v>1323</c:v>
                </c:pt>
                <c:pt idx="2398">
                  <c:v>1324</c:v>
                </c:pt>
                <c:pt idx="2399">
                  <c:v>1325</c:v>
                </c:pt>
                <c:pt idx="2400">
                  <c:v>1326</c:v>
                </c:pt>
                <c:pt idx="2401">
                  <c:v>1327</c:v>
                </c:pt>
                <c:pt idx="2402">
                  <c:v>1328</c:v>
                </c:pt>
                <c:pt idx="2403">
                  <c:v>1329</c:v>
                </c:pt>
                <c:pt idx="2404">
                  <c:v>1330</c:v>
                </c:pt>
                <c:pt idx="2405">
                  <c:v>1331</c:v>
                </c:pt>
                <c:pt idx="2406">
                  <c:v>1332</c:v>
                </c:pt>
                <c:pt idx="2407">
                  <c:v>1333</c:v>
                </c:pt>
                <c:pt idx="2408">
                  <c:v>1334</c:v>
                </c:pt>
                <c:pt idx="2409">
                  <c:v>1335</c:v>
                </c:pt>
                <c:pt idx="2410">
                  <c:v>1336</c:v>
                </c:pt>
                <c:pt idx="2411">
                  <c:v>1337</c:v>
                </c:pt>
                <c:pt idx="2412">
                  <c:v>1338</c:v>
                </c:pt>
                <c:pt idx="2413">
                  <c:v>1339</c:v>
                </c:pt>
                <c:pt idx="2414">
                  <c:v>1340</c:v>
                </c:pt>
                <c:pt idx="2415">
                  <c:v>1341</c:v>
                </c:pt>
                <c:pt idx="2416">
                  <c:v>1342</c:v>
                </c:pt>
                <c:pt idx="2417">
                  <c:v>1343</c:v>
                </c:pt>
                <c:pt idx="2418">
                  <c:v>1344</c:v>
                </c:pt>
                <c:pt idx="2419">
                  <c:v>1345</c:v>
                </c:pt>
                <c:pt idx="2420">
                  <c:v>1346</c:v>
                </c:pt>
                <c:pt idx="2421">
                  <c:v>1347</c:v>
                </c:pt>
                <c:pt idx="2422">
                  <c:v>1348</c:v>
                </c:pt>
                <c:pt idx="2423">
                  <c:v>1349</c:v>
                </c:pt>
                <c:pt idx="2424">
                  <c:v>1350</c:v>
                </c:pt>
                <c:pt idx="2425">
                  <c:v>1351</c:v>
                </c:pt>
                <c:pt idx="2426">
                  <c:v>1352</c:v>
                </c:pt>
                <c:pt idx="2427">
                  <c:v>1353</c:v>
                </c:pt>
                <c:pt idx="2428">
                  <c:v>1354</c:v>
                </c:pt>
                <c:pt idx="2429">
                  <c:v>1355</c:v>
                </c:pt>
                <c:pt idx="2430">
                  <c:v>1356</c:v>
                </c:pt>
                <c:pt idx="2431">
                  <c:v>1357</c:v>
                </c:pt>
                <c:pt idx="2432">
                  <c:v>1358</c:v>
                </c:pt>
                <c:pt idx="2433">
                  <c:v>1359</c:v>
                </c:pt>
                <c:pt idx="2434">
                  <c:v>1360</c:v>
                </c:pt>
                <c:pt idx="2435">
                  <c:v>1361</c:v>
                </c:pt>
                <c:pt idx="2436">
                  <c:v>1362</c:v>
                </c:pt>
                <c:pt idx="2437">
                  <c:v>1363</c:v>
                </c:pt>
                <c:pt idx="2438">
                  <c:v>1364</c:v>
                </c:pt>
                <c:pt idx="2439">
                  <c:v>1365</c:v>
                </c:pt>
                <c:pt idx="2440">
                  <c:v>1366</c:v>
                </c:pt>
                <c:pt idx="2441">
                  <c:v>1367</c:v>
                </c:pt>
                <c:pt idx="2442">
                  <c:v>1368</c:v>
                </c:pt>
                <c:pt idx="2443">
                  <c:v>1369</c:v>
                </c:pt>
                <c:pt idx="2444">
                  <c:v>1370</c:v>
                </c:pt>
                <c:pt idx="2445">
                  <c:v>1371</c:v>
                </c:pt>
                <c:pt idx="2446">
                  <c:v>1372</c:v>
                </c:pt>
                <c:pt idx="2447">
                  <c:v>1373</c:v>
                </c:pt>
                <c:pt idx="2448">
                  <c:v>1374</c:v>
                </c:pt>
                <c:pt idx="2449">
                  <c:v>1375</c:v>
                </c:pt>
                <c:pt idx="2450">
                  <c:v>1376</c:v>
                </c:pt>
                <c:pt idx="2451">
                  <c:v>1377</c:v>
                </c:pt>
                <c:pt idx="2452">
                  <c:v>1378</c:v>
                </c:pt>
                <c:pt idx="2453">
                  <c:v>1379</c:v>
                </c:pt>
                <c:pt idx="2454">
                  <c:v>1380</c:v>
                </c:pt>
                <c:pt idx="2455">
                  <c:v>1381</c:v>
                </c:pt>
                <c:pt idx="2456">
                  <c:v>1382</c:v>
                </c:pt>
                <c:pt idx="2457">
                  <c:v>1383</c:v>
                </c:pt>
                <c:pt idx="2458">
                  <c:v>1384</c:v>
                </c:pt>
                <c:pt idx="2459">
                  <c:v>1385</c:v>
                </c:pt>
                <c:pt idx="2460">
                  <c:v>1386</c:v>
                </c:pt>
                <c:pt idx="2461">
                  <c:v>1387</c:v>
                </c:pt>
                <c:pt idx="2462">
                  <c:v>1388</c:v>
                </c:pt>
                <c:pt idx="2463">
                  <c:v>1389</c:v>
                </c:pt>
                <c:pt idx="2464">
                  <c:v>1390</c:v>
                </c:pt>
                <c:pt idx="2465">
                  <c:v>1391</c:v>
                </c:pt>
                <c:pt idx="2466">
                  <c:v>1392</c:v>
                </c:pt>
                <c:pt idx="2467">
                  <c:v>1393</c:v>
                </c:pt>
                <c:pt idx="2468">
                  <c:v>1394</c:v>
                </c:pt>
                <c:pt idx="2469">
                  <c:v>1395</c:v>
                </c:pt>
                <c:pt idx="2470">
                  <c:v>1396</c:v>
                </c:pt>
                <c:pt idx="2471">
                  <c:v>1397</c:v>
                </c:pt>
                <c:pt idx="2472">
                  <c:v>1398</c:v>
                </c:pt>
                <c:pt idx="2473">
                  <c:v>1399</c:v>
                </c:pt>
                <c:pt idx="2474">
                  <c:v>1400</c:v>
                </c:pt>
                <c:pt idx="2475">
                  <c:v>1401</c:v>
                </c:pt>
                <c:pt idx="2476">
                  <c:v>1402</c:v>
                </c:pt>
                <c:pt idx="2477">
                  <c:v>1403</c:v>
                </c:pt>
                <c:pt idx="2478">
                  <c:v>1404</c:v>
                </c:pt>
                <c:pt idx="2479">
                  <c:v>1405</c:v>
                </c:pt>
                <c:pt idx="2480">
                  <c:v>1406</c:v>
                </c:pt>
                <c:pt idx="2481">
                  <c:v>1407</c:v>
                </c:pt>
                <c:pt idx="2482">
                  <c:v>1408</c:v>
                </c:pt>
                <c:pt idx="2483">
                  <c:v>1409</c:v>
                </c:pt>
                <c:pt idx="2484">
                  <c:v>1410</c:v>
                </c:pt>
                <c:pt idx="2485">
                  <c:v>1411</c:v>
                </c:pt>
                <c:pt idx="2486">
                  <c:v>1412</c:v>
                </c:pt>
                <c:pt idx="2487">
                  <c:v>1413</c:v>
                </c:pt>
                <c:pt idx="2488">
                  <c:v>1414</c:v>
                </c:pt>
                <c:pt idx="2489">
                  <c:v>1415</c:v>
                </c:pt>
                <c:pt idx="2490">
                  <c:v>1416</c:v>
                </c:pt>
                <c:pt idx="2491">
                  <c:v>1417</c:v>
                </c:pt>
                <c:pt idx="2492">
                  <c:v>1418</c:v>
                </c:pt>
                <c:pt idx="2493">
                  <c:v>1419</c:v>
                </c:pt>
                <c:pt idx="2494">
                  <c:v>1420</c:v>
                </c:pt>
                <c:pt idx="2495">
                  <c:v>1421</c:v>
                </c:pt>
                <c:pt idx="2496">
                  <c:v>1422</c:v>
                </c:pt>
                <c:pt idx="2497">
                  <c:v>1423</c:v>
                </c:pt>
                <c:pt idx="2498">
                  <c:v>1424</c:v>
                </c:pt>
                <c:pt idx="2499">
                  <c:v>1425</c:v>
                </c:pt>
                <c:pt idx="2500">
                  <c:v>1426</c:v>
                </c:pt>
                <c:pt idx="2501">
                  <c:v>1427</c:v>
                </c:pt>
                <c:pt idx="2502">
                  <c:v>1428</c:v>
                </c:pt>
                <c:pt idx="2503">
                  <c:v>1429</c:v>
                </c:pt>
                <c:pt idx="2504">
                  <c:v>1430</c:v>
                </c:pt>
                <c:pt idx="2505">
                  <c:v>1431</c:v>
                </c:pt>
                <c:pt idx="2506">
                  <c:v>1432</c:v>
                </c:pt>
                <c:pt idx="2507">
                  <c:v>1433</c:v>
                </c:pt>
                <c:pt idx="2508">
                  <c:v>1434</c:v>
                </c:pt>
                <c:pt idx="2509">
                  <c:v>1435</c:v>
                </c:pt>
                <c:pt idx="2510">
                  <c:v>1436</c:v>
                </c:pt>
                <c:pt idx="2511">
                  <c:v>1437</c:v>
                </c:pt>
                <c:pt idx="2512">
                  <c:v>1438</c:v>
                </c:pt>
                <c:pt idx="2513">
                  <c:v>1439</c:v>
                </c:pt>
                <c:pt idx="2514">
                  <c:v>1440</c:v>
                </c:pt>
                <c:pt idx="2515">
                  <c:v>1441</c:v>
                </c:pt>
                <c:pt idx="2516">
                  <c:v>1442</c:v>
                </c:pt>
                <c:pt idx="2517">
                  <c:v>1443</c:v>
                </c:pt>
                <c:pt idx="2518">
                  <c:v>1444</c:v>
                </c:pt>
                <c:pt idx="2519">
                  <c:v>1445</c:v>
                </c:pt>
                <c:pt idx="2520">
                  <c:v>1446</c:v>
                </c:pt>
                <c:pt idx="2521">
                  <c:v>1447</c:v>
                </c:pt>
                <c:pt idx="2522">
                  <c:v>1448</c:v>
                </c:pt>
                <c:pt idx="2523">
                  <c:v>1449</c:v>
                </c:pt>
                <c:pt idx="2524">
                  <c:v>1450</c:v>
                </c:pt>
                <c:pt idx="2525">
                  <c:v>1451</c:v>
                </c:pt>
                <c:pt idx="2526">
                  <c:v>1452</c:v>
                </c:pt>
                <c:pt idx="2527">
                  <c:v>1453</c:v>
                </c:pt>
                <c:pt idx="2528">
                  <c:v>1454</c:v>
                </c:pt>
                <c:pt idx="2529">
                  <c:v>1455</c:v>
                </c:pt>
                <c:pt idx="2530">
                  <c:v>1456</c:v>
                </c:pt>
                <c:pt idx="2531">
                  <c:v>1457</c:v>
                </c:pt>
                <c:pt idx="2532">
                  <c:v>1458</c:v>
                </c:pt>
                <c:pt idx="2533">
                  <c:v>1459</c:v>
                </c:pt>
                <c:pt idx="2534">
                  <c:v>1460</c:v>
                </c:pt>
                <c:pt idx="2535">
                  <c:v>1461</c:v>
                </c:pt>
                <c:pt idx="2536">
                  <c:v>1462</c:v>
                </c:pt>
                <c:pt idx="2537">
                  <c:v>1463</c:v>
                </c:pt>
                <c:pt idx="2538">
                  <c:v>1464</c:v>
                </c:pt>
                <c:pt idx="2539">
                  <c:v>1465</c:v>
                </c:pt>
                <c:pt idx="2540">
                  <c:v>1466</c:v>
                </c:pt>
                <c:pt idx="2541">
                  <c:v>1467</c:v>
                </c:pt>
                <c:pt idx="2542">
                  <c:v>1468</c:v>
                </c:pt>
                <c:pt idx="2543">
                  <c:v>1469</c:v>
                </c:pt>
                <c:pt idx="2544">
                  <c:v>1470</c:v>
                </c:pt>
                <c:pt idx="2545">
                  <c:v>1471</c:v>
                </c:pt>
                <c:pt idx="2546">
                  <c:v>1472</c:v>
                </c:pt>
                <c:pt idx="2547">
                  <c:v>1473</c:v>
                </c:pt>
                <c:pt idx="2548">
                  <c:v>1474</c:v>
                </c:pt>
                <c:pt idx="2549">
                  <c:v>1475</c:v>
                </c:pt>
                <c:pt idx="2550">
                  <c:v>1476</c:v>
                </c:pt>
                <c:pt idx="2551">
                  <c:v>1477</c:v>
                </c:pt>
                <c:pt idx="2552">
                  <c:v>1478</c:v>
                </c:pt>
                <c:pt idx="2553">
                  <c:v>1479</c:v>
                </c:pt>
                <c:pt idx="2554">
                  <c:v>1480</c:v>
                </c:pt>
                <c:pt idx="2555">
                  <c:v>1481</c:v>
                </c:pt>
                <c:pt idx="2556">
                  <c:v>1482</c:v>
                </c:pt>
                <c:pt idx="2557">
                  <c:v>1483</c:v>
                </c:pt>
                <c:pt idx="2558">
                  <c:v>1484</c:v>
                </c:pt>
                <c:pt idx="2559">
                  <c:v>1485</c:v>
                </c:pt>
                <c:pt idx="2560">
                  <c:v>1486</c:v>
                </c:pt>
                <c:pt idx="2561">
                  <c:v>1487</c:v>
                </c:pt>
                <c:pt idx="2562">
                  <c:v>1488</c:v>
                </c:pt>
                <c:pt idx="2563">
                  <c:v>1489</c:v>
                </c:pt>
                <c:pt idx="2564">
                  <c:v>1490</c:v>
                </c:pt>
                <c:pt idx="2565">
                  <c:v>1491</c:v>
                </c:pt>
                <c:pt idx="2566">
                  <c:v>1492</c:v>
                </c:pt>
                <c:pt idx="2567">
                  <c:v>1493</c:v>
                </c:pt>
                <c:pt idx="2568">
                  <c:v>1494</c:v>
                </c:pt>
                <c:pt idx="2569">
                  <c:v>1495</c:v>
                </c:pt>
                <c:pt idx="2570">
                  <c:v>1496</c:v>
                </c:pt>
                <c:pt idx="2571">
                  <c:v>1497</c:v>
                </c:pt>
                <c:pt idx="2572">
                  <c:v>1498</c:v>
                </c:pt>
                <c:pt idx="2573">
                  <c:v>1499</c:v>
                </c:pt>
                <c:pt idx="2574">
                  <c:v>1500</c:v>
                </c:pt>
                <c:pt idx="2575">
                  <c:v>1501</c:v>
                </c:pt>
                <c:pt idx="2576">
                  <c:v>1502</c:v>
                </c:pt>
                <c:pt idx="2577">
                  <c:v>1503</c:v>
                </c:pt>
                <c:pt idx="2578">
                  <c:v>1504</c:v>
                </c:pt>
                <c:pt idx="2579">
                  <c:v>1505</c:v>
                </c:pt>
                <c:pt idx="2580">
                  <c:v>1506</c:v>
                </c:pt>
                <c:pt idx="2581">
                  <c:v>1507</c:v>
                </c:pt>
                <c:pt idx="2582">
                  <c:v>1508</c:v>
                </c:pt>
                <c:pt idx="2583">
                  <c:v>1509</c:v>
                </c:pt>
                <c:pt idx="2584">
                  <c:v>1510</c:v>
                </c:pt>
                <c:pt idx="2585">
                  <c:v>1511</c:v>
                </c:pt>
                <c:pt idx="2586">
                  <c:v>1512</c:v>
                </c:pt>
                <c:pt idx="2587">
                  <c:v>1513</c:v>
                </c:pt>
                <c:pt idx="2588">
                  <c:v>1514</c:v>
                </c:pt>
                <c:pt idx="2589">
                  <c:v>1515</c:v>
                </c:pt>
                <c:pt idx="2590">
                  <c:v>1516</c:v>
                </c:pt>
                <c:pt idx="2591">
                  <c:v>1517</c:v>
                </c:pt>
                <c:pt idx="2592">
                  <c:v>1518</c:v>
                </c:pt>
                <c:pt idx="2593">
                  <c:v>1519</c:v>
                </c:pt>
                <c:pt idx="2594">
                  <c:v>1520</c:v>
                </c:pt>
                <c:pt idx="2595">
                  <c:v>1521</c:v>
                </c:pt>
                <c:pt idx="2596">
                  <c:v>1522</c:v>
                </c:pt>
                <c:pt idx="2597">
                  <c:v>1523</c:v>
                </c:pt>
                <c:pt idx="2598">
                  <c:v>1524</c:v>
                </c:pt>
                <c:pt idx="2599">
                  <c:v>1525</c:v>
                </c:pt>
                <c:pt idx="2600">
                  <c:v>1526</c:v>
                </c:pt>
                <c:pt idx="2601">
                  <c:v>1527</c:v>
                </c:pt>
                <c:pt idx="2602">
                  <c:v>1528</c:v>
                </c:pt>
                <c:pt idx="2603">
                  <c:v>1529</c:v>
                </c:pt>
                <c:pt idx="2604">
                  <c:v>1530</c:v>
                </c:pt>
                <c:pt idx="2605">
                  <c:v>1531</c:v>
                </c:pt>
                <c:pt idx="2606">
                  <c:v>1532</c:v>
                </c:pt>
                <c:pt idx="2607">
                  <c:v>1533</c:v>
                </c:pt>
                <c:pt idx="2608">
                  <c:v>1534</c:v>
                </c:pt>
                <c:pt idx="2609">
                  <c:v>1535</c:v>
                </c:pt>
                <c:pt idx="2610">
                  <c:v>1536</c:v>
                </c:pt>
                <c:pt idx="2611">
                  <c:v>1537</c:v>
                </c:pt>
                <c:pt idx="2612">
                  <c:v>1538</c:v>
                </c:pt>
                <c:pt idx="2613">
                  <c:v>1539</c:v>
                </c:pt>
                <c:pt idx="2614">
                  <c:v>1540</c:v>
                </c:pt>
                <c:pt idx="2615">
                  <c:v>1541</c:v>
                </c:pt>
                <c:pt idx="2616">
                  <c:v>1542</c:v>
                </c:pt>
                <c:pt idx="2617">
                  <c:v>1543</c:v>
                </c:pt>
                <c:pt idx="2618">
                  <c:v>1544</c:v>
                </c:pt>
                <c:pt idx="2619">
                  <c:v>1545</c:v>
                </c:pt>
                <c:pt idx="2620">
                  <c:v>1546</c:v>
                </c:pt>
                <c:pt idx="2621">
                  <c:v>1547</c:v>
                </c:pt>
                <c:pt idx="2622">
                  <c:v>1548</c:v>
                </c:pt>
                <c:pt idx="2623">
                  <c:v>1549</c:v>
                </c:pt>
                <c:pt idx="2624">
                  <c:v>1550</c:v>
                </c:pt>
                <c:pt idx="2625">
                  <c:v>1551</c:v>
                </c:pt>
                <c:pt idx="2626">
                  <c:v>1552</c:v>
                </c:pt>
                <c:pt idx="2627">
                  <c:v>1553</c:v>
                </c:pt>
                <c:pt idx="2628">
                  <c:v>1554</c:v>
                </c:pt>
                <c:pt idx="2629">
                  <c:v>1555</c:v>
                </c:pt>
                <c:pt idx="2630">
                  <c:v>1556</c:v>
                </c:pt>
                <c:pt idx="2631">
                  <c:v>1557</c:v>
                </c:pt>
                <c:pt idx="2632">
                  <c:v>1558</c:v>
                </c:pt>
                <c:pt idx="2633">
                  <c:v>1559</c:v>
                </c:pt>
                <c:pt idx="2634">
                  <c:v>1560</c:v>
                </c:pt>
                <c:pt idx="2635">
                  <c:v>1561</c:v>
                </c:pt>
                <c:pt idx="2636">
                  <c:v>1562</c:v>
                </c:pt>
                <c:pt idx="2637">
                  <c:v>1563</c:v>
                </c:pt>
                <c:pt idx="2638">
                  <c:v>1564</c:v>
                </c:pt>
                <c:pt idx="2639">
                  <c:v>1565</c:v>
                </c:pt>
                <c:pt idx="2640">
                  <c:v>1566</c:v>
                </c:pt>
                <c:pt idx="2641">
                  <c:v>1567</c:v>
                </c:pt>
                <c:pt idx="2642">
                  <c:v>1568</c:v>
                </c:pt>
                <c:pt idx="2643">
                  <c:v>1569</c:v>
                </c:pt>
                <c:pt idx="2644">
                  <c:v>1570</c:v>
                </c:pt>
                <c:pt idx="2645">
                  <c:v>1571</c:v>
                </c:pt>
                <c:pt idx="2646">
                  <c:v>1572</c:v>
                </c:pt>
                <c:pt idx="2647">
                  <c:v>1573</c:v>
                </c:pt>
                <c:pt idx="2648">
                  <c:v>1574</c:v>
                </c:pt>
                <c:pt idx="2649">
                  <c:v>1575</c:v>
                </c:pt>
                <c:pt idx="2650">
                  <c:v>1576</c:v>
                </c:pt>
                <c:pt idx="2651">
                  <c:v>1577</c:v>
                </c:pt>
                <c:pt idx="2652">
                  <c:v>1578</c:v>
                </c:pt>
                <c:pt idx="2653">
                  <c:v>1579</c:v>
                </c:pt>
                <c:pt idx="2654">
                  <c:v>1580</c:v>
                </c:pt>
                <c:pt idx="2655">
                  <c:v>1581</c:v>
                </c:pt>
                <c:pt idx="2656">
                  <c:v>1582</c:v>
                </c:pt>
                <c:pt idx="2657">
                  <c:v>1583</c:v>
                </c:pt>
                <c:pt idx="2658">
                  <c:v>1584</c:v>
                </c:pt>
                <c:pt idx="2659">
                  <c:v>1585</c:v>
                </c:pt>
                <c:pt idx="2660">
                  <c:v>1586</c:v>
                </c:pt>
                <c:pt idx="2661">
                  <c:v>1587</c:v>
                </c:pt>
                <c:pt idx="2662">
                  <c:v>1588</c:v>
                </c:pt>
                <c:pt idx="2663">
                  <c:v>1589</c:v>
                </c:pt>
                <c:pt idx="2664">
                  <c:v>1590</c:v>
                </c:pt>
                <c:pt idx="2665">
                  <c:v>1591</c:v>
                </c:pt>
                <c:pt idx="2666">
                  <c:v>1592</c:v>
                </c:pt>
                <c:pt idx="2667">
                  <c:v>1593</c:v>
                </c:pt>
                <c:pt idx="2668">
                  <c:v>1594</c:v>
                </c:pt>
                <c:pt idx="2669">
                  <c:v>1595</c:v>
                </c:pt>
                <c:pt idx="2670">
                  <c:v>1596</c:v>
                </c:pt>
                <c:pt idx="2671">
                  <c:v>1597</c:v>
                </c:pt>
                <c:pt idx="2672">
                  <c:v>1598</c:v>
                </c:pt>
                <c:pt idx="2673">
                  <c:v>1599</c:v>
                </c:pt>
                <c:pt idx="2674">
                  <c:v>1600</c:v>
                </c:pt>
                <c:pt idx="2675">
                  <c:v>1601</c:v>
                </c:pt>
                <c:pt idx="2676">
                  <c:v>1602</c:v>
                </c:pt>
                <c:pt idx="2677">
                  <c:v>1603</c:v>
                </c:pt>
                <c:pt idx="2678">
                  <c:v>1604</c:v>
                </c:pt>
                <c:pt idx="2679">
                  <c:v>1605</c:v>
                </c:pt>
                <c:pt idx="2680">
                  <c:v>1606</c:v>
                </c:pt>
                <c:pt idx="2681">
                  <c:v>1607</c:v>
                </c:pt>
                <c:pt idx="2682">
                  <c:v>1608</c:v>
                </c:pt>
                <c:pt idx="2683">
                  <c:v>1609</c:v>
                </c:pt>
                <c:pt idx="2684">
                  <c:v>1610</c:v>
                </c:pt>
                <c:pt idx="2685">
                  <c:v>1611</c:v>
                </c:pt>
                <c:pt idx="2686">
                  <c:v>1612</c:v>
                </c:pt>
                <c:pt idx="2687">
                  <c:v>1613</c:v>
                </c:pt>
                <c:pt idx="2688">
                  <c:v>1614</c:v>
                </c:pt>
                <c:pt idx="2689">
                  <c:v>1615</c:v>
                </c:pt>
                <c:pt idx="2690">
                  <c:v>1616</c:v>
                </c:pt>
                <c:pt idx="2691">
                  <c:v>1617</c:v>
                </c:pt>
                <c:pt idx="2692">
                  <c:v>1618</c:v>
                </c:pt>
                <c:pt idx="2693">
                  <c:v>1619</c:v>
                </c:pt>
                <c:pt idx="2694">
                  <c:v>1620</c:v>
                </c:pt>
                <c:pt idx="2695">
                  <c:v>1621</c:v>
                </c:pt>
                <c:pt idx="2696">
                  <c:v>1622</c:v>
                </c:pt>
                <c:pt idx="2697">
                  <c:v>1623</c:v>
                </c:pt>
                <c:pt idx="2698">
                  <c:v>1624</c:v>
                </c:pt>
                <c:pt idx="2699">
                  <c:v>1625</c:v>
                </c:pt>
                <c:pt idx="2700">
                  <c:v>1626</c:v>
                </c:pt>
                <c:pt idx="2701">
                  <c:v>1627</c:v>
                </c:pt>
                <c:pt idx="2702">
                  <c:v>1628</c:v>
                </c:pt>
                <c:pt idx="2703">
                  <c:v>1629</c:v>
                </c:pt>
                <c:pt idx="2704">
                  <c:v>1630</c:v>
                </c:pt>
                <c:pt idx="2705">
                  <c:v>1631</c:v>
                </c:pt>
                <c:pt idx="2706">
                  <c:v>1632</c:v>
                </c:pt>
                <c:pt idx="2707">
                  <c:v>1633</c:v>
                </c:pt>
                <c:pt idx="2708">
                  <c:v>1634</c:v>
                </c:pt>
                <c:pt idx="2709">
                  <c:v>1635</c:v>
                </c:pt>
                <c:pt idx="2710">
                  <c:v>1636</c:v>
                </c:pt>
                <c:pt idx="2711">
                  <c:v>1637</c:v>
                </c:pt>
                <c:pt idx="2712">
                  <c:v>1638</c:v>
                </c:pt>
                <c:pt idx="2713">
                  <c:v>1639</c:v>
                </c:pt>
                <c:pt idx="2714">
                  <c:v>1640</c:v>
                </c:pt>
                <c:pt idx="2715">
                  <c:v>1641</c:v>
                </c:pt>
                <c:pt idx="2716">
                  <c:v>1642</c:v>
                </c:pt>
                <c:pt idx="2717">
                  <c:v>1643</c:v>
                </c:pt>
                <c:pt idx="2718">
                  <c:v>1644</c:v>
                </c:pt>
                <c:pt idx="2719">
                  <c:v>1645</c:v>
                </c:pt>
                <c:pt idx="2720">
                  <c:v>1646</c:v>
                </c:pt>
                <c:pt idx="2721">
                  <c:v>1647</c:v>
                </c:pt>
                <c:pt idx="2722">
                  <c:v>1648</c:v>
                </c:pt>
                <c:pt idx="2723">
                  <c:v>1649</c:v>
                </c:pt>
                <c:pt idx="2724">
                  <c:v>1650</c:v>
                </c:pt>
                <c:pt idx="2725">
                  <c:v>1651</c:v>
                </c:pt>
                <c:pt idx="2726">
                  <c:v>1652</c:v>
                </c:pt>
                <c:pt idx="2727">
                  <c:v>1653</c:v>
                </c:pt>
                <c:pt idx="2728">
                  <c:v>1654</c:v>
                </c:pt>
                <c:pt idx="2729">
                  <c:v>1655</c:v>
                </c:pt>
                <c:pt idx="2730">
                  <c:v>1656</c:v>
                </c:pt>
                <c:pt idx="2731">
                  <c:v>1657</c:v>
                </c:pt>
                <c:pt idx="2732">
                  <c:v>1658</c:v>
                </c:pt>
                <c:pt idx="2733">
                  <c:v>1659</c:v>
                </c:pt>
                <c:pt idx="2734">
                  <c:v>1660</c:v>
                </c:pt>
                <c:pt idx="2735">
                  <c:v>1661</c:v>
                </c:pt>
                <c:pt idx="2736">
                  <c:v>1662</c:v>
                </c:pt>
                <c:pt idx="2737">
                  <c:v>1663</c:v>
                </c:pt>
                <c:pt idx="2738">
                  <c:v>1664</c:v>
                </c:pt>
                <c:pt idx="2739">
                  <c:v>1665</c:v>
                </c:pt>
                <c:pt idx="2740">
                  <c:v>1666</c:v>
                </c:pt>
                <c:pt idx="2741">
                  <c:v>1667</c:v>
                </c:pt>
                <c:pt idx="2742">
                  <c:v>1668</c:v>
                </c:pt>
                <c:pt idx="2743">
                  <c:v>1669</c:v>
                </c:pt>
                <c:pt idx="2744">
                  <c:v>1670</c:v>
                </c:pt>
                <c:pt idx="2745">
                  <c:v>1671</c:v>
                </c:pt>
                <c:pt idx="2746">
                  <c:v>1672</c:v>
                </c:pt>
                <c:pt idx="2747">
                  <c:v>1673</c:v>
                </c:pt>
                <c:pt idx="2748">
                  <c:v>1674</c:v>
                </c:pt>
                <c:pt idx="2749">
                  <c:v>1675</c:v>
                </c:pt>
                <c:pt idx="2750">
                  <c:v>1676</c:v>
                </c:pt>
                <c:pt idx="2751">
                  <c:v>1677</c:v>
                </c:pt>
                <c:pt idx="2752">
                  <c:v>1678</c:v>
                </c:pt>
                <c:pt idx="2753">
                  <c:v>1679</c:v>
                </c:pt>
                <c:pt idx="2754">
                  <c:v>1680</c:v>
                </c:pt>
                <c:pt idx="2755">
                  <c:v>1681</c:v>
                </c:pt>
                <c:pt idx="2756">
                  <c:v>1682</c:v>
                </c:pt>
                <c:pt idx="2757">
                  <c:v>1683</c:v>
                </c:pt>
                <c:pt idx="2758">
                  <c:v>1684</c:v>
                </c:pt>
                <c:pt idx="2759">
                  <c:v>1685</c:v>
                </c:pt>
                <c:pt idx="2760">
                  <c:v>1686</c:v>
                </c:pt>
                <c:pt idx="2761">
                  <c:v>1687</c:v>
                </c:pt>
                <c:pt idx="2762">
                  <c:v>1688</c:v>
                </c:pt>
                <c:pt idx="2763">
                  <c:v>1689</c:v>
                </c:pt>
                <c:pt idx="2764">
                  <c:v>1690</c:v>
                </c:pt>
                <c:pt idx="2765">
                  <c:v>1691</c:v>
                </c:pt>
                <c:pt idx="2766">
                  <c:v>1692</c:v>
                </c:pt>
                <c:pt idx="2767">
                  <c:v>1693</c:v>
                </c:pt>
                <c:pt idx="2768">
                  <c:v>1694</c:v>
                </c:pt>
                <c:pt idx="2769">
                  <c:v>1695</c:v>
                </c:pt>
                <c:pt idx="2770">
                  <c:v>1696</c:v>
                </c:pt>
                <c:pt idx="2771">
                  <c:v>1697</c:v>
                </c:pt>
                <c:pt idx="2772">
                  <c:v>1698</c:v>
                </c:pt>
                <c:pt idx="2773">
                  <c:v>1699</c:v>
                </c:pt>
                <c:pt idx="2774">
                  <c:v>1700</c:v>
                </c:pt>
                <c:pt idx="2775">
                  <c:v>1701</c:v>
                </c:pt>
                <c:pt idx="2776">
                  <c:v>1702</c:v>
                </c:pt>
                <c:pt idx="2777">
                  <c:v>1703</c:v>
                </c:pt>
                <c:pt idx="2778">
                  <c:v>1704</c:v>
                </c:pt>
                <c:pt idx="2779">
                  <c:v>1705</c:v>
                </c:pt>
                <c:pt idx="2780">
                  <c:v>1706</c:v>
                </c:pt>
                <c:pt idx="2781">
                  <c:v>1707</c:v>
                </c:pt>
                <c:pt idx="2782">
                  <c:v>1708</c:v>
                </c:pt>
                <c:pt idx="2783">
                  <c:v>1709</c:v>
                </c:pt>
                <c:pt idx="2784">
                  <c:v>1710</c:v>
                </c:pt>
                <c:pt idx="2785">
                  <c:v>1711</c:v>
                </c:pt>
                <c:pt idx="2786">
                  <c:v>1712</c:v>
                </c:pt>
                <c:pt idx="2787">
                  <c:v>1713</c:v>
                </c:pt>
                <c:pt idx="2788">
                  <c:v>1714</c:v>
                </c:pt>
                <c:pt idx="2789">
                  <c:v>1715</c:v>
                </c:pt>
                <c:pt idx="2790">
                  <c:v>1716</c:v>
                </c:pt>
                <c:pt idx="2791">
                  <c:v>1717</c:v>
                </c:pt>
                <c:pt idx="2792">
                  <c:v>1718</c:v>
                </c:pt>
                <c:pt idx="2793">
                  <c:v>1719</c:v>
                </c:pt>
                <c:pt idx="2794">
                  <c:v>1720</c:v>
                </c:pt>
                <c:pt idx="2795">
                  <c:v>1721</c:v>
                </c:pt>
                <c:pt idx="2796">
                  <c:v>1722</c:v>
                </c:pt>
                <c:pt idx="2797">
                  <c:v>1723</c:v>
                </c:pt>
                <c:pt idx="2798">
                  <c:v>1724</c:v>
                </c:pt>
                <c:pt idx="2799">
                  <c:v>1725</c:v>
                </c:pt>
                <c:pt idx="2800">
                  <c:v>1726</c:v>
                </c:pt>
                <c:pt idx="2801">
                  <c:v>1727</c:v>
                </c:pt>
                <c:pt idx="2802">
                  <c:v>1728</c:v>
                </c:pt>
                <c:pt idx="2803">
                  <c:v>1729</c:v>
                </c:pt>
                <c:pt idx="2804">
                  <c:v>1730</c:v>
                </c:pt>
                <c:pt idx="2805">
                  <c:v>1731</c:v>
                </c:pt>
                <c:pt idx="2806">
                  <c:v>1732</c:v>
                </c:pt>
                <c:pt idx="2807">
                  <c:v>1733</c:v>
                </c:pt>
                <c:pt idx="2808">
                  <c:v>1734</c:v>
                </c:pt>
                <c:pt idx="2809">
                  <c:v>1735</c:v>
                </c:pt>
                <c:pt idx="2810">
                  <c:v>1736</c:v>
                </c:pt>
                <c:pt idx="2811">
                  <c:v>1737</c:v>
                </c:pt>
                <c:pt idx="2812">
                  <c:v>1738</c:v>
                </c:pt>
                <c:pt idx="2813">
                  <c:v>1739</c:v>
                </c:pt>
                <c:pt idx="2814">
                  <c:v>1740</c:v>
                </c:pt>
                <c:pt idx="2815">
                  <c:v>1741</c:v>
                </c:pt>
                <c:pt idx="2816">
                  <c:v>1742</c:v>
                </c:pt>
                <c:pt idx="2817">
                  <c:v>1743</c:v>
                </c:pt>
                <c:pt idx="2818">
                  <c:v>1744</c:v>
                </c:pt>
                <c:pt idx="2819">
                  <c:v>1745</c:v>
                </c:pt>
                <c:pt idx="2820">
                  <c:v>1746</c:v>
                </c:pt>
                <c:pt idx="2821">
                  <c:v>1747</c:v>
                </c:pt>
                <c:pt idx="2822">
                  <c:v>1748</c:v>
                </c:pt>
                <c:pt idx="2823">
                  <c:v>1749</c:v>
                </c:pt>
                <c:pt idx="2824">
                  <c:v>1750</c:v>
                </c:pt>
                <c:pt idx="2825">
                  <c:v>1751</c:v>
                </c:pt>
                <c:pt idx="2826">
                  <c:v>1752</c:v>
                </c:pt>
                <c:pt idx="2827">
                  <c:v>1753</c:v>
                </c:pt>
                <c:pt idx="2828">
                  <c:v>1754</c:v>
                </c:pt>
                <c:pt idx="2829">
                  <c:v>1755</c:v>
                </c:pt>
                <c:pt idx="2830">
                  <c:v>1756</c:v>
                </c:pt>
                <c:pt idx="2831">
                  <c:v>1757</c:v>
                </c:pt>
                <c:pt idx="2832">
                  <c:v>1758</c:v>
                </c:pt>
                <c:pt idx="2833">
                  <c:v>1759</c:v>
                </c:pt>
                <c:pt idx="2834">
                  <c:v>1760</c:v>
                </c:pt>
                <c:pt idx="2835">
                  <c:v>1761</c:v>
                </c:pt>
                <c:pt idx="2836">
                  <c:v>1762</c:v>
                </c:pt>
                <c:pt idx="2837">
                  <c:v>1763</c:v>
                </c:pt>
                <c:pt idx="2838">
                  <c:v>1764</c:v>
                </c:pt>
                <c:pt idx="2839">
                  <c:v>1765</c:v>
                </c:pt>
                <c:pt idx="2840">
                  <c:v>1766</c:v>
                </c:pt>
                <c:pt idx="2841">
                  <c:v>1767</c:v>
                </c:pt>
                <c:pt idx="2842">
                  <c:v>1768</c:v>
                </c:pt>
                <c:pt idx="2843">
                  <c:v>1769</c:v>
                </c:pt>
                <c:pt idx="2844">
                  <c:v>1770</c:v>
                </c:pt>
                <c:pt idx="2845">
                  <c:v>1771</c:v>
                </c:pt>
                <c:pt idx="2846">
                  <c:v>1772</c:v>
                </c:pt>
                <c:pt idx="2847">
                  <c:v>1773</c:v>
                </c:pt>
                <c:pt idx="2848">
                  <c:v>1774</c:v>
                </c:pt>
                <c:pt idx="2849">
                  <c:v>1775</c:v>
                </c:pt>
                <c:pt idx="2850">
                  <c:v>1776</c:v>
                </c:pt>
                <c:pt idx="2851">
                  <c:v>1777</c:v>
                </c:pt>
                <c:pt idx="2852">
                  <c:v>1778</c:v>
                </c:pt>
                <c:pt idx="2853">
                  <c:v>1779</c:v>
                </c:pt>
                <c:pt idx="2854">
                  <c:v>1780</c:v>
                </c:pt>
                <c:pt idx="2855">
                  <c:v>1781</c:v>
                </c:pt>
                <c:pt idx="2856">
                  <c:v>1782</c:v>
                </c:pt>
                <c:pt idx="2857">
                  <c:v>1783</c:v>
                </c:pt>
                <c:pt idx="2858">
                  <c:v>1784</c:v>
                </c:pt>
                <c:pt idx="2859">
                  <c:v>1785</c:v>
                </c:pt>
                <c:pt idx="2860">
                  <c:v>1786</c:v>
                </c:pt>
                <c:pt idx="2861">
                  <c:v>1787</c:v>
                </c:pt>
                <c:pt idx="2862">
                  <c:v>1788</c:v>
                </c:pt>
                <c:pt idx="2863">
                  <c:v>1789</c:v>
                </c:pt>
                <c:pt idx="2864">
                  <c:v>1790</c:v>
                </c:pt>
                <c:pt idx="2865">
                  <c:v>1791</c:v>
                </c:pt>
                <c:pt idx="2866">
                  <c:v>1792</c:v>
                </c:pt>
                <c:pt idx="2867">
                  <c:v>1793</c:v>
                </c:pt>
                <c:pt idx="2868">
                  <c:v>1794</c:v>
                </c:pt>
                <c:pt idx="2869">
                  <c:v>1795</c:v>
                </c:pt>
                <c:pt idx="2870">
                  <c:v>1796</c:v>
                </c:pt>
                <c:pt idx="2871">
                  <c:v>1797</c:v>
                </c:pt>
                <c:pt idx="2872">
                  <c:v>1798</c:v>
                </c:pt>
                <c:pt idx="2873">
                  <c:v>1799</c:v>
                </c:pt>
                <c:pt idx="2874">
                  <c:v>1800</c:v>
                </c:pt>
                <c:pt idx="2875">
                  <c:v>1801</c:v>
                </c:pt>
                <c:pt idx="2876">
                  <c:v>1802</c:v>
                </c:pt>
                <c:pt idx="2877">
                  <c:v>1803</c:v>
                </c:pt>
                <c:pt idx="2878">
                  <c:v>1804</c:v>
                </c:pt>
                <c:pt idx="2879">
                  <c:v>1805</c:v>
                </c:pt>
                <c:pt idx="2880">
                  <c:v>1806</c:v>
                </c:pt>
                <c:pt idx="2881">
                  <c:v>1807</c:v>
                </c:pt>
                <c:pt idx="2882">
                  <c:v>1808</c:v>
                </c:pt>
                <c:pt idx="2883">
                  <c:v>1809</c:v>
                </c:pt>
                <c:pt idx="2884">
                  <c:v>1810</c:v>
                </c:pt>
                <c:pt idx="2885">
                  <c:v>1811</c:v>
                </c:pt>
                <c:pt idx="2886">
                  <c:v>1812</c:v>
                </c:pt>
                <c:pt idx="2887">
                  <c:v>1813</c:v>
                </c:pt>
                <c:pt idx="2888">
                  <c:v>1814</c:v>
                </c:pt>
                <c:pt idx="2889">
                  <c:v>1815</c:v>
                </c:pt>
                <c:pt idx="2890">
                  <c:v>1816</c:v>
                </c:pt>
                <c:pt idx="2891">
                  <c:v>1817</c:v>
                </c:pt>
                <c:pt idx="2892">
                  <c:v>1818</c:v>
                </c:pt>
                <c:pt idx="2893">
                  <c:v>1819</c:v>
                </c:pt>
                <c:pt idx="2894">
                  <c:v>1820</c:v>
                </c:pt>
                <c:pt idx="2895">
                  <c:v>1821</c:v>
                </c:pt>
                <c:pt idx="2896">
                  <c:v>1822</c:v>
                </c:pt>
                <c:pt idx="2897">
                  <c:v>1823</c:v>
                </c:pt>
                <c:pt idx="2898">
                  <c:v>1824</c:v>
                </c:pt>
                <c:pt idx="2899">
                  <c:v>1825</c:v>
                </c:pt>
                <c:pt idx="2900">
                  <c:v>1826</c:v>
                </c:pt>
                <c:pt idx="2901">
                  <c:v>1827</c:v>
                </c:pt>
                <c:pt idx="2902">
                  <c:v>1828</c:v>
                </c:pt>
                <c:pt idx="2903">
                  <c:v>1829</c:v>
                </c:pt>
                <c:pt idx="2904">
                  <c:v>1830</c:v>
                </c:pt>
                <c:pt idx="2905">
                  <c:v>1831</c:v>
                </c:pt>
                <c:pt idx="2906">
                  <c:v>1832</c:v>
                </c:pt>
                <c:pt idx="2907">
                  <c:v>1833</c:v>
                </c:pt>
                <c:pt idx="2908">
                  <c:v>1834</c:v>
                </c:pt>
                <c:pt idx="2909">
                  <c:v>1835</c:v>
                </c:pt>
                <c:pt idx="2910">
                  <c:v>1836</c:v>
                </c:pt>
                <c:pt idx="2911">
                  <c:v>1837</c:v>
                </c:pt>
                <c:pt idx="2912">
                  <c:v>1838</c:v>
                </c:pt>
                <c:pt idx="2913">
                  <c:v>1839</c:v>
                </c:pt>
                <c:pt idx="2914">
                  <c:v>1840</c:v>
                </c:pt>
                <c:pt idx="2915">
                  <c:v>1841</c:v>
                </c:pt>
                <c:pt idx="2916">
                  <c:v>1842</c:v>
                </c:pt>
                <c:pt idx="2917">
                  <c:v>1843</c:v>
                </c:pt>
                <c:pt idx="2918">
                  <c:v>1844</c:v>
                </c:pt>
                <c:pt idx="2919">
                  <c:v>1845</c:v>
                </c:pt>
                <c:pt idx="2920">
                  <c:v>1846</c:v>
                </c:pt>
                <c:pt idx="2921">
                  <c:v>1847</c:v>
                </c:pt>
                <c:pt idx="2922">
                  <c:v>1848</c:v>
                </c:pt>
                <c:pt idx="2923">
                  <c:v>1849</c:v>
                </c:pt>
                <c:pt idx="2924">
                  <c:v>1850</c:v>
                </c:pt>
                <c:pt idx="2925">
                  <c:v>1851</c:v>
                </c:pt>
                <c:pt idx="2926">
                  <c:v>1852</c:v>
                </c:pt>
                <c:pt idx="2927">
                  <c:v>1853</c:v>
                </c:pt>
                <c:pt idx="2928">
                  <c:v>1854</c:v>
                </c:pt>
                <c:pt idx="2929">
                  <c:v>1855</c:v>
                </c:pt>
                <c:pt idx="2930">
                  <c:v>1856</c:v>
                </c:pt>
                <c:pt idx="2931">
                  <c:v>1857</c:v>
                </c:pt>
                <c:pt idx="2932">
                  <c:v>1858</c:v>
                </c:pt>
                <c:pt idx="2933">
                  <c:v>1859</c:v>
                </c:pt>
                <c:pt idx="2934">
                  <c:v>1860</c:v>
                </c:pt>
                <c:pt idx="2935">
                  <c:v>1861</c:v>
                </c:pt>
                <c:pt idx="2936">
                  <c:v>1862</c:v>
                </c:pt>
                <c:pt idx="2937">
                  <c:v>1863</c:v>
                </c:pt>
                <c:pt idx="2938">
                  <c:v>1864</c:v>
                </c:pt>
                <c:pt idx="2939">
                  <c:v>1865</c:v>
                </c:pt>
                <c:pt idx="2940">
                  <c:v>1866</c:v>
                </c:pt>
                <c:pt idx="2941">
                  <c:v>1867</c:v>
                </c:pt>
                <c:pt idx="2942">
                  <c:v>1868</c:v>
                </c:pt>
                <c:pt idx="2943">
                  <c:v>1869</c:v>
                </c:pt>
                <c:pt idx="2944">
                  <c:v>1870</c:v>
                </c:pt>
                <c:pt idx="2945">
                  <c:v>1871</c:v>
                </c:pt>
                <c:pt idx="2946">
                  <c:v>1872</c:v>
                </c:pt>
                <c:pt idx="2947">
                  <c:v>1873</c:v>
                </c:pt>
                <c:pt idx="2948">
                  <c:v>1874</c:v>
                </c:pt>
                <c:pt idx="2949">
                  <c:v>1875</c:v>
                </c:pt>
                <c:pt idx="2950">
                  <c:v>1876</c:v>
                </c:pt>
                <c:pt idx="2951">
                  <c:v>1877</c:v>
                </c:pt>
                <c:pt idx="2952">
                  <c:v>1878</c:v>
                </c:pt>
                <c:pt idx="2953">
                  <c:v>1879</c:v>
                </c:pt>
                <c:pt idx="2954">
                  <c:v>1880</c:v>
                </c:pt>
                <c:pt idx="2955">
                  <c:v>1881</c:v>
                </c:pt>
                <c:pt idx="2956">
                  <c:v>1882</c:v>
                </c:pt>
                <c:pt idx="2957">
                  <c:v>1883</c:v>
                </c:pt>
                <c:pt idx="2958">
                  <c:v>1884</c:v>
                </c:pt>
                <c:pt idx="2959">
                  <c:v>1885</c:v>
                </c:pt>
                <c:pt idx="2960">
                  <c:v>1886</c:v>
                </c:pt>
                <c:pt idx="2961">
                  <c:v>1887</c:v>
                </c:pt>
                <c:pt idx="2962">
                  <c:v>1888</c:v>
                </c:pt>
                <c:pt idx="2963">
                  <c:v>1889</c:v>
                </c:pt>
                <c:pt idx="2964">
                  <c:v>1890</c:v>
                </c:pt>
                <c:pt idx="2965">
                  <c:v>1891</c:v>
                </c:pt>
                <c:pt idx="2966">
                  <c:v>1892</c:v>
                </c:pt>
                <c:pt idx="2967">
                  <c:v>1893</c:v>
                </c:pt>
                <c:pt idx="2968">
                  <c:v>1894</c:v>
                </c:pt>
                <c:pt idx="2969">
                  <c:v>1895</c:v>
                </c:pt>
                <c:pt idx="2970">
                  <c:v>1896</c:v>
                </c:pt>
                <c:pt idx="2971">
                  <c:v>1897</c:v>
                </c:pt>
                <c:pt idx="2972">
                  <c:v>1898</c:v>
                </c:pt>
                <c:pt idx="2973">
                  <c:v>1899</c:v>
                </c:pt>
                <c:pt idx="2974">
                  <c:v>1900</c:v>
                </c:pt>
                <c:pt idx="2975">
                  <c:v>1901</c:v>
                </c:pt>
                <c:pt idx="2976">
                  <c:v>1902</c:v>
                </c:pt>
                <c:pt idx="2977">
                  <c:v>1903</c:v>
                </c:pt>
                <c:pt idx="2978">
                  <c:v>1904</c:v>
                </c:pt>
                <c:pt idx="2979">
                  <c:v>1905</c:v>
                </c:pt>
                <c:pt idx="2980">
                  <c:v>1906</c:v>
                </c:pt>
                <c:pt idx="2981">
                  <c:v>1907</c:v>
                </c:pt>
                <c:pt idx="2982">
                  <c:v>1908</c:v>
                </c:pt>
                <c:pt idx="2983">
                  <c:v>1909</c:v>
                </c:pt>
                <c:pt idx="2984">
                  <c:v>1910</c:v>
                </c:pt>
                <c:pt idx="2985">
                  <c:v>1911</c:v>
                </c:pt>
                <c:pt idx="2986">
                  <c:v>1912</c:v>
                </c:pt>
                <c:pt idx="2987">
                  <c:v>1913</c:v>
                </c:pt>
                <c:pt idx="2988">
                  <c:v>1914</c:v>
                </c:pt>
                <c:pt idx="2989">
                  <c:v>1915</c:v>
                </c:pt>
                <c:pt idx="2990">
                  <c:v>1916</c:v>
                </c:pt>
                <c:pt idx="2991">
                  <c:v>1917</c:v>
                </c:pt>
                <c:pt idx="2992">
                  <c:v>1918</c:v>
                </c:pt>
                <c:pt idx="2993">
                  <c:v>1919</c:v>
                </c:pt>
                <c:pt idx="2994">
                  <c:v>1920</c:v>
                </c:pt>
                <c:pt idx="2995">
                  <c:v>1921</c:v>
                </c:pt>
                <c:pt idx="2996">
                  <c:v>1922</c:v>
                </c:pt>
                <c:pt idx="2997">
                  <c:v>1923</c:v>
                </c:pt>
                <c:pt idx="2998">
                  <c:v>1924</c:v>
                </c:pt>
                <c:pt idx="2999">
                  <c:v>1925</c:v>
                </c:pt>
                <c:pt idx="3000">
                  <c:v>1926</c:v>
                </c:pt>
                <c:pt idx="3001">
                  <c:v>1927</c:v>
                </c:pt>
                <c:pt idx="3002">
                  <c:v>1928</c:v>
                </c:pt>
                <c:pt idx="3003">
                  <c:v>1929</c:v>
                </c:pt>
                <c:pt idx="3004">
                  <c:v>1930</c:v>
                </c:pt>
                <c:pt idx="3005">
                  <c:v>1931</c:v>
                </c:pt>
                <c:pt idx="3006">
                  <c:v>1932</c:v>
                </c:pt>
                <c:pt idx="3007">
                  <c:v>1933</c:v>
                </c:pt>
                <c:pt idx="3008">
                  <c:v>1934</c:v>
                </c:pt>
                <c:pt idx="3009">
                  <c:v>1935</c:v>
                </c:pt>
                <c:pt idx="3010">
                  <c:v>1936</c:v>
                </c:pt>
                <c:pt idx="3011">
                  <c:v>1937</c:v>
                </c:pt>
                <c:pt idx="3012">
                  <c:v>1938</c:v>
                </c:pt>
                <c:pt idx="3013">
                  <c:v>1939</c:v>
                </c:pt>
                <c:pt idx="3014">
                  <c:v>1940</c:v>
                </c:pt>
                <c:pt idx="3015">
                  <c:v>1941</c:v>
                </c:pt>
                <c:pt idx="3016">
                  <c:v>1942</c:v>
                </c:pt>
                <c:pt idx="3017">
                  <c:v>1943</c:v>
                </c:pt>
                <c:pt idx="3018">
                  <c:v>1944</c:v>
                </c:pt>
                <c:pt idx="3019">
                  <c:v>1945</c:v>
                </c:pt>
                <c:pt idx="3020">
                  <c:v>1946</c:v>
                </c:pt>
                <c:pt idx="3021">
                  <c:v>1947</c:v>
                </c:pt>
                <c:pt idx="3022">
                  <c:v>1948</c:v>
                </c:pt>
                <c:pt idx="3023">
                  <c:v>1949</c:v>
                </c:pt>
                <c:pt idx="3024">
                  <c:v>1950</c:v>
                </c:pt>
                <c:pt idx="3025">
                  <c:v>1951</c:v>
                </c:pt>
                <c:pt idx="3026">
                  <c:v>1952</c:v>
                </c:pt>
                <c:pt idx="3027">
                  <c:v>1953</c:v>
                </c:pt>
                <c:pt idx="3028">
                  <c:v>1954</c:v>
                </c:pt>
                <c:pt idx="3029">
                  <c:v>1955</c:v>
                </c:pt>
                <c:pt idx="3030">
                  <c:v>1956</c:v>
                </c:pt>
                <c:pt idx="3031">
                  <c:v>1957</c:v>
                </c:pt>
                <c:pt idx="3032">
                  <c:v>1958</c:v>
                </c:pt>
                <c:pt idx="3033">
                  <c:v>1959</c:v>
                </c:pt>
                <c:pt idx="3034">
                  <c:v>1960</c:v>
                </c:pt>
                <c:pt idx="3035">
                  <c:v>1961</c:v>
                </c:pt>
                <c:pt idx="3036">
                  <c:v>1962</c:v>
                </c:pt>
                <c:pt idx="3037">
                  <c:v>1963</c:v>
                </c:pt>
                <c:pt idx="3038">
                  <c:v>1964</c:v>
                </c:pt>
                <c:pt idx="3039">
                  <c:v>1965</c:v>
                </c:pt>
                <c:pt idx="3040">
                  <c:v>1966</c:v>
                </c:pt>
                <c:pt idx="3041">
                  <c:v>1967</c:v>
                </c:pt>
                <c:pt idx="3042">
                  <c:v>1968</c:v>
                </c:pt>
                <c:pt idx="3043">
                  <c:v>1969</c:v>
                </c:pt>
                <c:pt idx="3044">
                  <c:v>1970</c:v>
                </c:pt>
                <c:pt idx="3045">
                  <c:v>1971</c:v>
                </c:pt>
                <c:pt idx="3046">
                  <c:v>1972</c:v>
                </c:pt>
                <c:pt idx="3047">
                  <c:v>1973</c:v>
                </c:pt>
                <c:pt idx="3048">
                  <c:v>1974</c:v>
                </c:pt>
                <c:pt idx="3049">
                  <c:v>1975</c:v>
                </c:pt>
                <c:pt idx="3050">
                  <c:v>1976</c:v>
                </c:pt>
                <c:pt idx="3051">
                  <c:v>1977</c:v>
                </c:pt>
                <c:pt idx="3052">
                  <c:v>1978</c:v>
                </c:pt>
                <c:pt idx="3053">
                  <c:v>1979</c:v>
                </c:pt>
                <c:pt idx="3054">
                  <c:v>1980</c:v>
                </c:pt>
                <c:pt idx="3055">
                  <c:v>1981</c:v>
                </c:pt>
                <c:pt idx="3056">
                  <c:v>1982</c:v>
                </c:pt>
                <c:pt idx="3057">
                  <c:v>1983</c:v>
                </c:pt>
                <c:pt idx="3058">
                  <c:v>1984</c:v>
                </c:pt>
                <c:pt idx="3059">
                  <c:v>1985</c:v>
                </c:pt>
                <c:pt idx="3060">
                  <c:v>1986</c:v>
                </c:pt>
                <c:pt idx="3061">
                  <c:v>1987</c:v>
                </c:pt>
                <c:pt idx="3062">
                  <c:v>1988</c:v>
                </c:pt>
                <c:pt idx="3063">
                  <c:v>1989</c:v>
                </c:pt>
                <c:pt idx="3064">
                  <c:v>1990</c:v>
                </c:pt>
                <c:pt idx="3065">
                  <c:v>1991</c:v>
                </c:pt>
                <c:pt idx="3066">
                  <c:v>1992</c:v>
                </c:pt>
                <c:pt idx="3067">
                  <c:v>1993</c:v>
                </c:pt>
                <c:pt idx="3068">
                  <c:v>1994</c:v>
                </c:pt>
                <c:pt idx="3069">
                  <c:v>1995</c:v>
                </c:pt>
                <c:pt idx="3070">
                  <c:v>1996</c:v>
                </c:pt>
                <c:pt idx="3071">
                  <c:v>1997</c:v>
                </c:pt>
                <c:pt idx="3072">
                  <c:v>1998</c:v>
                </c:pt>
                <c:pt idx="3073">
                  <c:v>1999</c:v>
                </c:pt>
                <c:pt idx="3074">
                  <c:v>2000</c:v>
                </c:pt>
                <c:pt idx="3075">
                  <c:v>2001</c:v>
                </c:pt>
                <c:pt idx="3076">
                  <c:v>2002</c:v>
                </c:pt>
                <c:pt idx="3077">
                  <c:v>2003</c:v>
                </c:pt>
                <c:pt idx="3078">
                  <c:v>2004</c:v>
                </c:pt>
                <c:pt idx="3079">
                  <c:v>2005</c:v>
                </c:pt>
                <c:pt idx="3080">
                  <c:v>2006</c:v>
                </c:pt>
                <c:pt idx="3081">
                  <c:v>2007</c:v>
                </c:pt>
                <c:pt idx="3082">
                  <c:v>2008</c:v>
                </c:pt>
                <c:pt idx="3083">
                  <c:v>2009</c:v>
                </c:pt>
                <c:pt idx="3084">
                  <c:v>2010</c:v>
                </c:pt>
                <c:pt idx="3085">
                  <c:v>2011</c:v>
                </c:pt>
                <c:pt idx="3086">
                  <c:v>2012</c:v>
                </c:pt>
                <c:pt idx="3087">
                  <c:v>2013</c:v>
                </c:pt>
                <c:pt idx="3088">
                  <c:v>2014</c:v>
                </c:pt>
                <c:pt idx="3089">
                  <c:v>2015</c:v>
                </c:pt>
                <c:pt idx="3090">
                  <c:v>2016</c:v>
                </c:pt>
                <c:pt idx="3091">
                  <c:v>2017</c:v>
                </c:pt>
                <c:pt idx="3092">
                  <c:v>2018</c:v>
                </c:pt>
                <c:pt idx="3093">
                  <c:v>2019</c:v>
                </c:pt>
              </c:numCache>
            </c:numRef>
          </c:xVal>
          <c:yVal>
            <c:numRef>
              <c:f>'draft 1'!$B$2:$B$3095</c:f>
              <c:numCache>
                <c:formatCode>General</c:formatCode>
                <c:ptCount val="3094"/>
                <c:pt idx="0">
                  <c:v>191</c:v>
                </c:pt>
                <c:pt idx="1">
                  <c:v>188.4</c:v>
                </c:pt>
                <c:pt idx="2">
                  <c:v>189.3</c:v>
                </c:pt>
                <c:pt idx="3">
                  <c:v>195.2</c:v>
                </c:pt>
                <c:pt idx="4">
                  <c:v>199.4</c:v>
                </c:pt>
                <c:pt idx="5">
                  <c:v>209</c:v>
                </c:pt>
                <c:pt idx="6">
                  <c:v>204</c:v>
                </c:pt>
                <c:pt idx="7">
                  <c:v>205.1</c:v>
                </c:pt>
                <c:pt idx="8">
                  <c:v>215.4</c:v>
                </c:pt>
                <c:pt idx="9">
                  <c:v>221.3</c:v>
                </c:pt>
                <c:pt idx="10">
                  <c:v>218.2</c:v>
                </c:pt>
                <c:pt idx="11">
                  <c:v>226.3</c:v>
                </c:pt>
                <c:pt idx="12">
                  <c:v>229.5</c:v>
                </c:pt>
                <c:pt idx="13">
                  <c:v>247.9</c:v>
                </c:pt>
                <c:pt idx="14">
                  <c:v>248.1</c:v>
                </c:pt>
                <c:pt idx="15">
                  <c:v>256.9</c:v>
                </c:pt>
                <c:pt idx="16">
                  <c:v>260.3</c:v>
                </c:pt>
                <c:pt idx="17">
                  <c:v>255.4</c:v>
                </c:pt>
                <c:pt idx="18">
                  <c:v>253.3</c:v>
                </c:pt>
                <c:pt idx="19">
                  <c:v>250.7</c:v>
                </c:pt>
                <c:pt idx="20">
                  <c:v>246.9</c:v>
                </c:pt>
                <c:pt idx="21">
                  <c:v>252.1</c:v>
                </c:pt>
                <c:pt idx="22">
                  <c:v>246.2</c:v>
                </c:pt>
                <c:pt idx="23">
                  <c:v>248.7</c:v>
                </c:pt>
                <c:pt idx="24">
                  <c:v>242.8</c:v>
                </c:pt>
                <c:pt idx="25">
                  <c:v>248.5</c:v>
                </c:pt>
                <c:pt idx="26">
                  <c:v>243.9</c:v>
                </c:pt>
                <c:pt idx="27">
                  <c:v>245.8</c:v>
                </c:pt>
                <c:pt idx="28">
                  <c:v>246.1</c:v>
                </c:pt>
                <c:pt idx="29">
                  <c:v>246.3</c:v>
                </c:pt>
                <c:pt idx="30">
                  <c:v>243.9</c:v>
                </c:pt>
                <c:pt idx="31">
                  <c:v>238.8</c:v>
                </c:pt>
                <c:pt idx="32">
                  <c:v>240.5</c:v>
                </c:pt>
                <c:pt idx="33">
                  <c:v>236.9</c:v>
                </c:pt>
                <c:pt idx="34">
                  <c:v>233.3</c:v>
                </c:pt>
                <c:pt idx="35">
                  <c:v>230</c:v>
                </c:pt>
                <c:pt idx="36">
                  <c:v>230.9</c:v>
                </c:pt>
                <c:pt idx="37">
                  <c:v>229.5</c:v>
                </c:pt>
                <c:pt idx="38">
                  <c:v>237.7</c:v>
                </c:pt>
                <c:pt idx="39">
                  <c:v>235.6</c:v>
                </c:pt>
                <c:pt idx="40">
                  <c:v>238.2</c:v>
                </c:pt>
                <c:pt idx="41">
                  <c:v>235.6</c:v>
                </c:pt>
                <c:pt idx="42">
                  <c:v>231.5</c:v>
                </c:pt>
                <c:pt idx="43">
                  <c:v>226</c:v>
                </c:pt>
                <c:pt idx="44">
                  <c:v>228.1</c:v>
                </c:pt>
                <c:pt idx="45">
                  <c:v>221.4</c:v>
                </c:pt>
                <c:pt idx="46">
                  <c:v>222.4</c:v>
                </c:pt>
                <c:pt idx="47">
                  <c:v>217.7</c:v>
                </c:pt>
                <c:pt idx="48">
                  <c:v>213.5</c:v>
                </c:pt>
                <c:pt idx="49">
                  <c:v>215.7</c:v>
                </c:pt>
                <c:pt idx="50">
                  <c:v>216.8</c:v>
                </c:pt>
                <c:pt idx="51">
                  <c:v>222.6</c:v>
                </c:pt>
                <c:pt idx="52">
                  <c:v>224.1</c:v>
                </c:pt>
                <c:pt idx="53">
                  <c:v>221.4</c:v>
                </c:pt>
                <c:pt idx="54">
                  <c:v>225.7</c:v>
                </c:pt>
                <c:pt idx="55">
                  <c:v>215</c:v>
                </c:pt>
                <c:pt idx="56">
                  <c:v>216</c:v>
                </c:pt>
                <c:pt idx="57">
                  <c:v>212</c:v>
                </c:pt>
                <c:pt idx="58">
                  <c:v>206.1</c:v>
                </c:pt>
                <c:pt idx="59">
                  <c:v>206.9</c:v>
                </c:pt>
                <c:pt idx="60">
                  <c:v>208.8</c:v>
                </c:pt>
                <c:pt idx="61">
                  <c:v>214.9</c:v>
                </c:pt>
                <c:pt idx="62">
                  <c:v>217.9</c:v>
                </c:pt>
                <c:pt idx="63">
                  <c:v>217.6</c:v>
                </c:pt>
                <c:pt idx="64">
                  <c:v>215.3</c:v>
                </c:pt>
                <c:pt idx="65">
                  <c:v>219.2</c:v>
                </c:pt>
                <c:pt idx="66">
                  <c:v>215</c:v>
                </c:pt>
                <c:pt idx="67">
                  <c:v>210.7</c:v>
                </c:pt>
                <c:pt idx="68">
                  <c:v>206</c:v>
                </c:pt>
                <c:pt idx="69">
                  <c:v>201.9</c:v>
                </c:pt>
                <c:pt idx="70">
                  <c:v>200.5</c:v>
                </c:pt>
                <c:pt idx="71">
                  <c:v>195.8</c:v>
                </c:pt>
                <c:pt idx="72">
                  <c:v>191.5</c:v>
                </c:pt>
                <c:pt idx="73">
                  <c:v>196.5</c:v>
                </c:pt>
                <c:pt idx="74">
                  <c:v>188</c:v>
                </c:pt>
                <c:pt idx="75">
                  <c:v>190.1</c:v>
                </c:pt>
                <c:pt idx="76">
                  <c:v>186.2</c:v>
                </c:pt>
                <c:pt idx="77">
                  <c:v>184</c:v>
                </c:pt>
                <c:pt idx="78">
                  <c:v>184.8</c:v>
                </c:pt>
                <c:pt idx="79">
                  <c:v>182.9</c:v>
                </c:pt>
                <c:pt idx="80">
                  <c:v>181.4</c:v>
                </c:pt>
                <c:pt idx="81">
                  <c:v>180.4</c:v>
                </c:pt>
                <c:pt idx="82">
                  <c:v>180.8</c:v>
                </c:pt>
                <c:pt idx="83">
                  <c:v>180.8</c:v>
                </c:pt>
                <c:pt idx="84">
                  <c:v>183.1</c:v>
                </c:pt>
                <c:pt idx="85">
                  <c:v>180.2</c:v>
                </c:pt>
                <c:pt idx="86">
                  <c:v>182</c:v>
                </c:pt>
                <c:pt idx="87">
                  <c:v>181.2</c:v>
                </c:pt>
                <c:pt idx="88">
                  <c:v>180.4</c:v>
                </c:pt>
                <c:pt idx="89">
                  <c:v>181.7</c:v>
                </c:pt>
                <c:pt idx="90">
                  <c:v>182.3</c:v>
                </c:pt>
                <c:pt idx="91">
                  <c:v>177.9</c:v>
                </c:pt>
                <c:pt idx="92">
                  <c:v>176.6</c:v>
                </c:pt>
                <c:pt idx="93">
                  <c:v>178.6</c:v>
                </c:pt>
                <c:pt idx="94">
                  <c:v>178.9</c:v>
                </c:pt>
                <c:pt idx="95">
                  <c:v>185</c:v>
                </c:pt>
                <c:pt idx="96">
                  <c:v>197.8</c:v>
                </c:pt>
                <c:pt idx="97">
                  <c:v>200.3</c:v>
                </c:pt>
                <c:pt idx="98">
                  <c:v>206.5</c:v>
                </c:pt>
                <c:pt idx="99">
                  <c:v>210.6</c:v>
                </c:pt>
                <c:pt idx="100">
                  <c:v>211.3</c:v>
                </c:pt>
                <c:pt idx="101">
                  <c:v>208.1</c:v>
                </c:pt>
                <c:pt idx="102">
                  <c:v>209.7</c:v>
                </c:pt>
                <c:pt idx="103">
                  <c:v>204.1</c:v>
                </c:pt>
                <c:pt idx="104">
                  <c:v>201.3</c:v>
                </c:pt>
                <c:pt idx="105">
                  <c:v>201.7</c:v>
                </c:pt>
                <c:pt idx="106">
                  <c:v>207.4</c:v>
                </c:pt>
                <c:pt idx="107">
                  <c:v>205.3</c:v>
                </c:pt>
                <c:pt idx="108">
                  <c:v>204.4</c:v>
                </c:pt>
                <c:pt idx="109">
                  <c:v>203.9</c:v>
                </c:pt>
                <c:pt idx="110">
                  <c:v>205.9</c:v>
                </c:pt>
                <c:pt idx="111">
                  <c:v>203.8</c:v>
                </c:pt>
                <c:pt idx="112">
                  <c:v>204.9</c:v>
                </c:pt>
                <c:pt idx="113">
                  <c:v>204.1</c:v>
                </c:pt>
                <c:pt idx="114">
                  <c:v>204</c:v>
                </c:pt>
                <c:pt idx="115">
                  <c:v>205.4</c:v>
                </c:pt>
                <c:pt idx="116">
                  <c:v>205.1</c:v>
                </c:pt>
                <c:pt idx="117">
                  <c:v>205.5</c:v>
                </c:pt>
                <c:pt idx="118">
                  <c:v>204.5</c:v>
                </c:pt>
                <c:pt idx="119">
                  <c:v>208.1</c:v>
                </c:pt>
                <c:pt idx="120">
                  <c:v>206.6</c:v>
                </c:pt>
                <c:pt idx="121">
                  <c:v>206.3</c:v>
                </c:pt>
                <c:pt idx="122">
                  <c:v>210.3</c:v>
                </c:pt>
                <c:pt idx="123">
                  <c:v>213.2</c:v>
                </c:pt>
                <c:pt idx="124">
                  <c:v>213.4</c:v>
                </c:pt>
                <c:pt idx="125">
                  <c:v>211.3</c:v>
                </c:pt>
                <c:pt idx="126">
                  <c:v>206.3</c:v>
                </c:pt>
                <c:pt idx="127">
                  <c:v>195.2</c:v>
                </c:pt>
                <c:pt idx="128">
                  <c:v>187.8</c:v>
                </c:pt>
                <c:pt idx="129">
                  <c:v>184.3</c:v>
                </c:pt>
                <c:pt idx="130">
                  <c:v>192.9</c:v>
                </c:pt>
                <c:pt idx="131">
                  <c:v>205</c:v>
                </c:pt>
                <c:pt idx="132">
                  <c:v>208.1</c:v>
                </c:pt>
                <c:pt idx="133">
                  <c:v>222.1</c:v>
                </c:pt>
                <c:pt idx="134">
                  <c:v>217.7</c:v>
                </c:pt>
                <c:pt idx="135">
                  <c:v>221.7</c:v>
                </c:pt>
                <c:pt idx="136">
                  <c:v>222.3</c:v>
                </c:pt>
                <c:pt idx="137">
                  <c:v>218.5</c:v>
                </c:pt>
                <c:pt idx="138">
                  <c:v>218.7</c:v>
                </c:pt>
                <c:pt idx="139">
                  <c:v>218.9</c:v>
                </c:pt>
                <c:pt idx="140">
                  <c:v>220.2</c:v>
                </c:pt>
                <c:pt idx="141">
                  <c:v>219.7</c:v>
                </c:pt>
                <c:pt idx="142">
                  <c:v>228.1</c:v>
                </c:pt>
                <c:pt idx="143">
                  <c:v>228.6</c:v>
                </c:pt>
                <c:pt idx="144">
                  <c:v>228.5</c:v>
                </c:pt>
                <c:pt idx="145">
                  <c:v>233.9</c:v>
                </c:pt>
                <c:pt idx="146">
                  <c:v>231.2</c:v>
                </c:pt>
                <c:pt idx="147">
                  <c:v>231.2</c:v>
                </c:pt>
                <c:pt idx="148">
                  <c:v>232.8</c:v>
                </c:pt>
                <c:pt idx="149">
                  <c:v>232.4</c:v>
                </c:pt>
                <c:pt idx="150">
                  <c:v>230.3</c:v>
                </c:pt>
                <c:pt idx="151">
                  <c:v>229.3</c:v>
                </c:pt>
                <c:pt idx="152">
                  <c:v>228.8</c:v>
                </c:pt>
                <c:pt idx="153">
                  <c:v>228.2</c:v>
                </c:pt>
                <c:pt idx="154">
                  <c:v>227.6</c:v>
                </c:pt>
                <c:pt idx="155">
                  <c:v>228.7</c:v>
                </c:pt>
                <c:pt idx="156">
                  <c:v>226</c:v>
                </c:pt>
                <c:pt idx="157">
                  <c:v>227.6</c:v>
                </c:pt>
                <c:pt idx="158">
                  <c:v>227.7</c:v>
                </c:pt>
                <c:pt idx="159">
                  <c:v>226.4</c:v>
                </c:pt>
                <c:pt idx="160">
                  <c:v>228</c:v>
                </c:pt>
                <c:pt idx="161">
                  <c:v>231</c:v>
                </c:pt>
                <c:pt idx="162">
                  <c:v>232.2</c:v>
                </c:pt>
                <c:pt idx="163">
                  <c:v>232.4</c:v>
                </c:pt>
                <c:pt idx="164">
                  <c:v>232.9</c:v>
                </c:pt>
                <c:pt idx="165">
                  <c:v>235.4</c:v>
                </c:pt>
                <c:pt idx="166">
                  <c:v>234.8</c:v>
                </c:pt>
                <c:pt idx="167">
                  <c:v>234.6</c:v>
                </c:pt>
                <c:pt idx="168">
                  <c:v>237.6</c:v>
                </c:pt>
                <c:pt idx="169">
                  <c:v>236.7</c:v>
                </c:pt>
                <c:pt idx="170">
                  <c:v>236.9</c:v>
                </c:pt>
                <c:pt idx="171">
                  <c:v>235.8</c:v>
                </c:pt>
                <c:pt idx="172">
                  <c:v>234.4</c:v>
                </c:pt>
                <c:pt idx="173">
                  <c:v>235.4</c:v>
                </c:pt>
                <c:pt idx="174">
                  <c:v>234.1</c:v>
                </c:pt>
                <c:pt idx="175">
                  <c:v>234.1</c:v>
                </c:pt>
                <c:pt idx="176">
                  <c:v>234.8</c:v>
                </c:pt>
                <c:pt idx="177">
                  <c:v>232.9</c:v>
                </c:pt>
                <c:pt idx="178">
                  <c:v>235.9</c:v>
                </c:pt>
                <c:pt idx="179">
                  <c:v>235.5</c:v>
                </c:pt>
                <c:pt idx="180">
                  <c:v>236.6</c:v>
                </c:pt>
                <c:pt idx="181">
                  <c:v>235.6</c:v>
                </c:pt>
                <c:pt idx="182">
                  <c:v>234</c:v>
                </c:pt>
                <c:pt idx="183">
                  <c:v>240</c:v>
                </c:pt>
                <c:pt idx="184">
                  <c:v>234.8</c:v>
                </c:pt>
                <c:pt idx="185">
                  <c:v>235.6</c:v>
                </c:pt>
                <c:pt idx="186">
                  <c:v>239.9</c:v>
                </c:pt>
                <c:pt idx="187">
                  <c:v>235.8</c:v>
                </c:pt>
                <c:pt idx="188">
                  <c:v>234.9</c:v>
                </c:pt>
                <c:pt idx="189">
                  <c:v>235.8</c:v>
                </c:pt>
                <c:pt idx="190">
                  <c:v>233</c:v>
                </c:pt>
                <c:pt idx="191">
                  <c:v>232.3</c:v>
                </c:pt>
                <c:pt idx="192">
                  <c:v>228.8</c:v>
                </c:pt>
                <c:pt idx="193">
                  <c:v>228.7</c:v>
                </c:pt>
                <c:pt idx="194">
                  <c:v>227.3</c:v>
                </c:pt>
                <c:pt idx="195">
                  <c:v>224.3</c:v>
                </c:pt>
                <c:pt idx="196">
                  <c:v>224.4</c:v>
                </c:pt>
                <c:pt idx="197">
                  <c:v>223.5</c:v>
                </c:pt>
                <c:pt idx="198">
                  <c:v>219.7</c:v>
                </c:pt>
                <c:pt idx="199">
                  <c:v>219.5</c:v>
                </c:pt>
                <c:pt idx="200">
                  <c:v>219.4</c:v>
                </c:pt>
                <c:pt idx="201">
                  <c:v>217.5</c:v>
                </c:pt>
                <c:pt idx="202">
                  <c:v>217.5</c:v>
                </c:pt>
                <c:pt idx="203">
                  <c:v>218.7</c:v>
                </c:pt>
                <c:pt idx="204">
                  <c:v>221.3</c:v>
                </c:pt>
                <c:pt idx="205">
                  <c:v>222.6</c:v>
                </c:pt>
                <c:pt idx="206">
                  <c:v>219.7</c:v>
                </c:pt>
                <c:pt idx="207">
                  <c:v>217.3</c:v>
                </c:pt>
                <c:pt idx="208">
                  <c:v>216.2</c:v>
                </c:pt>
                <c:pt idx="209">
                  <c:v>218.4</c:v>
                </c:pt>
                <c:pt idx="210">
                  <c:v>225</c:v>
                </c:pt>
                <c:pt idx="211">
                  <c:v>223</c:v>
                </c:pt>
                <c:pt idx="212">
                  <c:v>230.3</c:v>
                </c:pt>
                <c:pt idx="213">
                  <c:v>230.8</c:v>
                </c:pt>
                <c:pt idx="214">
                  <c:v>230</c:v>
                </c:pt>
                <c:pt idx="215">
                  <c:v>226.5</c:v>
                </c:pt>
                <c:pt idx="216">
                  <c:v>217.4</c:v>
                </c:pt>
                <c:pt idx="217">
                  <c:v>215.6</c:v>
                </c:pt>
                <c:pt idx="218">
                  <c:v>214</c:v>
                </c:pt>
                <c:pt idx="219">
                  <c:v>217.4</c:v>
                </c:pt>
                <c:pt idx="220">
                  <c:v>220</c:v>
                </c:pt>
                <c:pt idx="221">
                  <c:v>213.7</c:v>
                </c:pt>
                <c:pt idx="222">
                  <c:v>209.2</c:v>
                </c:pt>
                <c:pt idx="223">
                  <c:v>202.3</c:v>
                </c:pt>
                <c:pt idx="224">
                  <c:v>198.7</c:v>
                </c:pt>
                <c:pt idx="225">
                  <c:v>194.8</c:v>
                </c:pt>
                <c:pt idx="226">
                  <c:v>192.5</c:v>
                </c:pt>
                <c:pt idx="227">
                  <c:v>194.6</c:v>
                </c:pt>
                <c:pt idx="228">
                  <c:v>192.6</c:v>
                </c:pt>
                <c:pt idx="229">
                  <c:v>189.3</c:v>
                </c:pt>
                <c:pt idx="230">
                  <c:v>185.5</c:v>
                </c:pt>
                <c:pt idx="231">
                  <c:v>178.5</c:v>
                </c:pt>
                <c:pt idx="232">
                  <c:v>175.6</c:v>
                </c:pt>
                <c:pt idx="233">
                  <c:v>171.6</c:v>
                </c:pt>
                <c:pt idx="234">
                  <c:v>172.7</c:v>
                </c:pt>
                <c:pt idx="235">
                  <c:v>178.5</c:v>
                </c:pt>
                <c:pt idx="236">
                  <c:v>178.2</c:v>
                </c:pt>
                <c:pt idx="237">
                  <c:v>185.8</c:v>
                </c:pt>
                <c:pt idx="238">
                  <c:v>189.1</c:v>
                </c:pt>
                <c:pt idx="239">
                  <c:v>189</c:v>
                </c:pt>
                <c:pt idx="240">
                  <c:v>187.8</c:v>
                </c:pt>
                <c:pt idx="241">
                  <c:v>189.8</c:v>
                </c:pt>
                <c:pt idx="242">
                  <c:v>186.6</c:v>
                </c:pt>
                <c:pt idx="243">
                  <c:v>183.9</c:v>
                </c:pt>
                <c:pt idx="244">
                  <c:v>182.4</c:v>
                </c:pt>
                <c:pt idx="245">
                  <c:v>189.2</c:v>
                </c:pt>
                <c:pt idx="246">
                  <c:v>191.3</c:v>
                </c:pt>
                <c:pt idx="247">
                  <c:v>198.7</c:v>
                </c:pt>
                <c:pt idx="248">
                  <c:v>198.4</c:v>
                </c:pt>
                <c:pt idx="249">
                  <c:v>193.2</c:v>
                </c:pt>
                <c:pt idx="250">
                  <c:v>191.3</c:v>
                </c:pt>
                <c:pt idx="251">
                  <c:v>185.3</c:v>
                </c:pt>
                <c:pt idx="252">
                  <c:v>185.8</c:v>
                </c:pt>
                <c:pt idx="253">
                  <c:v>192</c:v>
                </c:pt>
                <c:pt idx="254">
                  <c:v>187.8</c:v>
                </c:pt>
                <c:pt idx="255">
                  <c:v>194.8</c:v>
                </c:pt>
                <c:pt idx="256">
                  <c:v>192.1</c:v>
                </c:pt>
                <c:pt idx="257">
                  <c:v>190.5</c:v>
                </c:pt>
                <c:pt idx="258">
                  <c:v>188.6</c:v>
                </c:pt>
                <c:pt idx="259">
                  <c:v>194.6</c:v>
                </c:pt>
                <c:pt idx="260">
                  <c:v>194.1</c:v>
                </c:pt>
                <c:pt idx="261">
                  <c:v>190.4</c:v>
                </c:pt>
                <c:pt idx="262">
                  <c:v>190.2</c:v>
                </c:pt>
                <c:pt idx="263">
                  <c:v>189.1</c:v>
                </c:pt>
                <c:pt idx="264">
                  <c:v>187.7</c:v>
                </c:pt>
                <c:pt idx="265">
                  <c:v>194.3</c:v>
                </c:pt>
                <c:pt idx="266">
                  <c:v>193</c:v>
                </c:pt>
                <c:pt idx="267">
                  <c:v>193.9</c:v>
                </c:pt>
                <c:pt idx="268">
                  <c:v>192.1</c:v>
                </c:pt>
                <c:pt idx="269">
                  <c:v>195.6</c:v>
                </c:pt>
                <c:pt idx="270">
                  <c:v>199.5</c:v>
                </c:pt>
                <c:pt idx="271">
                  <c:v>199.9</c:v>
                </c:pt>
                <c:pt idx="272">
                  <c:v>198.7</c:v>
                </c:pt>
                <c:pt idx="273">
                  <c:v>205</c:v>
                </c:pt>
                <c:pt idx="274">
                  <c:v>214.9</c:v>
                </c:pt>
                <c:pt idx="275">
                  <c:v>227.8</c:v>
                </c:pt>
                <c:pt idx="276">
                  <c:v>234.3</c:v>
                </c:pt>
                <c:pt idx="277">
                  <c:v>237.3</c:v>
                </c:pt>
                <c:pt idx="278">
                  <c:v>238.6</c:v>
                </c:pt>
                <c:pt idx="279">
                  <c:v>243</c:v>
                </c:pt>
                <c:pt idx="280">
                  <c:v>245.4</c:v>
                </c:pt>
                <c:pt idx="281">
                  <c:v>247.9</c:v>
                </c:pt>
                <c:pt idx="282">
                  <c:v>252.3</c:v>
                </c:pt>
                <c:pt idx="283">
                  <c:v>252.4</c:v>
                </c:pt>
                <c:pt idx="284">
                  <c:v>252.5</c:v>
                </c:pt>
                <c:pt idx="285">
                  <c:v>256</c:v>
                </c:pt>
                <c:pt idx="286">
                  <c:v>258</c:v>
                </c:pt>
                <c:pt idx="287">
                  <c:v>259.6</c:v>
                </c:pt>
                <c:pt idx="288">
                  <c:v>257.7</c:v>
                </c:pt>
                <c:pt idx="289">
                  <c:v>259.2</c:v>
                </c:pt>
                <c:pt idx="290">
                  <c:v>254.6</c:v>
                </c:pt>
                <c:pt idx="291">
                  <c:v>248.5</c:v>
                </c:pt>
                <c:pt idx="292">
                  <c:v>244.5</c:v>
                </c:pt>
                <c:pt idx="293">
                  <c:v>239.1</c:v>
                </c:pt>
                <c:pt idx="294">
                  <c:v>237.9</c:v>
                </c:pt>
                <c:pt idx="295">
                  <c:v>232.5</c:v>
                </c:pt>
                <c:pt idx="296">
                  <c:v>229.4</c:v>
                </c:pt>
                <c:pt idx="297">
                  <c:v>226</c:v>
                </c:pt>
                <c:pt idx="298">
                  <c:v>219</c:v>
                </c:pt>
                <c:pt idx="299">
                  <c:v>216.3</c:v>
                </c:pt>
                <c:pt idx="300">
                  <c:v>216.4</c:v>
                </c:pt>
                <c:pt idx="301">
                  <c:v>221.2</c:v>
                </c:pt>
                <c:pt idx="302">
                  <c:v>232.9</c:v>
                </c:pt>
                <c:pt idx="303">
                  <c:v>238</c:v>
                </c:pt>
                <c:pt idx="304">
                  <c:v>238.1</c:v>
                </c:pt>
                <c:pt idx="305">
                  <c:v>233.2</c:v>
                </c:pt>
                <c:pt idx="306">
                  <c:v>229.4</c:v>
                </c:pt>
                <c:pt idx="307">
                  <c:v>225.7</c:v>
                </c:pt>
                <c:pt idx="308">
                  <c:v>237.4</c:v>
                </c:pt>
                <c:pt idx="309">
                  <c:v>243.6</c:v>
                </c:pt>
                <c:pt idx="310">
                  <c:v>248.1</c:v>
                </c:pt>
                <c:pt idx="311">
                  <c:v>250.2</c:v>
                </c:pt>
                <c:pt idx="312">
                  <c:v>246.3</c:v>
                </c:pt>
                <c:pt idx="313">
                  <c:v>238.8</c:v>
                </c:pt>
                <c:pt idx="314">
                  <c:v>234.4</c:v>
                </c:pt>
                <c:pt idx="315">
                  <c:v>226</c:v>
                </c:pt>
                <c:pt idx="316">
                  <c:v>224</c:v>
                </c:pt>
                <c:pt idx="317">
                  <c:v>210.6</c:v>
                </c:pt>
                <c:pt idx="318">
                  <c:v>206.7</c:v>
                </c:pt>
                <c:pt idx="319">
                  <c:v>209.9</c:v>
                </c:pt>
                <c:pt idx="320">
                  <c:v>215.4</c:v>
                </c:pt>
                <c:pt idx="321">
                  <c:v>219.4</c:v>
                </c:pt>
                <c:pt idx="322">
                  <c:v>225.2</c:v>
                </c:pt>
                <c:pt idx="323">
                  <c:v>230.3</c:v>
                </c:pt>
                <c:pt idx="324">
                  <c:v>236.2</c:v>
                </c:pt>
                <c:pt idx="325">
                  <c:v>243.8</c:v>
                </c:pt>
                <c:pt idx="326">
                  <c:v>244.1</c:v>
                </c:pt>
                <c:pt idx="327">
                  <c:v>251.5</c:v>
                </c:pt>
                <c:pt idx="328">
                  <c:v>252.9</c:v>
                </c:pt>
                <c:pt idx="329">
                  <c:v>249.1</c:v>
                </c:pt>
                <c:pt idx="330">
                  <c:v>251.1</c:v>
                </c:pt>
                <c:pt idx="331">
                  <c:v>251.3</c:v>
                </c:pt>
                <c:pt idx="332">
                  <c:v>251.3</c:v>
                </c:pt>
                <c:pt idx="333">
                  <c:v>252.9</c:v>
                </c:pt>
                <c:pt idx="334">
                  <c:v>252.5</c:v>
                </c:pt>
                <c:pt idx="335">
                  <c:v>248.9</c:v>
                </c:pt>
                <c:pt idx="336">
                  <c:v>252.1</c:v>
                </c:pt>
                <c:pt idx="337">
                  <c:v>251.9</c:v>
                </c:pt>
                <c:pt idx="338">
                  <c:v>251.8</c:v>
                </c:pt>
                <c:pt idx="339">
                  <c:v>248.7</c:v>
                </c:pt>
                <c:pt idx="340">
                  <c:v>249.2</c:v>
                </c:pt>
                <c:pt idx="341">
                  <c:v>247.7</c:v>
                </c:pt>
                <c:pt idx="342">
                  <c:v>246.3</c:v>
                </c:pt>
                <c:pt idx="343">
                  <c:v>250.3</c:v>
                </c:pt>
                <c:pt idx="344">
                  <c:v>251.6</c:v>
                </c:pt>
                <c:pt idx="345">
                  <c:v>249.6</c:v>
                </c:pt>
                <c:pt idx="346">
                  <c:v>251.8</c:v>
                </c:pt>
                <c:pt idx="347">
                  <c:v>251.8</c:v>
                </c:pt>
                <c:pt idx="348">
                  <c:v>251.3</c:v>
                </c:pt>
                <c:pt idx="349">
                  <c:v>250</c:v>
                </c:pt>
                <c:pt idx="350">
                  <c:v>251.3</c:v>
                </c:pt>
                <c:pt idx="351">
                  <c:v>250.2</c:v>
                </c:pt>
                <c:pt idx="352">
                  <c:v>253</c:v>
                </c:pt>
                <c:pt idx="353">
                  <c:v>252.8</c:v>
                </c:pt>
                <c:pt idx="354">
                  <c:v>253.9</c:v>
                </c:pt>
                <c:pt idx="355">
                  <c:v>253.2</c:v>
                </c:pt>
                <c:pt idx="356">
                  <c:v>254.5</c:v>
                </c:pt>
                <c:pt idx="357">
                  <c:v>253.9</c:v>
                </c:pt>
                <c:pt idx="358">
                  <c:v>254.3</c:v>
                </c:pt>
                <c:pt idx="359">
                  <c:v>253.7</c:v>
                </c:pt>
                <c:pt idx="360">
                  <c:v>251.4</c:v>
                </c:pt>
                <c:pt idx="361">
                  <c:v>252.6</c:v>
                </c:pt>
                <c:pt idx="362">
                  <c:v>252.4</c:v>
                </c:pt>
                <c:pt idx="363">
                  <c:v>251.4</c:v>
                </c:pt>
                <c:pt idx="364">
                  <c:v>247.6</c:v>
                </c:pt>
                <c:pt idx="365">
                  <c:v>245.8</c:v>
                </c:pt>
                <c:pt idx="366">
                  <c:v>245.7</c:v>
                </c:pt>
                <c:pt idx="367">
                  <c:v>242.3</c:v>
                </c:pt>
                <c:pt idx="368">
                  <c:v>240.1</c:v>
                </c:pt>
                <c:pt idx="369">
                  <c:v>234.1</c:v>
                </c:pt>
                <c:pt idx="370">
                  <c:v>234.6</c:v>
                </c:pt>
                <c:pt idx="371">
                  <c:v>231.9</c:v>
                </c:pt>
                <c:pt idx="372">
                  <c:v>231.6</c:v>
                </c:pt>
                <c:pt idx="373">
                  <c:v>228.3</c:v>
                </c:pt>
                <c:pt idx="374">
                  <c:v>230.3</c:v>
                </c:pt>
                <c:pt idx="375">
                  <c:v>230.2</c:v>
                </c:pt>
                <c:pt idx="376">
                  <c:v>229.7</c:v>
                </c:pt>
                <c:pt idx="377">
                  <c:v>234.5</c:v>
                </c:pt>
                <c:pt idx="378">
                  <c:v>238.1</c:v>
                </c:pt>
                <c:pt idx="379">
                  <c:v>240.4</c:v>
                </c:pt>
                <c:pt idx="380">
                  <c:v>245.6</c:v>
                </c:pt>
                <c:pt idx="381">
                  <c:v>250.5</c:v>
                </c:pt>
                <c:pt idx="382">
                  <c:v>244</c:v>
                </c:pt>
                <c:pt idx="383">
                  <c:v>249.1</c:v>
                </c:pt>
                <c:pt idx="384">
                  <c:v>243</c:v>
                </c:pt>
                <c:pt idx="385">
                  <c:v>241</c:v>
                </c:pt>
                <c:pt idx="386">
                  <c:v>233.9</c:v>
                </c:pt>
                <c:pt idx="387">
                  <c:v>226.7</c:v>
                </c:pt>
                <c:pt idx="388">
                  <c:v>224.3</c:v>
                </c:pt>
                <c:pt idx="389">
                  <c:v>223.6</c:v>
                </c:pt>
                <c:pt idx="390">
                  <c:v>220.3</c:v>
                </c:pt>
                <c:pt idx="391">
                  <c:v>222.1</c:v>
                </c:pt>
                <c:pt idx="392">
                  <c:v>226.3</c:v>
                </c:pt>
                <c:pt idx="393">
                  <c:v>222.3</c:v>
                </c:pt>
                <c:pt idx="394">
                  <c:v>221.7</c:v>
                </c:pt>
                <c:pt idx="395">
                  <c:v>219.9</c:v>
                </c:pt>
                <c:pt idx="396">
                  <c:v>215.2</c:v>
                </c:pt>
                <c:pt idx="397">
                  <c:v>213.6</c:v>
                </c:pt>
                <c:pt idx="398">
                  <c:v>208.8</c:v>
                </c:pt>
                <c:pt idx="399">
                  <c:v>202.5</c:v>
                </c:pt>
                <c:pt idx="400">
                  <c:v>204.6</c:v>
                </c:pt>
                <c:pt idx="401">
                  <c:v>209.7</c:v>
                </c:pt>
                <c:pt idx="402">
                  <c:v>209.6</c:v>
                </c:pt>
                <c:pt idx="403">
                  <c:v>210.3</c:v>
                </c:pt>
                <c:pt idx="404">
                  <c:v>208.1</c:v>
                </c:pt>
                <c:pt idx="405">
                  <c:v>203.6</c:v>
                </c:pt>
                <c:pt idx="406">
                  <c:v>205</c:v>
                </c:pt>
                <c:pt idx="407">
                  <c:v>211.2</c:v>
                </c:pt>
                <c:pt idx="408">
                  <c:v>212.9</c:v>
                </c:pt>
                <c:pt idx="409">
                  <c:v>206.4</c:v>
                </c:pt>
                <c:pt idx="410">
                  <c:v>205</c:v>
                </c:pt>
                <c:pt idx="411">
                  <c:v>199.4</c:v>
                </c:pt>
                <c:pt idx="412">
                  <c:v>199.8</c:v>
                </c:pt>
                <c:pt idx="413">
                  <c:v>190.5</c:v>
                </c:pt>
                <c:pt idx="414">
                  <c:v>193.8</c:v>
                </c:pt>
                <c:pt idx="415">
                  <c:v>195.1</c:v>
                </c:pt>
                <c:pt idx="416">
                  <c:v>200</c:v>
                </c:pt>
                <c:pt idx="417">
                  <c:v>204.4</c:v>
                </c:pt>
                <c:pt idx="418">
                  <c:v>211.4</c:v>
                </c:pt>
                <c:pt idx="419">
                  <c:v>214.5</c:v>
                </c:pt>
                <c:pt idx="420">
                  <c:v>220.7</c:v>
                </c:pt>
                <c:pt idx="421">
                  <c:v>220.3</c:v>
                </c:pt>
                <c:pt idx="422">
                  <c:v>221.2</c:v>
                </c:pt>
                <c:pt idx="423">
                  <c:v>222.7</c:v>
                </c:pt>
                <c:pt idx="424">
                  <c:v>224.7</c:v>
                </c:pt>
                <c:pt idx="425">
                  <c:v>227.8</c:v>
                </c:pt>
                <c:pt idx="426">
                  <c:v>230.3</c:v>
                </c:pt>
                <c:pt idx="427">
                  <c:v>233.7</c:v>
                </c:pt>
                <c:pt idx="428">
                  <c:v>235.8</c:v>
                </c:pt>
                <c:pt idx="429">
                  <c:v>236.8</c:v>
                </c:pt>
                <c:pt idx="430">
                  <c:v>241.9</c:v>
                </c:pt>
                <c:pt idx="431">
                  <c:v>243.5</c:v>
                </c:pt>
                <c:pt idx="432">
                  <c:v>245.5</c:v>
                </c:pt>
                <c:pt idx="433">
                  <c:v>247.7</c:v>
                </c:pt>
                <c:pt idx="434">
                  <c:v>245.3</c:v>
                </c:pt>
                <c:pt idx="435">
                  <c:v>245.5</c:v>
                </c:pt>
                <c:pt idx="436">
                  <c:v>246.2</c:v>
                </c:pt>
                <c:pt idx="437">
                  <c:v>247.2</c:v>
                </c:pt>
                <c:pt idx="438">
                  <c:v>243</c:v>
                </c:pt>
                <c:pt idx="439">
                  <c:v>241.5</c:v>
                </c:pt>
                <c:pt idx="440">
                  <c:v>239.2</c:v>
                </c:pt>
                <c:pt idx="441">
                  <c:v>238.2</c:v>
                </c:pt>
                <c:pt idx="442">
                  <c:v>242</c:v>
                </c:pt>
                <c:pt idx="443">
                  <c:v>235.2</c:v>
                </c:pt>
                <c:pt idx="444">
                  <c:v>236.4</c:v>
                </c:pt>
                <c:pt idx="445">
                  <c:v>233.4</c:v>
                </c:pt>
                <c:pt idx="446">
                  <c:v>240.3</c:v>
                </c:pt>
                <c:pt idx="447">
                  <c:v>237</c:v>
                </c:pt>
                <c:pt idx="448">
                  <c:v>238.2</c:v>
                </c:pt>
                <c:pt idx="449">
                  <c:v>236</c:v>
                </c:pt>
                <c:pt idx="450">
                  <c:v>235.5</c:v>
                </c:pt>
                <c:pt idx="451">
                  <c:v>233.9</c:v>
                </c:pt>
                <c:pt idx="452">
                  <c:v>234.1</c:v>
                </c:pt>
                <c:pt idx="453">
                  <c:v>232.2</c:v>
                </c:pt>
                <c:pt idx="454">
                  <c:v>232</c:v>
                </c:pt>
                <c:pt idx="455">
                  <c:v>231.2</c:v>
                </c:pt>
                <c:pt idx="456">
                  <c:v>230.8</c:v>
                </c:pt>
                <c:pt idx="457">
                  <c:v>228.2</c:v>
                </c:pt>
                <c:pt idx="458">
                  <c:v>230.8</c:v>
                </c:pt>
                <c:pt idx="459">
                  <c:v>230.6</c:v>
                </c:pt>
                <c:pt idx="460">
                  <c:v>232.8</c:v>
                </c:pt>
                <c:pt idx="461">
                  <c:v>236.5</c:v>
                </c:pt>
                <c:pt idx="462">
                  <c:v>236.4</c:v>
                </c:pt>
                <c:pt idx="463">
                  <c:v>237.6</c:v>
                </c:pt>
                <c:pt idx="464">
                  <c:v>238.5</c:v>
                </c:pt>
                <c:pt idx="465">
                  <c:v>238.3</c:v>
                </c:pt>
                <c:pt idx="466">
                  <c:v>239.1</c:v>
                </c:pt>
                <c:pt idx="467">
                  <c:v>239.7</c:v>
                </c:pt>
                <c:pt idx="468">
                  <c:v>243.7</c:v>
                </c:pt>
                <c:pt idx="469">
                  <c:v>246.7</c:v>
                </c:pt>
                <c:pt idx="470">
                  <c:v>243.3</c:v>
                </c:pt>
                <c:pt idx="471">
                  <c:v>242.6</c:v>
                </c:pt>
                <c:pt idx="472">
                  <c:v>249.3</c:v>
                </c:pt>
                <c:pt idx="473">
                  <c:v>252.8</c:v>
                </c:pt>
                <c:pt idx="474">
                  <c:v>240.9</c:v>
                </c:pt>
                <c:pt idx="475">
                  <c:v>242</c:v>
                </c:pt>
                <c:pt idx="476">
                  <c:v>237.1</c:v>
                </c:pt>
                <c:pt idx="477">
                  <c:v>231.3</c:v>
                </c:pt>
                <c:pt idx="478">
                  <c:v>232.9</c:v>
                </c:pt>
                <c:pt idx="479">
                  <c:v>233</c:v>
                </c:pt>
                <c:pt idx="480">
                  <c:v>231.2</c:v>
                </c:pt>
                <c:pt idx="481">
                  <c:v>231.4</c:v>
                </c:pt>
                <c:pt idx="482">
                  <c:v>231.4</c:v>
                </c:pt>
                <c:pt idx="483">
                  <c:v>227.3</c:v>
                </c:pt>
                <c:pt idx="484">
                  <c:v>223.4</c:v>
                </c:pt>
                <c:pt idx="485">
                  <c:v>223.8</c:v>
                </c:pt>
                <c:pt idx="486">
                  <c:v>218.8</c:v>
                </c:pt>
                <c:pt idx="487">
                  <c:v>220.8</c:v>
                </c:pt>
                <c:pt idx="488">
                  <c:v>231.3</c:v>
                </c:pt>
                <c:pt idx="489">
                  <c:v>236.5</c:v>
                </c:pt>
                <c:pt idx="490">
                  <c:v>239.1</c:v>
                </c:pt>
                <c:pt idx="491">
                  <c:v>236.6</c:v>
                </c:pt>
                <c:pt idx="492">
                  <c:v>232.8</c:v>
                </c:pt>
                <c:pt idx="493">
                  <c:v>233.1</c:v>
                </c:pt>
                <c:pt idx="494">
                  <c:v>241.2</c:v>
                </c:pt>
                <c:pt idx="495">
                  <c:v>245.6</c:v>
                </c:pt>
                <c:pt idx="496">
                  <c:v>243.9</c:v>
                </c:pt>
                <c:pt idx="497">
                  <c:v>243.7</c:v>
                </c:pt>
                <c:pt idx="498">
                  <c:v>232.7</c:v>
                </c:pt>
                <c:pt idx="499">
                  <c:v>229.2</c:v>
                </c:pt>
                <c:pt idx="500">
                  <c:v>218.7</c:v>
                </c:pt>
                <c:pt idx="501">
                  <c:v>215.5</c:v>
                </c:pt>
                <c:pt idx="502">
                  <c:v>206.5</c:v>
                </c:pt>
                <c:pt idx="503">
                  <c:v>205.5</c:v>
                </c:pt>
                <c:pt idx="504">
                  <c:v>203.4</c:v>
                </c:pt>
                <c:pt idx="505">
                  <c:v>204.4</c:v>
                </c:pt>
                <c:pt idx="506">
                  <c:v>208.1</c:v>
                </c:pt>
                <c:pt idx="507">
                  <c:v>210</c:v>
                </c:pt>
                <c:pt idx="508">
                  <c:v>205.2</c:v>
                </c:pt>
                <c:pt idx="509">
                  <c:v>199.9</c:v>
                </c:pt>
                <c:pt idx="510">
                  <c:v>194.4</c:v>
                </c:pt>
                <c:pt idx="511">
                  <c:v>190.7</c:v>
                </c:pt>
                <c:pt idx="512">
                  <c:v>195.5</c:v>
                </c:pt>
                <c:pt idx="513">
                  <c:v>202.4</c:v>
                </c:pt>
                <c:pt idx="514">
                  <c:v>208.3</c:v>
                </c:pt>
                <c:pt idx="515">
                  <c:v>203.3</c:v>
                </c:pt>
                <c:pt idx="516">
                  <c:v>204.3</c:v>
                </c:pt>
                <c:pt idx="517">
                  <c:v>199.1</c:v>
                </c:pt>
                <c:pt idx="518">
                  <c:v>192.5</c:v>
                </c:pt>
                <c:pt idx="519">
                  <c:v>193.3</c:v>
                </c:pt>
                <c:pt idx="520">
                  <c:v>198.4</c:v>
                </c:pt>
                <c:pt idx="521">
                  <c:v>201.9</c:v>
                </c:pt>
                <c:pt idx="522">
                  <c:v>204.9</c:v>
                </c:pt>
                <c:pt idx="523">
                  <c:v>201.2</c:v>
                </c:pt>
                <c:pt idx="524">
                  <c:v>201.7</c:v>
                </c:pt>
                <c:pt idx="525">
                  <c:v>208.1</c:v>
                </c:pt>
                <c:pt idx="526">
                  <c:v>203.5</c:v>
                </c:pt>
                <c:pt idx="527">
                  <c:v>201.1</c:v>
                </c:pt>
                <c:pt idx="528">
                  <c:v>199.1</c:v>
                </c:pt>
                <c:pt idx="529">
                  <c:v>202</c:v>
                </c:pt>
                <c:pt idx="530">
                  <c:v>201.3</c:v>
                </c:pt>
                <c:pt idx="531">
                  <c:v>201.7</c:v>
                </c:pt>
                <c:pt idx="532">
                  <c:v>200.3</c:v>
                </c:pt>
                <c:pt idx="533">
                  <c:v>207.5</c:v>
                </c:pt>
                <c:pt idx="534">
                  <c:v>209.8</c:v>
                </c:pt>
                <c:pt idx="535">
                  <c:v>207.6</c:v>
                </c:pt>
                <c:pt idx="536">
                  <c:v>211.5</c:v>
                </c:pt>
                <c:pt idx="537">
                  <c:v>227.2</c:v>
                </c:pt>
                <c:pt idx="538">
                  <c:v>219.7</c:v>
                </c:pt>
                <c:pt idx="539">
                  <c:v>242.5</c:v>
                </c:pt>
                <c:pt idx="540">
                  <c:v>248.2</c:v>
                </c:pt>
                <c:pt idx="541">
                  <c:v>252.1</c:v>
                </c:pt>
                <c:pt idx="542">
                  <c:v>255.3</c:v>
                </c:pt>
                <c:pt idx="543">
                  <c:v>265.4</c:v>
                </c:pt>
                <c:pt idx="544">
                  <c:v>270</c:v>
                </c:pt>
                <c:pt idx="545">
                  <c:v>270.8</c:v>
                </c:pt>
                <c:pt idx="546">
                  <c:v>268.3</c:v>
                </c:pt>
                <c:pt idx="547">
                  <c:v>267.7</c:v>
                </c:pt>
                <c:pt idx="548">
                  <c:v>270.6</c:v>
                </c:pt>
                <c:pt idx="549">
                  <c:v>266.4</c:v>
                </c:pt>
                <c:pt idx="550">
                  <c:v>268.6</c:v>
                </c:pt>
                <c:pt idx="551">
                  <c:v>273.8</c:v>
                </c:pt>
                <c:pt idx="552">
                  <c:v>271.2</c:v>
                </c:pt>
                <c:pt idx="553">
                  <c:v>273.7</c:v>
                </c:pt>
                <c:pt idx="554">
                  <c:v>274.6</c:v>
                </c:pt>
                <c:pt idx="555">
                  <c:v>271.8</c:v>
                </c:pt>
                <c:pt idx="556">
                  <c:v>273.4</c:v>
                </c:pt>
                <c:pt idx="557">
                  <c:v>271.7</c:v>
                </c:pt>
                <c:pt idx="558">
                  <c:v>276.4</c:v>
                </c:pt>
                <c:pt idx="559">
                  <c:v>271.6</c:v>
                </c:pt>
                <c:pt idx="560">
                  <c:v>264.9</c:v>
                </c:pt>
                <c:pt idx="561">
                  <c:v>274.9</c:v>
                </c:pt>
                <c:pt idx="562">
                  <c:v>283.5</c:v>
                </c:pt>
                <c:pt idx="563">
                  <c:v>282.6</c:v>
                </c:pt>
                <c:pt idx="564">
                  <c:v>275.2</c:v>
                </c:pt>
                <c:pt idx="565">
                  <c:v>274.2</c:v>
                </c:pt>
                <c:pt idx="566">
                  <c:v>284.5</c:v>
                </c:pt>
                <c:pt idx="567">
                  <c:v>285.6</c:v>
                </c:pt>
                <c:pt idx="568">
                  <c:v>279.6</c:v>
                </c:pt>
                <c:pt idx="569">
                  <c:v>280.5</c:v>
                </c:pt>
                <c:pt idx="570">
                  <c:v>276.5</c:v>
                </c:pt>
                <c:pt idx="571">
                  <c:v>275.7</c:v>
                </c:pt>
                <c:pt idx="572">
                  <c:v>283.1</c:v>
                </c:pt>
                <c:pt idx="573">
                  <c:v>283.2</c:v>
                </c:pt>
                <c:pt idx="574">
                  <c:v>277.1</c:v>
                </c:pt>
                <c:pt idx="575">
                  <c:v>276.3</c:v>
                </c:pt>
                <c:pt idx="576">
                  <c:v>260.7</c:v>
                </c:pt>
                <c:pt idx="577">
                  <c:v>273.6</c:v>
                </c:pt>
                <c:pt idx="578">
                  <c:v>259.5</c:v>
                </c:pt>
                <c:pt idx="579">
                  <c:v>266.3</c:v>
                </c:pt>
                <c:pt idx="580">
                  <c:v>250.1</c:v>
                </c:pt>
                <c:pt idx="581">
                  <c:v>255.2</c:v>
                </c:pt>
                <c:pt idx="582">
                  <c:v>259.2</c:v>
                </c:pt>
                <c:pt idx="583">
                  <c:v>264.6</c:v>
                </c:pt>
                <c:pt idx="584">
                  <c:v>258.1</c:v>
                </c:pt>
                <c:pt idx="585">
                  <c:v>245.8</c:v>
                </c:pt>
                <c:pt idx="586">
                  <c:v>246.8</c:v>
                </c:pt>
                <c:pt idx="587">
                  <c:v>239.1</c:v>
                </c:pt>
                <c:pt idx="588">
                  <c:v>240</c:v>
                </c:pt>
                <c:pt idx="589">
                  <c:v>227</c:v>
                </c:pt>
                <c:pt idx="590">
                  <c:v>229.6</c:v>
                </c:pt>
                <c:pt idx="591">
                  <c:v>224.6</c:v>
                </c:pt>
                <c:pt idx="592">
                  <c:v>214.7</c:v>
                </c:pt>
                <c:pt idx="593">
                  <c:v>199.9</c:v>
                </c:pt>
                <c:pt idx="594">
                  <c:v>201.9</c:v>
                </c:pt>
                <c:pt idx="595">
                  <c:v>206.3</c:v>
                </c:pt>
                <c:pt idx="596">
                  <c:v>201.2</c:v>
                </c:pt>
                <c:pt idx="597">
                  <c:v>185.8</c:v>
                </c:pt>
                <c:pt idx="598">
                  <c:v>186.1</c:v>
                </c:pt>
                <c:pt idx="599">
                  <c:v>193</c:v>
                </c:pt>
                <c:pt idx="600">
                  <c:v>209.2</c:v>
                </c:pt>
                <c:pt idx="601">
                  <c:v>209.4</c:v>
                </c:pt>
                <c:pt idx="602">
                  <c:v>216.2</c:v>
                </c:pt>
                <c:pt idx="603">
                  <c:v>221.1</c:v>
                </c:pt>
                <c:pt idx="604">
                  <c:v>220.3</c:v>
                </c:pt>
                <c:pt idx="605">
                  <c:v>211.9</c:v>
                </c:pt>
                <c:pt idx="606">
                  <c:v>204.8</c:v>
                </c:pt>
                <c:pt idx="607">
                  <c:v>205.2</c:v>
                </c:pt>
                <c:pt idx="608">
                  <c:v>200.7</c:v>
                </c:pt>
                <c:pt idx="609">
                  <c:v>250.1</c:v>
                </c:pt>
                <c:pt idx="610">
                  <c:v>234.2</c:v>
                </c:pt>
                <c:pt idx="611">
                  <c:v>239.6</c:v>
                </c:pt>
                <c:pt idx="612">
                  <c:v>241.9</c:v>
                </c:pt>
                <c:pt idx="613">
                  <c:v>255.7</c:v>
                </c:pt>
                <c:pt idx="614">
                  <c:v>270.5</c:v>
                </c:pt>
                <c:pt idx="615">
                  <c:v>278.6</c:v>
                </c:pt>
                <c:pt idx="616">
                  <c:v>285.8</c:v>
                </c:pt>
                <c:pt idx="617">
                  <c:v>278.1</c:v>
                </c:pt>
                <c:pt idx="618">
                  <c:v>298.6</c:v>
                </c:pt>
                <c:pt idx="619">
                  <c:v>288.4</c:v>
                </c:pt>
                <c:pt idx="620">
                  <c:v>289.1</c:v>
                </c:pt>
                <c:pt idx="621">
                  <c:v>282.4</c:v>
                </c:pt>
                <c:pt idx="622">
                  <c:v>273.1</c:v>
                </c:pt>
                <c:pt idx="623">
                  <c:v>272.6</c:v>
                </c:pt>
                <c:pt idx="624">
                  <c:v>271.7</c:v>
                </c:pt>
                <c:pt idx="625">
                  <c:v>265</c:v>
                </c:pt>
                <c:pt idx="626">
                  <c:v>275.1</c:v>
                </c:pt>
                <c:pt idx="627">
                  <c:v>271.9</c:v>
                </c:pt>
                <c:pt idx="628">
                  <c:v>270.1</c:v>
                </c:pt>
                <c:pt idx="629">
                  <c:v>266.1</c:v>
                </c:pt>
                <c:pt idx="630">
                  <c:v>264</c:v>
                </c:pt>
                <c:pt idx="631">
                  <c:v>266.2</c:v>
                </c:pt>
                <c:pt idx="632">
                  <c:v>260.5</c:v>
                </c:pt>
                <c:pt idx="633">
                  <c:v>260.3</c:v>
                </c:pt>
                <c:pt idx="634">
                  <c:v>260.4</c:v>
                </c:pt>
                <c:pt idx="635">
                  <c:v>257.2</c:v>
                </c:pt>
                <c:pt idx="636">
                  <c:v>249.2</c:v>
                </c:pt>
                <c:pt idx="637">
                  <c:v>255.8</c:v>
                </c:pt>
                <c:pt idx="638">
                  <c:v>233.4</c:v>
                </c:pt>
                <c:pt idx="639">
                  <c:v>245.2</c:v>
                </c:pt>
                <c:pt idx="640">
                  <c:v>251.6</c:v>
                </c:pt>
                <c:pt idx="641">
                  <c:v>272.6</c:v>
                </c:pt>
                <c:pt idx="642">
                  <c:v>246.8</c:v>
                </c:pt>
                <c:pt idx="643">
                  <c:v>257.1</c:v>
                </c:pt>
                <c:pt idx="644">
                  <c:v>256.7</c:v>
                </c:pt>
                <c:pt idx="645">
                  <c:v>251.6</c:v>
                </c:pt>
                <c:pt idx="646">
                  <c:v>241.9</c:v>
                </c:pt>
                <c:pt idx="647">
                  <c:v>239</c:v>
                </c:pt>
                <c:pt idx="648">
                  <c:v>237.8</c:v>
                </c:pt>
                <c:pt idx="649">
                  <c:v>233.2</c:v>
                </c:pt>
                <c:pt idx="650">
                  <c:v>226.2</c:v>
                </c:pt>
                <c:pt idx="651">
                  <c:v>227.8</c:v>
                </c:pt>
                <c:pt idx="652">
                  <c:v>225.8</c:v>
                </c:pt>
                <c:pt idx="653">
                  <c:v>244.8</c:v>
                </c:pt>
                <c:pt idx="654">
                  <c:v>248.6</c:v>
                </c:pt>
                <c:pt idx="655">
                  <c:v>250.2</c:v>
                </c:pt>
                <c:pt idx="656">
                  <c:v>240.7</c:v>
                </c:pt>
                <c:pt idx="657">
                  <c:v>240.2</c:v>
                </c:pt>
                <c:pt idx="658">
                  <c:v>236</c:v>
                </c:pt>
                <c:pt idx="659">
                  <c:v>239</c:v>
                </c:pt>
                <c:pt idx="660">
                  <c:v>236.1</c:v>
                </c:pt>
                <c:pt idx="661">
                  <c:v>231</c:v>
                </c:pt>
                <c:pt idx="662">
                  <c:v>224.4</c:v>
                </c:pt>
                <c:pt idx="663">
                  <c:v>217.1</c:v>
                </c:pt>
                <c:pt idx="664">
                  <c:v>213.1</c:v>
                </c:pt>
                <c:pt idx="665">
                  <c:v>212.7</c:v>
                </c:pt>
                <c:pt idx="666">
                  <c:v>206.7</c:v>
                </c:pt>
                <c:pt idx="667">
                  <c:v>206</c:v>
                </c:pt>
                <c:pt idx="668">
                  <c:v>207.6</c:v>
                </c:pt>
                <c:pt idx="669">
                  <c:v>217.1</c:v>
                </c:pt>
                <c:pt idx="670">
                  <c:v>220.4</c:v>
                </c:pt>
                <c:pt idx="671">
                  <c:v>234.9</c:v>
                </c:pt>
                <c:pt idx="672">
                  <c:v>231</c:v>
                </c:pt>
                <c:pt idx="673">
                  <c:v>230.4</c:v>
                </c:pt>
                <c:pt idx="674">
                  <c:v>231.4</c:v>
                </c:pt>
                <c:pt idx="675">
                  <c:v>226.4</c:v>
                </c:pt>
                <c:pt idx="676">
                  <c:v>228</c:v>
                </c:pt>
                <c:pt idx="677">
                  <c:v>231.3</c:v>
                </c:pt>
                <c:pt idx="678">
                  <c:v>223.7</c:v>
                </c:pt>
                <c:pt idx="679">
                  <c:v>215.3</c:v>
                </c:pt>
                <c:pt idx="680">
                  <c:v>211</c:v>
                </c:pt>
                <c:pt idx="681">
                  <c:v>204.5</c:v>
                </c:pt>
                <c:pt idx="682">
                  <c:v>202.2</c:v>
                </c:pt>
                <c:pt idx="683">
                  <c:v>193.2</c:v>
                </c:pt>
                <c:pt idx="684">
                  <c:v>198.4</c:v>
                </c:pt>
                <c:pt idx="685">
                  <c:v>194.1</c:v>
                </c:pt>
                <c:pt idx="686">
                  <c:v>193.9</c:v>
                </c:pt>
                <c:pt idx="687">
                  <c:v>190.4</c:v>
                </c:pt>
                <c:pt idx="688">
                  <c:v>184.7</c:v>
                </c:pt>
                <c:pt idx="689">
                  <c:v>198.8</c:v>
                </c:pt>
                <c:pt idx="690">
                  <c:v>194.2</c:v>
                </c:pt>
                <c:pt idx="691">
                  <c:v>187.2</c:v>
                </c:pt>
                <c:pt idx="692">
                  <c:v>188.7</c:v>
                </c:pt>
                <c:pt idx="693">
                  <c:v>211.7</c:v>
                </c:pt>
                <c:pt idx="694">
                  <c:v>199.9</c:v>
                </c:pt>
                <c:pt idx="695">
                  <c:v>228.1</c:v>
                </c:pt>
                <c:pt idx="696">
                  <c:v>214.6</c:v>
                </c:pt>
                <c:pt idx="697">
                  <c:v>208.9</c:v>
                </c:pt>
                <c:pt idx="698">
                  <c:v>205.7</c:v>
                </c:pt>
                <c:pt idx="699">
                  <c:v>209.6</c:v>
                </c:pt>
                <c:pt idx="700">
                  <c:v>203.9</c:v>
                </c:pt>
                <c:pt idx="701">
                  <c:v>204</c:v>
                </c:pt>
                <c:pt idx="702">
                  <c:v>201.9</c:v>
                </c:pt>
                <c:pt idx="703">
                  <c:v>199</c:v>
                </c:pt>
                <c:pt idx="704">
                  <c:v>195.4</c:v>
                </c:pt>
                <c:pt idx="705">
                  <c:v>196.7</c:v>
                </c:pt>
                <c:pt idx="706">
                  <c:v>195.4</c:v>
                </c:pt>
                <c:pt idx="707">
                  <c:v>213.9</c:v>
                </c:pt>
                <c:pt idx="708">
                  <c:v>200.2</c:v>
                </c:pt>
                <c:pt idx="709">
                  <c:v>214.7</c:v>
                </c:pt>
                <c:pt idx="710">
                  <c:v>219.4</c:v>
                </c:pt>
                <c:pt idx="711">
                  <c:v>230.4</c:v>
                </c:pt>
                <c:pt idx="712">
                  <c:v>236.7</c:v>
                </c:pt>
                <c:pt idx="713">
                  <c:v>249.9</c:v>
                </c:pt>
                <c:pt idx="714">
                  <c:v>252.3</c:v>
                </c:pt>
                <c:pt idx="715">
                  <c:v>263.7</c:v>
                </c:pt>
                <c:pt idx="716">
                  <c:v>280.2</c:v>
                </c:pt>
                <c:pt idx="717">
                  <c:v>279</c:v>
                </c:pt>
                <c:pt idx="718">
                  <c:v>263.2</c:v>
                </c:pt>
                <c:pt idx="719">
                  <c:v>259.7</c:v>
                </c:pt>
                <c:pt idx="720">
                  <c:v>252.8</c:v>
                </c:pt>
                <c:pt idx="721">
                  <c:v>247.4</c:v>
                </c:pt>
                <c:pt idx="722">
                  <c:v>245.8</c:v>
                </c:pt>
                <c:pt idx="723">
                  <c:v>245.6</c:v>
                </c:pt>
                <c:pt idx="724">
                  <c:v>239.1</c:v>
                </c:pt>
                <c:pt idx="725">
                  <c:v>243.1</c:v>
                </c:pt>
                <c:pt idx="726">
                  <c:v>247.4</c:v>
                </c:pt>
                <c:pt idx="727">
                  <c:v>241.4</c:v>
                </c:pt>
                <c:pt idx="728">
                  <c:v>252.1</c:v>
                </c:pt>
                <c:pt idx="729">
                  <c:v>245.2</c:v>
                </c:pt>
                <c:pt idx="730">
                  <c:v>241.6</c:v>
                </c:pt>
                <c:pt idx="731">
                  <c:v>233.9</c:v>
                </c:pt>
                <c:pt idx="732">
                  <c:v>232.4</c:v>
                </c:pt>
                <c:pt idx="733">
                  <c:v>224.5</c:v>
                </c:pt>
                <c:pt idx="734">
                  <c:v>233.1</c:v>
                </c:pt>
                <c:pt idx="735">
                  <c:v>234.5</c:v>
                </c:pt>
                <c:pt idx="736">
                  <c:v>235.5</c:v>
                </c:pt>
                <c:pt idx="737">
                  <c:v>215.7</c:v>
                </c:pt>
                <c:pt idx="738">
                  <c:v>203.3</c:v>
                </c:pt>
                <c:pt idx="739">
                  <c:v>205.6</c:v>
                </c:pt>
                <c:pt idx="740">
                  <c:v>208.8</c:v>
                </c:pt>
                <c:pt idx="741">
                  <c:v>207.1</c:v>
                </c:pt>
                <c:pt idx="742">
                  <c:v>216.1</c:v>
                </c:pt>
                <c:pt idx="743">
                  <c:v>214.1</c:v>
                </c:pt>
                <c:pt idx="744">
                  <c:v>240.5</c:v>
                </c:pt>
                <c:pt idx="745">
                  <c:v>245.3</c:v>
                </c:pt>
                <c:pt idx="746">
                  <c:v>251.1</c:v>
                </c:pt>
                <c:pt idx="747">
                  <c:v>251.7</c:v>
                </c:pt>
                <c:pt idx="748">
                  <c:v>247.5</c:v>
                </c:pt>
                <c:pt idx="749">
                  <c:v>242.6</c:v>
                </c:pt>
                <c:pt idx="750">
                  <c:v>240.3</c:v>
                </c:pt>
                <c:pt idx="751">
                  <c:v>241.4</c:v>
                </c:pt>
                <c:pt idx="752">
                  <c:v>251.2</c:v>
                </c:pt>
                <c:pt idx="753">
                  <c:v>243.4</c:v>
                </c:pt>
                <c:pt idx="754">
                  <c:v>257.4</c:v>
                </c:pt>
                <c:pt idx="755">
                  <c:v>239.5</c:v>
                </c:pt>
                <c:pt idx="756">
                  <c:v>246.9</c:v>
                </c:pt>
                <c:pt idx="757">
                  <c:v>252</c:v>
                </c:pt>
                <c:pt idx="758">
                  <c:v>247.2</c:v>
                </c:pt>
                <c:pt idx="759">
                  <c:v>243.9</c:v>
                </c:pt>
                <c:pt idx="760">
                  <c:v>244.6</c:v>
                </c:pt>
                <c:pt idx="761">
                  <c:v>242.2</c:v>
                </c:pt>
                <c:pt idx="762">
                  <c:v>240.5</c:v>
                </c:pt>
                <c:pt idx="763">
                  <c:v>230</c:v>
                </c:pt>
                <c:pt idx="764">
                  <c:v>237.2</c:v>
                </c:pt>
                <c:pt idx="765">
                  <c:v>238.1</c:v>
                </c:pt>
                <c:pt idx="766">
                  <c:v>231.4</c:v>
                </c:pt>
                <c:pt idx="767">
                  <c:v>229.4</c:v>
                </c:pt>
                <c:pt idx="768">
                  <c:v>226.3</c:v>
                </c:pt>
                <c:pt idx="769">
                  <c:v>228.6</c:v>
                </c:pt>
                <c:pt idx="770">
                  <c:v>232.2</c:v>
                </c:pt>
                <c:pt idx="771">
                  <c:v>231.9</c:v>
                </c:pt>
                <c:pt idx="772">
                  <c:v>244.4</c:v>
                </c:pt>
                <c:pt idx="773">
                  <c:v>247.6</c:v>
                </c:pt>
                <c:pt idx="774">
                  <c:v>239.1</c:v>
                </c:pt>
                <c:pt idx="775">
                  <c:v>250.9</c:v>
                </c:pt>
                <c:pt idx="776">
                  <c:v>242.6</c:v>
                </c:pt>
                <c:pt idx="777">
                  <c:v>241.2</c:v>
                </c:pt>
                <c:pt idx="778">
                  <c:v>226.4</c:v>
                </c:pt>
                <c:pt idx="779">
                  <c:v>220</c:v>
                </c:pt>
                <c:pt idx="780">
                  <c:v>226.5</c:v>
                </c:pt>
                <c:pt idx="781">
                  <c:v>218</c:v>
                </c:pt>
                <c:pt idx="782">
                  <c:v>220.3</c:v>
                </c:pt>
                <c:pt idx="783">
                  <c:v>231.4</c:v>
                </c:pt>
                <c:pt idx="784">
                  <c:v>231.3</c:v>
                </c:pt>
                <c:pt idx="785">
                  <c:v>210.7</c:v>
                </c:pt>
                <c:pt idx="786">
                  <c:v>203.4</c:v>
                </c:pt>
                <c:pt idx="787">
                  <c:v>199.7</c:v>
                </c:pt>
                <c:pt idx="788">
                  <c:v>198.1</c:v>
                </c:pt>
                <c:pt idx="789">
                  <c:v>217.7</c:v>
                </c:pt>
                <c:pt idx="790">
                  <c:v>213.2</c:v>
                </c:pt>
                <c:pt idx="791">
                  <c:v>207.7</c:v>
                </c:pt>
                <c:pt idx="792">
                  <c:v>190.1</c:v>
                </c:pt>
                <c:pt idx="793">
                  <c:v>189.4</c:v>
                </c:pt>
                <c:pt idx="794">
                  <c:v>190.3</c:v>
                </c:pt>
                <c:pt idx="795">
                  <c:v>196</c:v>
                </c:pt>
                <c:pt idx="796">
                  <c:v>197.7</c:v>
                </c:pt>
                <c:pt idx="797">
                  <c:v>197.8</c:v>
                </c:pt>
                <c:pt idx="798">
                  <c:v>196.6</c:v>
                </c:pt>
                <c:pt idx="799">
                  <c:v>183.8</c:v>
                </c:pt>
                <c:pt idx="800">
                  <c:v>186.7</c:v>
                </c:pt>
                <c:pt idx="801">
                  <c:v>190.1</c:v>
                </c:pt>
                <c:pt idx="802">
                  <c:v>191.6</c:v>
                </c:pt>
                <c:pt idx="803">
                  <c:v>196.5</c:v>
                </c:pt>
                <c:pt idx="804">
                  <c:v>204.3</c:v>
                </c:pt>
                <c:pt idx="805">
                  <c:v>187.5</c:v>
                </c:pt>
                <c:pt idx="806">
                  <c:v>185.5</c:v>
                </c:pt>
                <c:pt idx="807">
                  <c:v>189</c:v>
                </c:pt>
                <c:pt idx="808">
                  <c:v>200.6</c:v>
                </c:pt>
                <c:pt idx="809">
                  <c:v>188.9</c:v>
                </c:pt>
                <c:pt idx="810">
                  <c:v>191.9</c:v>
                </c:pt>
                <c:pt idx="811">
                  <c:v>203</c:v>
                </c:pt>
                <c:pt idx="812">
                  <c:v>196.9</c:v>
                </c:pt>
                <c:pt idx="813">
                  <c:v>190.4</c:v>
                </c:pt>
                <c:pt idx="814">
                  <c:v>196.4</c:v>
                </c:pt>
                <c:pt idx="815">
                  <c:v>195.6</c:v>
                </c:pt>
                <c:pt idx="816">
                  <c:v>196.5</c:v>
                </c:pt>
                <c:pt idx="817">
                  <c:v>192.3</c:v>
                </c:pt>
                <c:pt idx="818">
                  <c:v>190.2</c:v>
                </c:pt>
                <c:pt idx="819">
                  <c:v>194.2</c:v>
                </c:pt>
                <c:pt idx="820">
                  <c:v>193.4</c:v>
                </c:pt>
                <c:pt idx="821">
                  <c:v>194.3</c:v>
                </c:pt>
                <c:pt idx="822">
                  <c:v>201.1</c:v>
                </c:pt>
                <c:pt idx="823">
                  <c:v>195.8</c:v>
                </c:pt>
                <c:pt idx="824">
                  <c:v>202.4</c:v>
                </c:pt>
                <c:pt idx="825">
                  <c:v>200.7</c:v>
                </c:pt>
                <c:pt idx="826">
                  <c:v>201.7</c:v>
                </c:pt>
                <c:pt idx="827">
                  <c:v>198</c:v>
                </c:pt>
                <c:pt idx="828">
                  <c:v>198</c:v>
                </c:pt>
                <c:pt idx="829">
                  <c:v>200.4</c:v>
                </c:pt>
                <c:pt idx="830">
                  <c:v>204.5</c:v>
                </c:pt>
                <c:pt idx="831">
                  <c:v>203.7</c:v>
                </c:pt>
                <c:pt idx="832">
                  <c:v>208.9</c:v>
                </c:pt>
                <c:pt idx="833">
                  <c:v>210.6</c:v>
                </c:pt>
                <c:pt idx="834">
                  <c:v>220.3</c:v>
                </c:pt>
                <c:pt idx="835">
                  <c:v>223.9</c:v>
                </c:pt>
                <c:pt idx="836">
                  <c:v>223.5</c:v>
                </c:pt>
                <c:pt idx="837">
                  <c:v>228.9</c:v>
                </c:pt>
                <c:pt idx="838">
                  <c:v>240.4</c:v>
                </c:pt>
                <c:pt idx="839">
                  <c:v>245</c:v>
                </c:pt>
                <c:pt idx="840">
                  <c:v>259</c:v>
                </c:pt>
                <c:pt idx="841">
                  <c:v>257.9</c:v>
                </c:pt>
                <c:pt idx="842">
                  <c:v>263.4</c:v>
                </c:pt>
                <c:pt idx="843">
                  <c:v>264.1</c:v>
                </c:pt>
                <c:pt idx="844">
                  <c:v>282.6</c:v>
                </c:pt>
                <c:pt idx="845">
                  <c:v>286.8</c:v>
                </c:pt>
                <c:pt idx="846">
                  <c:v>287.1</c:v>
                </c:pt>
                <c:pt idx="847">
                  <c:v>274</c:v>
                </c:pt>
                <c:pt idx="848">
                  <c:v>275.6</c:v>
                </c:pt>
                <c:pt idx="849">
                  <c:v>275.3</c:v>
                </c:pt>
                <c:pt idx="850">
                  <c:v>262.6</c:v>
                </c:pt>
                <c:pt idx="851">
                  <c:v>262.5</c:v>
                </c:pt>
                <c:pt idx="852">
                  <c:v>267.1</c:v>
                </c:pt>
                <c:pt idx="853">
                  <c:v>273.7</c:v>
                </c:pt>
                <c:pt idx="854">
                  <c:v>277.1</c:v>
                </c:pt>
                <c:pt idx="855">
                  <c:v>273</c:v>
                </c:pt>
                <c:pt idx="856">
                  <c:v>279.7</c:v>
                </c:pt>
                <c:pt idx="857">
                  <c:v>266.3</c:v>
                </c:pt>
                <c:pt idx="858">
                  <c:v>266.6</c:v>
                </c:pt>
                <c:pt idx="859">
                  <c:v>268.7</c:v>
                </c:pt>
                <c:pt idx="860">
                  <c:v>276.4</c:v>
                </c:pt>
                <c:pt idx="861">
                  <c:v>272.1</c:v>
                </c:pt>
                <c:pt idx="862">
                  <c:v>277.6</c:v>
                </c:pt>
                <c:pt idx="863">
                  <c:v>265.2</c:v>
                </c:pt>
                <c:pt idx="864">
                  <c:v>271.9</c:v>
                </c:pt>
                <c:pt idx="865">
                  <c:v>273.7</c:v>
                </c:pt>
                <c:pt idx="866">
                  <c:v>267.6</c:v>
                </c:pt>
                <c:pt idx="867">
                  <c:v>262.5</c:v>
                </c:pt>
                <c:pt idx="868">
                  <c:v>273.2</c:v>
                </c:pt>
                <c:pt idx="869">
                  <c:v>274.5</c:v>
                </c:pt>
                <c:pt idx="870">
                  <c:v>261.4</c:v>
                </c:pt>
                <c:pt idx="871">
                  <c:v>266.3</c:v>
                </c:pt>
                <c:pt idx="872">
                  <c:v>256.7</c:v>
                </c:pt>
                <c:pt idx="873">
                  <c:v>251.2</c:v>
                </c:pt>
                <c:pt idx="874">
                  <c:v>245.6</c:v>
                </c:pt>
                <c:pt idx="875">
                  <c:v>238.2</c:v>
                </c:pt>
                <c:pt idx="876">
                  <c:v>230.6</c:v>
                </c:pt>
                <c:pt idx="877">
                  <c:v>236.9</c:v>
                </c:pt>
                <c:pt idx="878">
                  <c:v>228.1</c:v>
                </c:pt>
                <c:pt idx="879">
                  <c:v>236.9</c:v>
                </c:pt>
                <c:pt idx="880">
                  <c:v>230.8</c:v>
                </c:pt>
                <c:pt idx="881">
                  <c:v>225.8</c:v>
                </c:pt>
                <c:pt idx="882">
                  <c:v>232</c:v>
                </c:pt>
                <c:pt idx="883">
                  <c:v>228.3</c:v>
                </c:pt>
                <c:pt idx="884">
                  <c:v>224.2</c:v>
                </c:pt>
                <c:pt idx="885">
                  <c:v>208</c:v>
                </c:pt>
                <c:pt idx="886">
                  <c:v>217</c:v>
                </c:pt>
                <c:pt idx="887">
                  <c:v>214.2</c:v>
                </c:pt>
                <c:pt idx="888">
                  <c:v>228</c:v>
                </c:pt>
                <c:pt idx="889">
                  <c:v>236.4</c:v>
                </c:pt>
                <c:pt idx="890">
                  <c:v>241.1</c:v>
                </c:pt>
                <c:pt idx="891">
                  <c:v>230.9</c:v>
                </c:pt>
                <c:pt idx="892">
                  <c:v>221.7</c:v>
                </c:pt>
                <c:pt idx="893">
                  <c:v>217.1</c:v>
                </c:pt>
                <c:pt idx="894">
                  <c:v>229.1</c:v>
                </c:pt>
                <c:pt idx="895">
                  <c:v>227.3</c:v>
                </c:pt>
                <c:pt idx="896">
                  <c:v>194.9</c:v>
                </c:pt>
                <c:pt idx="897">
                  <c:v>191.4</c:v>
                </c:pt>
                <c:pt idx="898">
                  <c:v>195.3</c:v>
                </c:pt>
                <c:pt idx="899">
                  <c:v>210.4</c:v>
                </c:pt>
                <c:pt idx="900">
                  <c:v>221.7</c:v>
                </c:pt>
                <c:pt idx="901">
                  <c:v>190.4</c:v>
                </c:pt>
                <c:pt idx="902">
                  <c:v>215.7</c:v>
                </c:pt>
                <c:pt idx="903">
                  <c:v>210.1</c:v>
                </c:pt>
                <c:pt idx="904">
                  <c:v>188.4</c:v>
                </c:pt>
                <c:pt idx="905">
                  <c:v>189.3</c:v>
                </c:pt>
                <c:pt idx="906">
                  <c:v>209.1</c:v>
                </c:pt>
                <c:pt idx="907">
                  <c:v>209.1</c:v>
                </c:pt>
                <c:pt idx="908">
                  <c:v>205.3</c:v>
                </c:pt>
                <c:pt idx="909">
                  <c:v>191.7</c:v>
                </c:pt>
                <c:pt idx="910">
                  <c:v>188.5</c:v>
                </c:pt>
                <c:pt idx="911">
                  <c:v>191.6</c:v>
                </c:pt>
                <c:pt idx="912">
                  <c:v>189.2</c:v>
                </c:pt>
                <c:pt idx="913">
                  <c:v>184.4</c:v>
                </c:pt>
                <c:pt idx="914">
                  <c:v>185.7</c:v>
                </c:pt>
                <c:pt idx="915">
                  <c:v>186.1</c:v>
                </c:pt>
                <c:pt idx="916">
                  <c:v>184.7</c:v>
                </c:pt>
                <c:pt idx="917">
                  <c:v>186.5</c:v>
                </c:pt>
                <c:pt idx="918">
                  <c:v>186.9</c:v>
                </c:pt>
                <c:pt idx="919">
                  <c:v>187.8</c:v>
                </c:pt>
                <c:pt idx="920">
                  <c:v>195</c:v>
                </c:pt>
                <c:pt idx="921">
                  <c:v>188.2</c:v>
                </c:pt>
                <c:pt idx="922">
                  <c:v>188</c:v>
                </c:pt>
                <c:pt idx="923">
                  <c:v>190</c:v>
                </c:pt>
                <c:pt idx="924">
                  <c:v>188.8</c:v>
                </c:pt>
                <c:pt idx="925">
                  <c:v>188.7</c:v>
                </c:pt>
                <c:pt idx="926">
                  <c:v>188.3</c:v>
                </c:pt>
                <c:pt idx="927">
                  <c:v>192.3</c:v>
                </c:pt>
                <c:pt idx="928">
                  <c:v>189.4</c:v>
                </c:pt>
                <c:pt idx="929">
                  <c:v>188.6</c:v>
                </c:pt>
                <c:pt idx="930">
                  <c:v>187</c:v>
                </c:pt>
                <c:pt idx="931">
                  <c:v>189.2</c:v>
                </c:pt>
                <c:pt idx="932">
                  <c:v>188.5</c:v>
                </c:pt>
                <c:pt idx="933">
                  <c:v>188.5</c:v>
                </c:pt>
                <c:pt idx="934">
                  <c:v>191</c:v>
                </c:pt>
                <c:pt idx="935">
                  <c:v>193.9</c:v>
                </c:pt>
                <c:pt idx="936">
                  <c:v>195.2</c:v>
                </c:pt>
                <c:pt idx="937">
                  <c:v>200.8</c:v>
                </c:pt>
                <c:pt idx="938">
                  <c:v>202.9</c:v>
                </c:pt>
                <c:pt idx="939">
                  <c:v>207.7</c:v>
                </c:pt>
                <c:pt idx="940">
                  <c:v>207.5</c:v>
                </c:pt>
                <c:pt idx="941">
                  <c:v>214</c:v>
                </c:pt>
                <c:pt idx="942">
                  <c:v>219.4</c:v>
                </c:pt>
                <c:pt idx="943">
                  <c:v>220.9</c:v>
                </c:pt>
                <c:pt idx="944">
                  <c:v>221</c:v>
                </c:pt>
                <c:pt idx="945">
                  <c:v>222</c:v>
                </c:pt>
                <c:pt idx="946">
                  <c:v>224.5</c:v>
                </c:pt>
                <c:pt idx="947">
                  <c:v>225.2</c:v>
                </c:pt>
                <c:pt idx="948">
                  <c:v>226.1</c:v>
                </c:pt>
                <c:pt idx="949">
                  <c:v>228.4</c:v>
                </c:pt>
                <c:pt idx="950">
                  <c:v>228.5</c:v>
                </c:pt>
                <c:pt idx="951">
                  <c:v>239.1</c:v>
                </c:pt>
                <c:pt idx="952">
                  <c:v>238.6</c:v>
                </c:pt>
                <c:pt idx="953">
                  <c:v>238.6</c:v>
                </c:pt>
                <c:pt idx="954">
                  <c:v>239.2</c:v>
                </c:pt>
                <c:pt idx="955">
                  <c:v>236.4</c:v>
                </c:pt>
                <c:pt idx="956">
                  <c:v>237.6</c:v>
                </c:pt>
                <c:pt idx="957">
                  <c:v>237.9</c:v>
                </c:pt>
                <c:pt idx="958">
                  <c:v>237.3</c:v>
                </c:pt>
                <c:pt idx="959">
                  <c:v>238.3</c:v>
                </c:pt>
                <c:pt idx="960">
                  <c:v>234.2</c:v>
                </c:pt>
                <c:pt idx="961">
                  <c:v>237.6</c:v>
                </c:pt>
                <c:pt idx="962">
                  <c:v>237.5</c:v>
                </c:pt>
                <c:pt idx="963">
                  <c:v>240.3</c:v>
                </c:pt>
                <c:pt idx="964">
                  <c:v>243.2</c:v>
                </c:pt>
                <c:pt idx="965">
                  <c:v>246.6</c:v>
                </c:pt>
                <c:pt idx="966">
                  <c:v>245.3</c:v>
                </c:pt>
                <c:pt idx="967">
                  <c:v>245.3</c:v>
                </c:pt>
                <c:pt idx="968">
                  <c:v>250.7</c:v>
                </c:pt>
                <c:pt idx="969">
                  <c:v>251.1</c:v>
                </c:pt>
                <c:pt idx="970">
                  <c:v>249.7</c:v>
                </c:pt>
                <c:pt idx="971">
                  <c:v>250.7</c:v>
                </c:pt>
                <c:pt idx="972">
                  <c:v>253.8</c:v>
                </c:pt>
                <c:pt idx="973">
                  <c:v>253.9</c:v>
                </c:pt>
                <c:pt idx="974">
                  <c:v>255.4</c:v>
                </c:pt>
                <c:pt idx="975">
                  <c:v>260.8</c:v>
                </c:pt>
                <c:pt idx="976">
                  <c:v>258.8</c:v>
                </c:pt>
                <c:pt idx="977">
                  <c:v>265.2</c:v>
                </c:pt>
                <c:pt idx="978">
                  <c:v>263</c:v>
                </c:pt>
                <c:pt idx="979">
                  <c:v>264</c:v>
                </c:pt>
                <c:pt idx="980">
                  <c:v>264.5</c:v>
                </c:pt>
                <c:pt idx="981">
                  <c:v>264.2</c:v>
                </c:pt>
                <c:pt idx="982">
                  <c:v>264.1</c:v>
                </c:pt>
                <c:pt idx="983">
                  <c:v>264.4</c:v>
                </c:pt>
                <c:pt idx="984">
                  <c:v>265.3</c:v>
                </c:pt>
                <c:pt idx="985">
                  <c:v>265</c:v>
                </c:pt>
                <c:pt idx="986">
                  <c:v>264.8</c:v>
                </c:pt>
                <c:pt idx="987">
                  <c:v>264.8</c:v>
                </c:pt>
                <c:pt idx="988">
                  <c:v>267.6</c:v>
                </c:pt>
                <c:pt idx="989">
                  <c:v>265.1</c:v>
                </c:pt>
                <c:pt idx="990">
                  <c:v>266</c:v>
                </c:pt>
                <c:pt idx="991">
                  <c:v>266.9</c:v>
                </c:pt>
                <c:pt idx="992">
                  <c:v>267.5</c:v>
                </c:pt>
                <c:pt idx="993">
                  <c:v>264.9</c:v>
                </c:pt>
                <c:pt idx="994">
                  <c:v>265.7</c:v>
                </c:pt>
                <c:pt idx="995">
                  <c:v>263.4</c:v>
                </c:pt>
                <c:pt idx="996">
                  <c:v>264</c:v>
                </c:pt>
                <c:pt idx="997">
                  <c:v>264.2</c:v>
                </c:pt>
                <c:pt idx="998">
                  <c:v>264.4</c:v>
                </c:pt>
                <c:pt idx="999">
                  <c:v>263.8</c:v>
                </c:pt>
                <c:pt idx="1000">
                  <c:v>263</c:v>
                </c:pt>
                <c:pt idx="1001">
                  <c:v>260.9</c:v>
                </c:pt>
                <c:pt idx="1002">
                  <c:v>260.6</c:v>
                </c:pt>
                <c:pt idx="1003">
                  <c:v>265.2</c:v>
                </c:pt>
                <c:pt idx="1004">
                  <c:v>263.8</c:v>
                </c:pt>
                <c:pt idx="1005">
                  <c:v>263.7</c:v>
                </c:pt>
                <c:pt idx="1006">
                  <c:v>262</c:v>
                </c:pt>
                <c:pt idx="1007">
                  <c:v>259.3</c:v>
                </c:pt>
                <c:pt idx="1008">
                  <c:v>260.4</c:v>
                </c:pt>
                <c:pt idx="1009">
                  <c:v>260.9</c:v>
                </c:pt>
                <c:pt idx="1010">
                  <c:v>259</c:v>
                </c:pt>
                <c:pt idx="1011">
                  <c:v>261.8</c:v>
                </c:pt>
                <c:pt idx="1012">
                  <c:v>260.7</c:v>
                </c:pt>
                <c:pt idx="1013">
                  <c:v>261.3</c:v>
                </c:pt>
                <c:pt idx="1014">
                  <c:v>258.3</c:v>
                </c:pt>
                <c:pt idx="1015">
                  <c:v>259.3</c:v>
                </c:pt>
                <c:pt idx="1016">
                  <c:v>259.6</c:v>
                </c:pt>
                <c:pt idx="1017">
                  <c:v>260.8</c:v>
                </c:pt>
                <c:pt idx="1018">
                  <c:v>259.2</c:v>
                </c:pt>
                <c:pt idx="1019">
                  <c:v>259.7</c:v>
                </c:pt>
                <c:pt idx="1020">
                  <c:v>260.4</c:v>
                </c:pt>
                <c:pt idx="1021">
                  <c:v>260.1</c:v>
                </c:pt>
                <c:pt idx="1022">
                  <c:v>258.4</c:v>
                </c:pt>
                <c:pt idx="1023">
                  <c:v>260.7</c:v>
                </c:pt>
                <c:pt idx="1024">
                  <c:v>263</c:v>
                </c:pt>
                <c:pt idx="1025">
                  <c:v>262.3</c:v>
                </c:pt>
                <c:pt idx="1026">
                  <c:v>257.6</c:v>
                </c:pt>
                <c:pt idx="1027">
                  <c:v>258.1</c:v>
                </c:pt>
                <c:pt idx="1028">
                  <c:v>262.9</c:v>
                </c:pt>
                <c:pt idx="1029">
                  <c:v>262.1</c:v>
                </c:pt>
                <c:pt idx="1030">
                  <c:v>259.4</c:v>
                </c:pt>
                <c:pt idx="1031">
                  <c:v>261.1</c:v>
                </c:pt>
                <c:pt idx="1032">
                  <c:v>261.2</c:v>
                </c:pt>
                <c:pt idx="1033">
                  <c:v>262.7</c:v>
                </c:pt>
                <c:pt idx="1034">
                  <c:v>263.2</c:v>
                </c:pt>
                <c:pt idx="1035">
                  <c:v>265.5</c:v>
                </c:pt>
                <c:pt idx="1036">
                  <c:v>266.7</c:v>
                </c:pt>
                <c:pt idx="1037">
                  <c:v>260.7</c:v>
                </c:pt>
                <c:pt idx="1038">
                  <c:v>265.5</c:v>
                </c:pt>
                <c:pt idx="1039">
                  <c:v>265.9</c:v>
                </c:pt>
                <c:pt idx="1040">
                  <c:v>267.6</c:v>
                </c:pt>
                <c:pt idx="1041">
                  <c:v>265.2</c:v>
                </c:pt>
                <c:pt idx="1042">
                  <c:v>265.3</c:v>
                </c:pt>
                <c:pt idx="1043">
                  <c:v>267.6</c:v>
                </c:pt>
                <c:pt idx="1044">
                  <c:v>269.8</c:v>
                </c:pt>
                <c:pt idx="1045">
                  <c:v>268.6</c:v>
                </c:pt>
                <c:pt idx="1046">
                  <c:v>269.3</c:v>
                </c:pt>
                <c:pt idx="1047">
                  <c:v>270.7</c:v>
                </c:pt>
                <c:pt idx="1048">
                  <c:v>271.5</c:v>
                </c:pt>
                <c:pt idx="1049">
                  <c:v>269.8</c:v>
                </c:pt>
                <c:pt idx="1050">
                  <c:v>269.1</c:v>
                </c:pt>
                <c:pt idx="1051">
                  <c:v>271.1</c:v>
                </c:pt>
                <c:pt idx="1052">
                  <c:v>271.5</c:v>
                </c:pt>
                <c:pt idx="1053">
                  <c:v>272.8</c:v>
                </c:pt>
                <c:pt idx="1054">
                  <c:v>271.6</c:v>
                </c:pt>
                <c:pt idx="1055">
                  <c:v>271.7</c:v>
                </c:pt>
                <c:pt idx="1056">
                  <c:v>274.9</c:v>
                </c:pt>
                <c:pt idx="1057">
                  <c:v>275.4</c:v>
                </c:pt>
                <c:pt idx="1058">
                  <c:v>271.5</c:v>
                </c:pt>
                <c:pt idx="1059">
                  <c:v>273</c:v>
                </c:pt>
                <c:pt idx="1060">
                  <c:v>273.4</c:v>
                </c:pt>
                <c:pt idx="1061">
                  <c:v>275</c:v>
                </c:pt>
                <c:pt idx="1062">
                  <c:v>274</c:v>
                </c:pt>
                <c:pt idx="1063">
                  <c:v>273.1</c:v>
                </c:pt>
                <c:pt idx="1064">
                  <c:v>276.3</c:v>
                </c:pt>
                <c:pt idx="1065">
                  <c:v>274.6</c:v>
                </c:pt>
                <c:pt idx="1066">
                  <c:v>276.3</c:v>
                </c:pt>
                <c:pt idx="1067">
                  <c:v>274.7</c:v>
                </c:pt>
                <c:pt idx="1068">
                  <c:v>275.3</c:v>
                </c:pt>
                <c:pt idx="1069">
                  <c:v>278.9</c:v>
                </c:pt>
                <c:pt idx="1070">
                  <c:v>273.9</c:v>
                </c:pt>
                <c:pt idx="1071">
                  <c:v>277.9</c:v>
                </c:pt>
                <c:pt idx="1072">
                  <c:v>277.6</c:v>
                </c:pt>
                <c:pt idx="1073">
                  <c:v>276.7</c:v>
                </c:pt>
                <c:pt idx="1074">
                  <c:v>276.7</c:v>
                </c:pt>
                <c:pt idx="1075">
                  <c:v>276.7</c:v>
                </c:pt>
                <c:pt idx="1076">
                  <c:v>276.8</c:v>
                </c:pt>
                <c:pt idx="1077">
                  <c:v>276.8</c:v>
                </c:pt>
                <c:pt idx="1078">
                  <c:v>276.9</c:v>
                </c:pt>
                <c:pt idx="1079">
                  <c:v>276.9</c:v>
                </c:pt>
                <c:pt idx="1080">
                  <c:v>277</c:v>
                </c:pt>
                <c:pt idx="1081">
                  <c:v>277.1</c:v>
                </c:pt>
                <c:pt idx="1082">
                  <c:v>277.1</c:v>
                </c:pt>
                <c:pt idx="1083">
                  <c:v>277.2</c:v>
                </c:pt>
                <c:pt idx="1084">
                  <c:v>277.2</c:v>
                </c:pt>
                <c:pt idx="1085">
                  <c:v>277.3</c:v>
                </c:pt>
                <c:pt idx="1086">
                  <c:v>277.3</c:v>
                </c:pt>
                <c:pt idx="1087">
                  <c:v>277.4</c:v>
                </c:pt>
                <c:pt idx="1088">
                  <c:v>277.4</c:v>
                </c:pt>
                <c:pt idx="1089">
                  <c:v>277.5</c:v>
                </c:pt>
                <c:pt idx="1090">
                  <c:v>277.5</c:v>
                </c:pt>
                <c:pt idx="1091">
                  <c:v>277.6</c:v>
                </c:pt>
                <c:pt idx="1092">
                  <c:v>277.6</c:v>
                </c:pt>
                <c:pt idx="1093">
                  <c:v>277.6</c:v>
                </c:pt>
                <c:pt idx="1094">
                  <c:v>277.7</c:v>
                </c:pt>
                <c:pt idx="1095">
                  <c:v>277.7</c:v>
                </c:pt>
                <c:pt idx="1096">
                  <c:v>277.7</c:v>
                </c:pt>
                <c:pt idx="1097">
                  <c:v>277.8</c:v>
                </c:pt>
                <c:pt idx="1098">
                  <c:v>277.8</c:v>
                </c:pt>
                <c:pt idx="1099">
                  <c:v>277.8</c:v>
                </c:pt>
                <c:pt idx="1100">
                  <c:v>277.9</c:v>
                </c:pt>
                <c:pt idx="1101">
                  <c:v>277.9</c:v>
                </c:pt>
                <c:pt idx="1102">
                  <c:v>277.9</c:v>
                </c:pt>
                <c:pt idx="1103">
                  <c:v>277.9</c:v>
                </c:pt>
                <c:pt idx="1104">
                  <c:v>277.9</c:v>
                </c:pt>
                <c:pt idx="1105">
                  <c:v>277.9</c:v>
                </c:pt>
                <c:pt idx="1106">
                  <c:v>277.9</c:v>
                </c:pt>
                <c:pt idx="1107">
                  <c:v>277.9</c:v>
                </c:pt>
                <c:pt idx="1108">
                  <c:v>277.9</c:v>
                </c:pt>
                <c:pt idx="1109">
                  <c:v>277.9</c:v>
                </c:pt>
                <c:pt idx="1110">
                  <c:v>277.9</c:v>
                </c:pt>
                <c:pt idx="1111">
                  <c:v>277.9</c:v>
                </c:pt>
                <c:pt idx="1112">
                  <c:v>277.8</c:v>
                </c:pt>
                <c:pt idx="1113">
                  <c:v>277.8</c:v>
                </c:pt>
                <c:pt idx="1114">
                  <c:v>277.8</c:v>
                </c:pt>
                <c:pt idx="1115">
                  <c:v>277.8</c:v>
                </c:pt>
                <c:pt idx="1116">
                  <c:v>277.8</c:v>
                </c:pt>
                <c:pt idx="1117">
                  <c:v>277.7</c:v>
                </c:pt>
                <c:pt idx="1118">
                  <c:v>277.7</c:v>
                </c:pt>
                <c:pt idx="1119">
                  <c:v>277.7</c:v>
                </c:pt>
                <c:pt idx="1120">
                  <c:v>277.7</c:v>
                </c:pt>
                <c:pt idx="1121">
                  <c:v>277.6</c:v>
                </c:pt>
                <c:pt idx="1122">
                  <c:v>277.6</c:v>
                </c:pt>
                <c:pt idx="1123">
                  <c:v>277.6</c:v>
                </c:pt>
                <c:pt idx="1124">
                  <c:v>277.5</c:v>
                </c:pt>
                <c:pt idx="1125">
                  <c:v>277.5</c:v>
                </c:pt>
                <c:pt idx="1126">
                  <c:v>277.5</c:v>
                </c:pt>
                <c:pt idx="1127">
                  <c:v>277.5</c:v>
                </c:pt>
                <c:pt idx="1128">
                  <c:v>277.4</c:v>
                </c:pt>
                <c:pt idx="1129">
                  <c:v>277.4</c:v>
                </c:pt>
                <c:pt idx="1130">
                  <c:v>277.4</c:v>
                </c:pt>
                <c:pt idx="1131">
                  <c:v>277.4</c:v>
                </c:pt>
                <c:pt idx="1132">
                  <c:v>277.4</c:v>
                </c:pt>
                <c:pt idx="1133">
                  <c:v>277.3</c:v>
                </c:pt>
                <c:pt idx="1134">
                  <c:v>277.3</c:v>
                </c:pt>
                <c:pt idx="1135">
                  <c:v>277.3</c:v>
                </c:pt>
                <c:pt idx="1136">
                  <c:v>277.3</c:v>
                </c:pt>
                <c:pt idx="1137">
                  <c:v>277.3</c:v>
                </c:pt>
                <c:pt idx="1138">
                  <c:v>277.3</c:v>
                </c:pt>
                <c:pt idx="1139">
                  <c:v>277.3</c:v>
                </c:pt>
                <c:pt idx="1140">
                  <c:v>277.3</c:v>
                </c:pt>
                <c:pt idx="1141">
                  <c:v>277.3</c:v>
                </c:pt>
                <c:pt idx="1142">
                  <c:v>277.3</c:v>
                </c:pt>
                <c:pt idx="1143">
                  <c:v>277.3</c:v>
                </c:pt>
                <c:pt idx="1144">
                  <c:v>277.3</c:v>
                </c:pt>
                <c:pt idx="1145">
                  <c:v>277.3</c:v>
                </c:pt>
                <c:pt idx="1146">
                  <c:v>277.2</c:v>
                </c:pt>
                <c:pt idx="1147">
                  <c:v>277.3</c:v>
                </c:pt>
                <c:pt idx="1148">
                  <c:v>277.3</c:v>
                </c:pt>
                <c:pt idx="1149">
                  <c:v>277.3</c:v>
                </c:pt>
                <c:pt idx="1150">
                  <c:v>277.3</c:v>
                </c:pt>
                <c:pt idx="1151">
                  <c:v>277.3</c:v>
                </c:pt>
                <c:pt idx="1152">
                  <c:v>277.3</c:v>
                </c:pt>
                <c:pt idx="1153">
                  <c:v>277.3</c:v>
                </c:pt>
                <c:pt idx="1154">
                  <c:v>277.3</c:v>
                </c:pt>
                <c:pt idx="1155">
                  <c:v>277.3</c:v>
                </c:pt>
                <c:pt idx="1156">
                  <c:v>277.3</c:v>
                </c:pt>
                <c:pt idx="1157">
                  <c:v>277.3</c:v>
                </c:pt>
                <c:pt idx="1158">
                  <c:v>277.3</c:v>
                </c:pt>
                <c:pt idx="1159">
                  <c:v>277.3</c:v>
                </c:pt>
                <c:pt idx="1160">
                  <c:v>277.3</c:v>
                </c:pt>
                <c:pt idx="1161">
                  <c:v>277.3</c:v>
                </c:pt>
                <c:pt idx="1162">
                  <c:v>277.3</c:v>
                </c:pt>
                <c:pt idx="1163">
                  <c:v>277.3</c:v>
                </c:pt>
                <c:pt idx="1164">
                  <c:v>277.4</c:v>
                </c:pt>
                <c:pt idx="1165">
                  <c:v>277.4</c:v>
                </c:pt>
                <c:pt idx="1166">
                  <c:v>277.4</c:v>
                </c:pt>
                <c:pt idx="1167">
                  <c:v>277.4</c:v>
                </c:pt>
                <c:pt idx="1168">
                  <c:v>277.4</c:v>
                </c:pt>
                <c:pt idx="1169">
                  <c:v>277.4</c:v>
                </c:pt>
                <c:pt idx="1170">
                  <c:v>277.4</c:v>
                </c:pt>
                <c:pt idx="1171">
                  <c:v>277.4</c:v>
                </c:pt>
                <c:pt idx="1172">
                  <c:v>277.4</c:v>
                </c:pt>
                <c:pt idx="1173">
                  <c:v>277.4</c:v>
                </c:pt>
                <c:pt idx="1174">
                  <c:v>277.5</c:v>
                </c:pt>
                <c:pt idx="1175">
                  <c:v>277.5</c:v>
                </c:pt>
                <c:pt idx="1176">
                  <c:v>277.5</c:v>
                </c:pt>
                <c:pt idx="1177">
                  <c:v>277.5</c:v>
                </c:pt>
                <c:pt idx="1178">
                  <c:v>277.5</c:v>
                </c:pt>
                <c:pt idx="1179">
                  <c:v>277.5</c:v>
                </c:pt>
                <c:pt idx="1180">
                  <c:v>277.5</c:v>
                </c:pt>
                <c:pt idx="1181">
                  <c:v>277.5</c:v>
                </c:pt>
                <c:pt idx="1182">
                  <c:v>277.5</c:v>
                </c:pt>
                <c:pt idx="1183">
                  <c:v>277.5</c:v>
                </c:pt>
                <c:pt idx="1184">
                  <c:v>277.5</c:v>
                </c:pt>
                <c:pt idx="1185">
                  <c:v>277.5</c:v>
                </c:pt>
                <c:pt idx="1186">
                  <c:v>277.6</c:v>
                </c:pt>
                <c:pt idx="1187">
                  <c:v>277.6</c:v>
                </c:pt>
                <c:pt idx="1188">
                  <c:v>277.6</c:v>
                </c:pt>
                <c:pt idx="1189">
                  <c:v>277.6</c:v>
                </c:pt>
                <c:pt idx="1190">
                  <c:v>277.6</c:v>
                </c:pt>
                <c:pt idx="1191">
                  <c:v>277.6</c:v>
                </c:pt>
                <c:pt idx="1192">
                  <c:v>277.6</c:v>
                </c:pt>
                <c:pt idx="1193">
                  <c:v>277.6</c:v>
                </c:pt>
                <c:pt idx="1194">
                  <c:v>277.6</c:v>
                </c:pt>
                <c:pt idx="1195">
                  <c:v>277.7</c:v>
                </c:pt>
                <c:pt idx="1196">
                  <c:v>277.7</c:v>
                </c:pt>
                <c:pt idx="1197">
                  <c:v>277.7</c:v>
                </c:pt>
                <c:pt idx="1198">
                  <c:v>277.7</c:v>
                </c:pt>
                <c:pt idx="1199">
                  <c:v>277.7</c:v>
                </c:pt>
                <c:pt idx="1200">
                  <c:v>277.8</c:v>
                </c:pt>
                <c:pt idx="1201">
                  <c:v>277.8</c:v>
                </c:pt>
                <c:pt idx="1202">
                  <c:v>277.8</c:v>
                </c:pt>
                <c:pt idx="1203">
                  <c:v>277.8</c:v>
                </c:pt>
                <c:pt idx="1204">
                  <c:v>277.9</c:v>
                </c:pt>
                <c:pt idx="1205">
                  <c:v>277.9</c:v>
                </c:pt>
                <c:pt idx="1206">
                  <c:v>277.9</c:v>
                </c:pt>
                <c:pt idx="1207">
                  <c:v>278</c:v>
                </c:pt>
                <c:pt idx="1208">
                  <c:v>278</c:v>
                </c:pt>
                <c:pt idx="1209">
                  <c:v>278.1</c:v>
                </c:pt>
                <c:pt idx="1210">
                  <c:v>278.1</c:v>
                </c:pt>
                <c:pt idx="1211">
                  <c:v>278.2</c:v>
                </c:pt>
                <c:pt idx="1212">
                  <c:v>278.2</c:v>
                </c:pt>
                <c:pt idx="1213">
                  <c:v>278.3</c:v>
                </c:pt>
                <c:pt idx="1214">
                  <c:v>278.3</c:v>
                </c:pt>
                <c:pt idx="1215">
                  <c:v>278.4</c:v>
                </c:pt>
                <c:pt idx="1216">
                  <c:v>278.4</c:v>
                </c:pt>
                <c:pt idx="1217">
                  <c:v>278.5</c:v>
                </c:pt>
                <c:pt idx="1218">
                  <c:v>278.6</c:v>
                </c:pt>
                <c:pt idx="1219">
                  <c:v>278.6</c:v>
                </c:pt>
                <c:pt idx="1220">
                  <c:v>278.7</c:v>
                </c:pt>
                <c:pt idx="1221">
                  <c:v>278.8</c:v>
                </c:pt>
                <c:pt idx="1222">
                  <c:v>278.8</c:v>
                </c:pt>
                <c:pt idx="1223">
                  <c:v>278.9</c:v>
                </c:pt>
                <c:pt idx="1224">
                  <c:v>279</c:v>
                </c:pt>
                <c:pt idx="1225">
                  <c:v>279</c:v>
                </c:pt>
                <c:pt idx="1226">
                  <c:v>279.1</c:v>
                </c:pt>
                <c:pt idx="1227">
                  <c:v>279.2</c:v>
                </c:pt>
                <c:pt idx="1228">
                  <c:v>279.3</c:v>
                </c:pt>
                <c:pt idx="1229">
                  <c:v>279.3</c:v>
                </c:pt>
                <c:pt idx="1230">
                  <c:v>279.4</c:v>
                </c:pt>
                <c:pt idx="1231">
                  <c:v>279.5</c:v>
                </c:pt>
                <c:pt idx="1232">
                  <c:v>279.5</c:v>
                </c:pt>
                <c:pt idx="1233">
                  <c:v>279.6</c:v>
                </c:pt>
                <c:pt idx="1234">
                  <c:v>279.7</c:v>
                </c:pt>
                <c:pt idx="1235">
                  <c:v>279.7</c:v>
                </c:pt>
                <c:pt idx="1236">
                  <c:v>279.8</c:v>
                </c:pt>
                <c:pt idx="1237">
                  <c:v>279.8</c:v>
                </c:pt>
                <c:pt idx="1238">
                  <c:v>279.9</c:v>
                </c:pt>
                <c:pt idx="1239">
                  <c:v>279.9</c:v>
                </c:pt>
                <c:pt idx="1240">
                  <c:v>280</c:v>
                </c:pt>
                <c:pt idx="1241">
                  <c:v>280</c:v>
                </c:pt>
                <c:pt idx="1242">
                  <c:v>280.1</c:v>
                </c:pt>
                <c:pt idx="1243">
                  <c:v>280.1</c:v>
                </c:pt>
                <c:pt idx="1244">
                  <c:v>280.2</c:v>
                </c:pt>
                <c:pt idx="1245">
                  <c:v>280.2</c:v>
                </c:pt>
                <c:pt idx="1246">
                  <c:v>280.2</c:v>
                </c:pt>
                <c:pt idx="1247">
                  <c:v>280.3</c:v>
                </c:pt>
                <c:pt idx="1248">
                  <c:v>280.3</c:v>
                </c:pt>
                <c:pt idx="1249">
                  <c:v>280.3</c:v>
                </c:pt>
                <c:pt idx="1250">
                  <c:v>280.3</c:v>
                </c:pt>
                <c:pt idx="1251">
                  <c:v>280.4</c:v>
                </c:pt>
                <c:pt idx="1252">
                  <c:v>280.4</c:v>
                </c:pt>
                <c:pt idx="1253">
                  <c:v>280.4</c:v>
                </c:pt>
                <c:pt idx="1254">
                  <c:v>280.4</c:v>
                </c:pt>
                <c:pt idx="1255">
                  <c:v>280.4</c:v>
                </c:pt>
                <c:pt idx="1256">
                  <c:v>280.4</c:v>
                </c:pt>
                <c:pt idx="1257">
                  <c:v>280.4</c:v>
                </c:pt>
                <c:pt idx="1258">
                  <c:v>280.5</c:v>
                </c:pt>
                <c:pt idx="1259">
                  <c:v>280.5</c:v>
                </c:pt>
                <c:pt idx="1260">
                  <c:v>280.5</c:v>
                </c:pt>
                <c:pt idx="1261">
                  <c:v>280.5</c:v>
                </c:pt>
                <c:pt idx="1262">
                  <c:v>280.5</c:v>
                </c:pt>
                <c:pt idx="1263">
                  <c:v>280.5</c:v>
                </c:pt>
                <c:pt idx="1264">
                  <c:v>280.5</c:v>
                </c:pt>
                <c:pt idx="1265">
                  <c:v>280.5</c:v>
                </c:pt>
                <c:pt idx="1266">
                  <c:v>280.5</c:v>
                </c:pt>
                <c:pt idx="1267">
                  <c:v>280.5</c:v>
                </c:pt>
                <c:pt idx="1268">
                  <c:v>280.6</c:v>
                </c:pt>
                <c:pt idx="1269">
                  <c:v>280.6</c:v>
                </c:pt>
                <c:pt idx="1270">
                  <c:v>280.6</c:v>
                </c:pt>
                <c:pt idx="1271">
                  <c:v>280.6</c:v>
                </c:pt>
                <c:pt idx="1272">
                  <c:v>280.6</c:v>
                </c:pt>
                <c:pt idx="1273">
                  <c:v>280.6</c:v>
                </c:pt>
                <c:pt idx="1274">
                  <c:v>280.6</c:v>
                </c:pt>
                <c:pt idx="1275">
                  <c:v>280.7</c:v>
                </c:pt>
                <c:pt idx="1276">
                  <c:v>280.7</c:v>
                </c:pt>
                <c:pt idx="1277">
                  <c:v>280.7</c:v>
                </c:pt>
                <c:pt idx="1278">
                  <c:v>280.7</c:v>
                </c:pt>
                <c:pt idx="1279">
                  <c:v>280.8</c:v>
                </c:pt>
                <c:pt idx="1280">
                  <c:v>280.8</c:v>
                </c:pt>
                <c:pt idx="1281">
                  <c:v>280.8</c:v>
                </c:pt>
                <c:pt idx="1282">
                  <c:v>280.9</c:v>
                </c:pt>
                <c:pt idx="1283">
                  <c:v>280.9</c:v>
                </c:pt>
                <c:pt idx="1284">
                  <c:v>281</c:v>
                </c:pt>
                <c:pt idx="1285">
                  <c:v>281</c:v>
                </c:pt>
                <c:pt idx="1286">
                  <c:v>281</c:v>
                </c:pt>
                <c:pt idx="1287">
                  <c:v>281.1</c:v>
                </c:pt>
                <c:pt idx="1288">
                  <c:v>281.1</c:v>
                </c:pt>
                <c:pt idx="1289">
                  <c:v>281.1</c:v>
                </c:pt>
                <c:pt idx="1290">
                  <c:v>281.2</c:v>
                </c:pt>
                <c:pt idx="1291">
                  <c:v>281.2</c:v>
                </c:pt>
                <c:pt idx="1292">
                  <c:v>281.3</c:v>
                </c:pt>
                <c:pt idx="1293">
                  <c:v>281.3</c:v>
                </c:pt>
                <c:pt idx="1294">
                  <c:v>281.3</c:v>
                </c:pt>
                <c:pt idx="1295">
                  <c:v>281.4</c:v>
                </c:pt>
                <c:pt idx="1296">
                  <c:v>281.4</c:v>
                </c:pt>
                <c:pt idx="1297">
                  <c:v>281.4</c:v>
                </c:pt>
                <c:pt idx="1298">
                  <c:v>281.4</c:v>
                </c:pt>
                <c:pt idx="1299">
                  <c:v>281.5</c:v>
                </c:pt>
                <c:pt idx="1300">
                  <c:v>281.5</c:v>
                </c:pt>
                <c:pt idx="1301">
                  <c:v>281.5</c:v>
                </c:pt>
                <c:pt idx="1302">
                  <c:v>281.5</c:v>
                </c:pt>
                <c:pt idx="1303">
                  <c:v>281.5</c:v>
                </c:pt>
                <c:pt idx="1304">
                  <c:v>281.5</c:v>
                </c:pt>
                <c:pt idx="1305">
                  <c:v>281.5</c:v>
                </c:pt>
                <c:pt idx="1306">
                  <c:v>281.5</c:v>
                </c:pt>
                <c:pt idx="1307">
                  <c:v>281.5</c:v>
                </c:pt>
                <c:pt idx="1308">
                  <c:v>281.5</c:v>
                </c:pt>
                <c:pt idx="1309">
                  <c:v>281.5</c:v>
                </c:pt>
                <c:pt idx="1310">
                  <c:v>281.5</c:v>
                </c:pt>
                <c:pt idx="1311">
                  <c:v>281.4</c:v>
                </c:pt>
                <c:pt idx="1312">
                  <c:v>281.4</c:v>
                </c:pt>
                <c:pt idx="1313">
                  <c:v>281.4</c:v>
                </c:pt>
                <c:pt idx="1314">
                  <c:v>281.4</c:v>
                </c:pt>
                <c:pt idx="1315">
                  <c:v>281.4</c:v>
                </c:pt>
                <c:pt idx="1316">
                  <c:v>281.3</c:v>
                </c:pt>
                <c:pt idx="1317">
                  <c:v>281.3</c:v>
                </c:pt>
                <c:pt idx="1318">
                  <c:v>281.3</c:v>
                </c:pt>
                <c:pt idx="1319">
                  <c:v>281.2</c:v>
                </c:pt>
                <c:pt idx="1320">
                  <c:v>281.2</c:v>
                </c:pt>
                <c:pt idx="1321">
                  <c:v>281.2</c:v>
                </c:pt>
                <c:pt idx="1322">
                  <c:v>281.1</c:v>
                </c:pt>
                <c:pt idx="1323">
                  <c:v>281.1</c:v>
                </c:pt>
                <c:pt idx="1324">
                  <c:v>281</c:v>
                </c:pt>
                <c:pt idx="1325">
                  <c:v>281</c:v>
                </c:pt>
                <c:pt idx="1326">
                  <c:v>281</c:v>
                </c:pt>
                <c:pt idx="1327">
                  <c:v>280.9</c:v>
                </c:pt>
                <c:pt idx="1328">
                  <c:v>280.9</c:v>
                </c:pt>
                <c:pt idx="1329">
                  <c:v>280.8</c:v>
                </c:pt>
                <c:pt idx="1330">
                  <c:v>280.8</c:v>
                </c:pt>
                <c:pt idx="1331">
                  <c:v>280.7</c:v>
                </c:pt>
                <c:pt idx="1332">
                  <c:v>280.7</c:v>
                </c:pt>
                <c:pt idx="1333">
                  <c:v>280.7</c:v>
                </c:pt>
                <c:pt idx="1334">
                  <c:v>280.6</c:v>
                </c:pt>
                <c:pt idx="1335">
                  <c:v>280.6</c:v>
                </c:pt>
                <c:pt idx="1336">
                  <c:v>280.5</c:v>
                </c:pt>
                <c:pt idx="1337">
                  <c:v>280.5</c:v>
                </c:pt>
                <c:pt idx="1338">
                  <c:v>280.4</c:v>
                </c:pt>
                <c:pt idx="1339">
                  <c:v>280.4</c:v>
                </c:pt>
                <c:pt idx="1340">
                  <c:v>280.4</c:v>
                </c:pt>
                <c:pt idx="1341">
                  <c:v>280.3</c:v>
                </c:pt>
                <c:pt idx="1342">
                  <c:v>280.3</c:v>
                </c:pt>
                <c:pt idx="1343">
                  <c:v>280.3</c:v>
                </c:pt>
                <c:pt idx="1344">
                  <c:v>280.2</c:v>
                </c:pt>
                <c:pt idx="1345">
                  <c:v>280.2</c:v>
                </c:pt>
                <c:pt idx="1346">
                  <c:v>280.2</c:v>
                </c:pt>
                <c:pt idx="1347">
                  <c:v>280.1</c:v>
                </c:pt>
                <c:pt idx="1348">
                  <c:v>280.1</c:v>
                </c:pt>
                <c:pt idx="1349">
                  <c:v>280.1</c:v>
                </c:pt>
                <c:pt idx="1350">
                  <c:v>280.1</c:v>
                </c:pt>
                <c:pt idx="1351">
                  <c:v>280</c:v>
                </c:pt>
                <c:pt idx="1352">
                  <c:v>280</c:v>
                </c:pt>
                <c:pt idx="1353">
                  <c:v>280</c:v>
                </c:pt>
                <c:pt idx="1354">
                  <c:v>280</c:v>
                </c:pt>
                <c:pt idx="1355">
                  <c:v>280</c:v>
                </c:pt>
                <c:pt idx="1356">
                  <c:v>280</c:v>
                </c:pt>
                <c:pt idx="1357">
                  <c:v>280</c:v>
                </c:pt>
                <c:pt idx="1358">
                  <c:v>279.9</c:v>
                </c:pt>
                <c:pt idx="1359">
                  <c:v>279.9</c:v>
                </c:pt>
                <c:pt idx="1360">
                  <c:v>279.9</c:v>
                </c:pt>
                <c:pt idx="1361">
                  <c:v>279.9</c:v>
                </c:pt>
                <c:pt idx="1362">
                  <c:v>279.9</c:v>
                </c:pt>
                <c:pt idx="1363">
                  <c:v>279.9</c:v>
                </c:pt>
                <c:pt idx="1364">
                  <c:v>279.9</c:v>
                </c:pt>
                <c:pt idx="1365">
                  <c:v>279.9</c:v>
                </c:pt>
                <c:pt idx="1366">
                  <c:v>279.9</c:v>
                </c:pt>
                <c:pt idx="1367">
                  <c:v>279.9</c:v>
                </c:pt>
                <c:pt idx="1368">
                  <c:v>279.9</c:v>
                </c:pt>
                <c:pt idx="1369">
                  <c:v>279.9</c:v>
                </c:pt>
                <c:pt idx="1370">
                  <c:v>279.9</c:v>
                </c:pt>
                <c:pt idx="1371">
                  <c:v>279.9</c:v>
                </c:pt>
                <c:pt idx="1372">
                  <c:v>279.8</c:v>
                </c:pt>
                <c:pt idx="1373">
                  <c:v>279.8</c:v>
                </c:pt>
                <c:pt idx="1374">
                  <c:v>279.8</c:v>
                </c:pt>
                <c:pt idx="1375">
                  <c:v>279.8</c:v>
                </c:pt>
                <c:pt idx="1376">
                  <c:v>279.8</c:v>
                </c:pt>
                <c:pt idx="1377">
                  <c:v>279.8</c:v>
                </c:pt>
                <c:pt idx="1378">
                  <c:v>279.8</c:v>
                </c:pt>
                <c:pt idx="1379">
                  <c:v>279.8</c:v>
                </c:pt>
                <c:pt idx="1380">
                  <c:v>279.7</c:v>
                </c:pt>
                <c:pt idx="1381">
                  <c:v>279.7</c:v>
                </c:pt>
                <c:pt idx="1382">
                  <c:v>279.7</c:v>
                </c:pt>
                <c:pt idx="1383">
                  <c:v>279.7</c:v>
                </c:pt>
                <c:pt idx="1384">
                  <c:v>279.6</c:v>
                </c:pt>
                <c:pt idx="1385">
                  <c:v>279.6</c:v>
                </c:pt>
                <c:pt idx="1386">
                  <c:v>279.6</c:v>
                </c:pt>
                <c:pt idx="1387">
                  <c:v>279.6</c:v>
                </c:pt>
                <c:pt idx="1388">
                  <c:v>279.5</c:v>
                </c:pt>
                <c:pt idx="1389">
                  <c:v>279.5</c:v>
                </c:pt>
                <c:pt idx="1390">
                  <c:v>279.5</c:v>
                </c:pt>
                <c:pt idx="1391">
                  <c:v>279.4</c:v>
                </c:pt>
                <c:pt idx="1392">
                  <c:v>279.4</c:v>
                </c:pt>
                <c:pt idx="1393">
                  <c:v>279.4</c:v>
                </c:pt>
                <c:pt idx="1394">
                  <c:v>279.3</c:v>
                </c:pt>
                <c:pt idx="1395">
                  <c:v>279.3</c:v>
                </c:pt>
                <c:pt idx="1396">
                  <c:v>279.2</c:v>
                </c:pt>
                <c:pt idx="1397">
                  <c:v>279.2</c:v>
                </c:pt>
                <c:pt idx="1398">
                  <c:v>279.1</c:v>
                </c:pt>
                <c:pt idx="1399">
                  <c:v>279.1</c:v>
                </c:pt>
                <c:pt idx="1400">
                  <c:v>279.1</c:v>
                </c:pt>
                <c:pt idx="1401">
                  <c:v>279</c:v>
                </c:pt>
                <c:pt idx="1402">
                  <c:v>279</c:v>
                </c:pt>
                <c:pt idx="1403">
                  <c:v>278.9</c:v>
                </c:pt>
                <c:pt idx="1404">
                  <c:v>278.9</c:v>
                </c:pt>
                <c:pt idx="1405">
                  <c:v>278.8</c:v>
                </c:pt>
                <c:pt idx="1406">
                  <c:v>278.8</c:v>
                </c:pt>
                <c:pt idx="1407">
                  <c:v>278.7</c:v>
                </c:pt>
                <c:pt idx="1408">
                  <c:v>278.6</c:v>
                </c:pt>
                <c:pt idx="1409">
                  <c:v>278.6</c:v>
                </c:pt>
                <c:pt idx="1410">
                  <c:v>278.5</c:v>
                </c:pt>
                <c:pt idx="1411">
                  <c:v>278.5</c:v>
                </c:pt>
                <c:pt idx="1412">
                  <c:v>278.4</c:v>
                </c:pt>
                <c:pt idx="1413">
                  <c:v>278.4</c:v>
                </c:pt>
                <c:pt idx="1414">
                  <c:v>278.3</c:v>
                </c:pt>
                <c:pt idx="1415">
                  <c:v>278.2</c:v>
                </c:pt>
                <c:pt idx="1416">
                  <c:v>278.2</c:v>
                </c:pt>
                <c:pt idx="1417">
                  <c:v>278.1</c:v>
                </c:pt>
                <c:pt idx="1418">
                  <c:v>278.1</c:v>
                </c:pt>
                <c:pt idx="1419">
                  <c:v>278</c:v>
                </c:pt>
                <c:pt idx="1420">
                  <c:v>277.9</c:v>
                </c:pt>
                <c:pt idx="1421">
                  <c:v>277.9</c:v>
                </c:pt>
                <c:pt idx="1422">
                  <c:v>277.8</c:v>
                </c:pt>
                <c:pt idx="1423">
                  <c:v>277.8</c:v>
                </c:pt>
                <c:pt idx="1424">
                  <c:v>277.7</c:v>
                </c:pt>
                <c:pt idx="1425">
                  <c:v>277.6</c:v>
                </c:pt>
                <c:pt idx="1426">
                  <c:v>277.6</c:v>
                </c:pt>
                <c:pt idx="1427">
                  <c:v>277.5</c:v>
                </c:pt>
                <c:pt idx="1428">
                  <c:v>277.5</c:v>
                </c:pt>
                <c:pt idx="1429">
                  <c:v>277.4</c:v>
                </c:pt>
                <c:pt idx="1430">
                  <c:v>277.4</c:v>
                </c:pt>
                <c:pt idx="1431">
                  <c:v>277.3</c:v>
                </c:pt>
                <c:pt idx="1432">
                  <c:v>277.3</c:v>
                </c:pt>
                <c:pt idx="1433">
                  <c:v>277.2</c:v>
                </c:pt>
                <c:pt idx="1434">
                  <c:v>277.2</c:v>
                </c:pt>
                <c:pt idx="1435">
                  <c:v>277.1</c:v>
                </c:pt>
                <c:pt idx="1436">
                  <c:v>277.1</c:v>
                </c:pt>
                <c:pt idx="1437">
                  <c:v>277.1</c:v>
                </c:pt>
                <c:pt idx="1438">
                  <c:v>277</c:v>
                </c:pt>
                <c:pt idx="1439">
                  <c:v>277</c:v>
                </c:pt>
                <c:pt idx="1440">
                  <c:v>277</c:v>
                </c:pt>
                <c:pt idx="1441">
                  <c:v>276.9</c:v>
                </c:pt>
                <c:pt idx="1442">
                  <c:v>276.9</c:v>
                </c:pt>
                <c:pt idx="1443">
                  <c:v>276.9</c:v>
                </c:pt>
                <c:pt idx="1444">
                  <c:v>276.8</c:v>
                </c:pt>
                <c:pt idx="1445">
                  <c:v>276.8</c:v>
                </c:pt>
                <c:pt idx="1446">
                  <c:v>276.8</c:v>
                </c:pt>
                <c:pt idx="1447">
                  <c:v>276.8</c:v>
                </c:pt>
                <c:pt idx="1448">
                  <c:v>276.7</c:v>
                </c:pt>
                <c:pt idx="1449">
                  <c:v>276.7</c:v>
                </c:pt>
                <c:pt idx="1450">
                  <c:v>276.7</c:v>
                </c:pt>
                <c:pt idx="1451">
                  <c:v>276.7</c:v>
                </c:pt>
                <c:pt idx="1452">
                  <c:v>276.7</c:v>
                </c:pt>
                <c:pt idx="1453">
                  <c:v>276.7</c:v>
                </c:pt>
                <c:pt idx="1454">
                  <c:v>276.7</c:v>
                </c:pt>
                <c:pt idx="1455">
                  <c:v>276.7</c:v>
                </c:pt>
                <c:pt idx="1456">
                  <c:v>276.6</c:v>
                </c:pt>
                <c:pt idx="1457">
                  <c:v>276.6</c:v>
                </c:pt>
                <c:pt idx="1458">
                  <c:v>276.6</c:v>
                </c:pt>
                <c:pt idx="1459">
                  <c:v>276.6</c:v>
                </c:pt>
                <c:pt idx="1460">
                  <c:v>276.6</c:v>
                </c:pt>
                <c:pt idx="1461">
                  <c:v>276.6</c:v>
                </c:pt>
                <c:pt idx="1462">
                  <c:v>276.6</c:v>
                </c:pt>
                <c:pt idx="1463">
                  <c:v>276.6</c:v>
                </c:pt>
                <c:pt idx="1464">
                  <c:v>276.6</c:v>
                </c:pt>
                <c:pt idx="1465">
                  <c:v>276.6</c:v>
                </c:pt>
                <c:pt idx="1466">
                  <c:v>276.6</c:v>
                </c:pt>
                <c:pt idx="1467">
                  <c:v>276.6</c:v>
                </c:pt>
                <c:pt idx="1468">
                  <c:v>276.6</c:v>
                </c:pt>
                <c:pt idx="1469">
                  <c:v>276.6</c:v>
                </c:pt>
                <c:pt idx="1470">
                  <c:v>276.6</c:v>
                </c:pt>
                <c:pt idx="1471">
                  <c:v>276.7</c:v>
                </c:pt>
                <c:pt idx="1472">
                  <c:v>276.7</c:v>
                </c:pt>
                <c:pt idx="1473">
                  <c:v>276.7</c:v>
                </c:pt>
                <c:pt idx="1474">
                  <c:v>276.7</c:v>
                </c:pt>
                <c:pt idx="1475">
                  <c:v>276.7</c:v>
                </c:pt>
                <c:pt idx="1476">
                  <c:v>276.7</c:v>
                </c:pt>
                <c:pt idx="1477">
                  <c:v>276.7</c:v>
                </c:pt>
                <c:pt idx="1478">
                  <c:v>276.7</c:v>
                </c:pt>
                <c:pt idx="1479">
                  <c:v>276.7</c:v>
                </c:pt>
                <c:pt idx="1480">
                  <c:v>276.7</c:v>
                </c:pt>
                <c:pt idx="1481">
                  <c:v>276.7</c:v>
                </c:pt>
                <c:pt idx="1482">
                  <c:v>276.8</c:v>
                </c:pt>
                <c:pt idx="1483">
                  <c:v>276.8</c:v>
                </c:pt>
                <c:pt idx="1484">
                  <c:v>276.8</c:v>
                </c:pt>
                <c:pt idx="1485">
                  <c:v>276.8</c:v>
                </c:pt>
                <c:pt idx="1486">
                  <c:v>276.8</c:v>
                </c:pt>
                <c:pt idx="1487">
                  <c:v>276.8</c:v>
                </c:pt>
                <c:pt idx="1488">
                  <c:v>276.8</c:v>
                </c:pt>
                <c:pt idx="1489">
                  <c:v>276.8</c:v>
                </c:pt>
                <c:pt idx="1490">
                  <c:v>276.8</c:v>
                </c:pt>
                <c:pt idx="1491">
                  <c:v>276.8</c:v>
                </c:pt>
                <c:pt idx="1492">
                  <c:v>276.8</c:v>
                </c:pt>
                <c:pt idx="1493">
                  <c:v>276.9</c:v>
                </c:pt>
                <c:pt idx="1494">
                  <c:v>276.9</c:v>
                </c:pt>
                <c:pt idx="1495">
                  <c:v>276.9</c:v>
                </c:pt>
                <c:pt idx="1496">
                  <c:v>276.9</c:v>
                </c:pt>
                <c:pt idx="1497">
                  <c:v>276.9</c:v>
                </c:pt>
                <c:pt idx="1498">
                  <c:v>276.9</c:v>
                </c:pt>
                <c:pt idx="1499">
                  <c:v>276.9</c:v>
                </c:pt>
                <c:pt idx="1500">
                  <c:v>276.9</c:v>
                </c:pt>
                <c:pt idx="1501">
                  <c:v>276.9</c:v>
                </c:pt>
                <c:pt idx="1502">
                  <c:v>276.9</c:v>
                </c:pt>
                <c:pt idx="1503">
                  <c:v>276.9</c:v>
                </c:pt>
                <c:pt idx="1504">
                  <c:v>276.9</c:v>
                </c:pt>
                <c:pt idx="1505">
                  <c:v>276.9</c:v>
                </c:pt>
                <c:pt idx="1506">
                  <c:v>276.9</c:v>
                </c:pt>
                <c:pt idx="1507">
                  <c:v>276.9</c:v>
                </c:pt>
                <c:pt idx="1508">
                  <c:v>276.9</c:v>
                </c:pt>
                <c:pt idx="1509">
                  <c:v>276.9</c:v>
                </c:pt>
                <c:pt idx="1510">
                  <c:v>276.9</c:v>
                </c:pt>
                <c:pt idx="1511">
                  <c:v>276.9</c:v>
                </c:pt>
                <c:pt idx="1512">
                  <c:v>276.9</c:v>
                </c:pt>
                <c:pt idx="1513">
                  <c:v>276.9</c:v>
                </c:pt>
                <c:pt idx="1514">
                  <c:v>276.9</c:v>
                </c:pt>
                <c:pt idx="1515">
                  <c:v>276.9</c:v>
                </c:pt>
                <c:pt idx="1516">
                  <c:v>276.9</c:v>
                </c:pt>
                <c:pt idx="1517">
                  <c:v>276.8</c:v>
                </c:pt>
                <c:pt idx="1518">
                  <c:v>276.8</c:v>
                </c:pt>
                <c:pt idx="1519">
                  <c:v>276.8</c:v>
                </c:pt>
                <c:pt idx="1520">
                  <c:v>276.8</c:v>
                </c:pt>
                <c:pt idx="1521">
                  <c:v>276.8</c:v>
                </c:pt>
                <c:pt idx="1522">
                  <c:v>276.8</c:v>
                </c:pt>
                <c:pt idx="1523">
                  <c:v>276.8</c:v>
                </c:pt>
                <c:pt idx="1524">
                  <c:v>276.8</c:v>
                </c:pt>
                <c:pt idx="1525">
                  <c:v>276.8</c:v>
                </c:pt>
                <c:pt idx="1526">
                  <c:v>276.8</c:v>
                </c:pt>
                <c:pt idx="1527">
                  <c:v>276.8</c:v>
                </c:pt>
                <c:pt idx="1528">
                  <c:v>276.8</c:v>
                </c:pt>
                <c:pt idx="1529">
                  <c:v>276.7</c:v>
                </c:pt>
                <c:pt idx="1530">
                  <c:v>276.7</c:v>
                </c:pt>
                <c:pt idx="1531">
                  <c:v>276.7</c:v>
                </c:pt>
                <c:pt idx="1532">
                  <c:v>276.7</c:v>
                </c:pt>
                <c:pt idx="1533">
                  <c:v>276.7</c:v>
                </c:pt>
                <c:pt idx="1534">
                  <c:v>276.7</c:v>
                </c:pt>
                <c:pt idx="1535">
                  <c:v>276.7</c:v>
                </c:pt>
                <c:pt idx="1536">
                  <c:v>276.7</c:v>
                </c:pt>
                <c:pt idx="1537">
                  <c:v>276.7</c:v>
                </c:pt>
                <c:pt idx="1538">
                  <c:v>276.7</c:v>
                </c:pt>
                <c:pt idx="1539">
                  <c:v>276.7</c:v>
                </c:pt>
                <c:pt idx="1540">
                  <c:v>276.7</c:v>
                </c:pt>
                <c:pt idx="1541">
                  <c:v>276.7</c:v>
                </c:pt>
                <c:pt idx="1542">
                  <c:v>276.7</c:v>
                </c:pt>
                <c:pt idx="1543">
                  <c:v>276.7</c:v>
                </c:pt>
                <c:pt idx="1544">
                  <c:v>276.7</c:v>
                </c:pt>
                <c:pt idx="1545">
                  <c:v>276.7</c:v>
                </c:pt>
                <c:pt idx="1546">
                  <c:v>276.7</c:v>
                </c:pt>
                <c:pt idx="1547">
                  <c:v>276.7</c:v>
                </c:pt>
                <c:pt idx="1548">
                  <c:v>276.6</c:v>
                </c:pt>
                <c:pt idx="1549">
                  <c:v>276.6</c:v>
                </c:pt>
                <c:pt idx="1550">
                  <c:v>276.6</c:v>
                </c:pt>
                <c:pt idx="1551">
                  <c:v>276.6</c:v>
                </c:pt>
                <c:pt idx="1552">
                  <c:v>276.6</c:v>
                </c:pt>
                <c:pt idx="1553">
                  <c:v>276.6</c:v>
                </c:pt>
                <c:pt idx="1554">
                  <c:v>276.6</c:v>
                </c:pt>
                <c:pt idx="1555">
                  <c:v>276.6</c:v>
                </c:pt>
                <c:pt idx="1556">
                  <c:v>276.6</c:v>
                </c:pt>
                <c:pt idx="1557">
                  <c:v>276.6</c:v>
                </c:pt>
                <c:pt idx="1558">
                  <c:v>276.6</c:v>
                </c:pt>
                <c:pt idx="1559">
                  <c:v>276.6</c:v>
                </c:pt>
                <c:pt idx="1560">
                  <c:v>276.6</c:v>
                </c:pt>
                <c:pt idx="1561">
                  <c:v>276.6</c:v>
                </c:pt>
                <c:pt idx="1562">
                  <c:v>276.6</c:v>
                </c:pt>
                <c:pt idx="1563">
                  <c:v>276.6</c:v>
                </c:pt>
                <c:pt idx="1564">
                  <c:v>276.5</c:v>
                </c:pt>
                <c:pt idx="1565">
                  <c:v>276.5</c:v>
                </c:pt>
                <c:pt idx="1566">
                  <c:v>276.5</c:v>
                </c:pt>
                <c:pt idx="1567">
                  <c:v>276.5</c:v>
                </c:pt>
                <c:pt idx="1568">
                  <c:v>276.5</c:v>
                </c:pt>
                <c:pt idx="1569">
                  <c:v>276.5</c:v>
                </c:pt>
                <c:pt idx="1570">
                  <c:v>276.5</c:v>
                </c:pt>
                <c:pt idx="1571">
                  <c:v>276.5</c:v>
                </c:pt>
                <c:pt idx="1572">
                  <c:v>276.4</c:v>
                </c:pt>
                <c:pt idx="1573">
                  <c:v>276.4</c:v>
                </c:pt>
                <c:pt idx="1574">
                  <c:v>276.4</c:v>
                </c:pt>
                <c:pt idx="1575">
                  <c:v>276.4</c:v>
                </c:pt>
                <c:pt idx="1576">
                  <c:v>276.3</c:v>
                </c:pt>
                <c:pt idx="1577">
                  <c:v>276.3</c:v>
                </c:pt>
                <c:pt idx="1578">
                  <c:v>276.3</c:v>
                </c:pt>
                <c:pt idx="1579">
                  <c:v>276.3</c:v>
                </c:pt>
                <c:pt idx="1580">
                  <c:v>276.3</c:v>
                </c:pt>
                <c:pt idx="1581">
                  <c:v>276.2</c:v>
                </c:pt>
                <c:pt idx="1582">
                  <c:v>276.2</c:v>
                </c:pt>
                <c:pt idx="1583">
                  <c:v>276.2</c:v>
                </c:pt>
                <c:pt idx="1584">
                  <c:v>276.1</c:v>
                </c:pt>
                <c:pt idx="1585">
                  <c:v>276.1</c:v>
                </c:pt>
                <c:pt idx="1586">
                  <c:v>276.1</c:v>
                </c:pt>
                <c:pt idx="1587">
                  <c:v>276.1</c:v>
                </c:pt>
                <c:pt idx="1588">
                  <c:v>276</c:v>
                </c:pt>
                <c:pt idx="1589">
                  <c:v>276</c:v>
                </c:pt>
                <c:pt idx="1590">
                  <c:v>276</c:v>
                </c:pt>
                <c:pt idx="1591">
                  <c:v>276</c:v>
                </c:pt>
                <c:pt idx="1592">
                  <c:v>276</c:v>
                </c:pt>
                <c:pt idx="1593">
                  <c:v>275.9</c:v>
                </c:pt>
                <c:pt idx="1594">
                  <c:v>275.9</c:v>
                </c:pt>
                <c:pt idx="1595">
                  <c:v>275.9</c:v>
                </c:pt>
                <c:pt idx="1596">
                  <c:v>275.9</c:v>
                </c:pt>
                <c:pt idx="1597">
                  <c:v>275.9</c:v>
                </c:pt>
                <c:pt idx="1598">
                  <c:v>275.9</c:v>
                </c:pt>
                <c:pt idx="1599">
                  <c:v>275.9</c:v>
                </c:pt>
                <c:pt idx="1600">
                  <c:v>275.9</c:v>
                </c:pt>
                <c:pt idx="1601">
                  <c:v>275.9</c:v>
                </c:pt>
                <c:pt idx="1602">
                  <c:v>275.9</c:v>
                </c:pt>
                <c:pt idx="1603">
                  <c:v>275.9</c:v>
                </c:pt>
                <c:pt idx="1604">
                  <c:v>275.9</c:v>
                </c:pt>
                <c:pt idx="1605">
                  <c:v>275.9</c:v>
                </c:pt>
                <c:pt idx="1606">
                  <c:v>275.9</c:v>
                </c:pt>
                <c:pt idx="1607">
                  <c:v>275.9</c:v>
                </c:pt>
                <c:pt idx="1608">
                  <c:v>275.9</c:v>
                </c:pt>
                <c:pt idx="1609">
                  <c:v>276</c:v>
                </c:pt>
                <c:pt idx="1610">
                  <c:v>276</c:v>
                </c:pt>
                <c:pt idx="1611">
                  <c:v>276</c:v>
                </c:pt>
                <c:pt idx="1612">
                  <c:v>276.1</c:v>
                </c:pt>
                <c:pt idx="1613">
                  <c:v>276.1</c:v>
                </c:pt>
                <c:pt idx="1614">
                  <c:v>276.1</c:v>
                </c:pt>
                <c:pt idx="1615">
                  <c:v>276.2</c:v>
                </c:pt>
                <c:pt idx="1616">
                  <c:v>276.2</c:v>
                </c:pt>
                <c:pt idx="1617">
                  <c:v>276.3</c:v>
                </c:pt>
                <c:pt idx="1618">
                  <c:v>276.3</c:v>
                </c:pt>
                <c:pt idx="1619">
                  <c:v>276.4</c:v>
                </c:pt>
                <c:pt idx="1620">
                  <c:v>276.4</c:v>
                </c:pt>
                <c:pt idx="1621">
                  <c:v>276.5</c:v>
                </c:pt>
                <c:pt idx="1622">
                  <c:v>276.6</c:v>
                </c:pt>
                <c:pt idx="1623">
                  <c:v>276.6</c:v>
                </c:pt>
                <c:pt idx="1624">
                  <c:v>276.7</c:v>
                </c:pt>
                <c:pt idx="1625">
                  <c:v>276.7</c:v>
                </c:pt>
                <c:pt idx="1626">
                  <c:v>276.8</c:v>
                </c:pt>
                <c:pt idx="1627">
                  <c:v>276.9</c:v>
                </c:pt>
                <c:pt idx="1628">
                  <c:v>276.9</c:v>
                </c:pt>
                <c:pt idx="1629">
                  <c:v>277</c:v>
                </c:pt>
                <c:pt idx="1630">
                  <c:v>277</c:v>
                </c:pt>
                <c:pt idx="1631">
                  <c:v>277.1</c:v>
                </c:pt>
                <c:pt idx="1632">
                  <c:v>277.2</c:v>
                </c:pt>
                <c:pt idx="1633">
                  <c:v>277.2</c:v>
                </c:pt>
                <c:pt idx="1634">
                  <c:v>277.3</c:v>
                </c:pt>
                <c:pt idx="1635">
                  <c:v>277.3</c:v>
                </c:pt>
                <c:pt idx="1636">
                  <c:v>277.4</c:v>
                </c:pt>
                <c:pt idx="1637">
                  <c:v>277.4</c:v>
                </c:pt>
                <c:pt idx="1638">
                  <c:v>277.4</c:v>
                </c:pt>
                <c:pt idx="1639">
                  <c:v>277.5</c:v>
                </c:pt>
                <c:pt idx="1640">
                  <c:v>277.5</c:v>
                </c:pt>
                <c:pt idx="1641">
                  <c:v>277.5</c:v>
                </c:pt>
                <c:pt idx="1642">
                  <c:v>277.6</c:v>
                </c:pt>
                <c:pt idx="1643">
                  <c:v>277.6</c:v>
                </c:pt>
                <c:pt idx="1644">
                  <c:v>277.6</c:v>
                </c:pt>
                <c:pt idx="1645">
                  <c:v>277.6</c:v>
                </c:pt>
                <c:pt idx="1646">
                  <c:v>277.6</c:v>
                </c:pt>
                <c:pt idx="1647">
                  <c:v>277.6</c:v>
                </c:pt>
                <c:pt idx="1648">
                  <c:v>277.6</c:v>
                </c:pt>
                <c:pt idx="1649">
                  <c:v>277.6</c:v>
                </c:pt>
                <c:pt idx="1650">
                  <c:v>277.5</c:v>
                </c:pt>
                <c:pt idx="1651">
                  <c:v>277.5</c:v>
                </c:pt>
                <c:pt idx="1652">
                  <c:v>277.5</c:v>
                </c:pt>
                <c:pt idx="1653">
                  <c:v>277.5</c:v>
                </c:pt>
                <c:pt idx="1654">
                  <c:v>277.4</c:v>
                </c:pt>
                <c:pt idx="1655">
                  <c:v>277.4</c:v>
                </c:pt>
                <c:pt idx="1656">
                  <c:v>277.4</c:v>
                </c:pt>
                <c:pt idx="1657">
                  <c:v>277.3</c:v>
                </c:pt>
                <c:pt idx="1658">
                  <c:v>277.3</c:v>
                </c:pt>
                <c:pt idx="1659">
                  <c:v>277.2</c:v>
                </c:pt>
                <c:pt idx="1660">
                  <c:v>277.2</c:v>
                </c:pt>
                <c:pt idx="1661">
                  <c:v>277.2</c:v>
                </c:pt>
                <c:pt idx="1662">
                  <c:v>277.1</c:v>
                </c:pt>
                <c:pt idx="1663">
                  <c:v>277.1</c:v>
                </c:pt>
                <c:pt idx="1664">
                  <c:v>277</c:v>
                </c:pt>
                <c:pt idx="1665">
                  <c:v>277</c:v>
                </c:pt>
                <c:pt idx="1666">
                  <c:v>277</c:v>
                </c:pt>
                <c:pt idx="1667">
                  <c:v>277</c:v>
                </c:pt>
                <c:pt idx="1668">
                  <c:v>276.9</c:v>
                </c:pt>
                <c:pt idx="1669">
                  <c:v>276.9</c:v>
                </c:pt>
                <c:pt idx="1670">
                  <c:v>276.9</c:v>
                </c:pt>
                <c:pt idx="1671">
                  <c:v>276.9</c:v>
                </c:pt>
                <c:pt idx="1672">
                  <c:v>276.9</c:v>
                </c:pt>
                <c:pt idx="1673">
                  <c:v>276.9</c:v>
                </c:pt>
                <c:pt idx="1674">
                  <c:v>276.9</c:v>
                </c:pt>
                <c:pt idx="1675">
                  <c:v>276.9</c:v>
                </c:pt>
                <c:pt idx="1676">
                  <c:v>276.9</c:v>
                </c:pt>
                <c:pt idx="1677">
                  <c:v>276.9</c:v>
                </c:pt>
                <c:pt idx="1678">
                  <c:v>277</c:v>
                </c:pt>
                <c:pt idx="1679">
                  <c:v>277</c:v>
                </c:pt>
                <c:pt idx="1680">
                  <c:v>277</c:v>
                </c:pt>
                <c:pt idx="1681">
                  <c:v>277</c:v>
                </c:pt>
                <c:pt idx="1682">
                  <c:v>277.1</c:v>
                </c:pt>
                <c:pt idx="1683">
                  <c:v>277.1</c:v>
                </c:pt>
                <c:pt idx="1684">
                  <c:v>277.2</c:v>
                </c:pt>
                <c:pt idx="1685">
                  <c:v>277.2</c:v>
                </c:pt>
                <c:pt idx="1686">
                  <c:v>277.2</c:v>
                </c:pt>
                <c:pt idx="1687">
                  <c:v>277.3</c:v>
                </c:pt>
                <c:pt idx="1688">
                  <c:v>277.3</c:v>
                </c:pt>
                <c:pt idx="1689">
                  <c:v>277.4</c:v>
                </c:pt>
                <c:pt idx="1690">
                  <c:v>277.4</c:v>
                </c:pt>
                <c:pt idx="1691">
                  <c:v>277.5</c:v>
                </c:pt>
                <c:pt idx="1692">
                  <c:v>277.5</c:v>
                </c:pt>
                <c:pt idx="1693">
                  <c:v>277.6</c:v>
                </c:pt>
                <c:pt idx="1694">
                  <c:v>277.6</c:v>
                </c:pt>
                <c:pt idx="1695">
                  <c:v>277.7</c:v>
                </c:pt>
                <c:pt idx="1696">
                  <c:v>277.8</c:v>
                </c:pt>
                <c:pt idx="1697">
                  <c:v>277.8</c:v>
                </c:pt>
                <c:pt idx="1698">
                  <c:v>277.9</c:v>
                </c:pt>
                <c:pt idx="1699">
                  <c:v>277.9</c:v>
                </c:pt>
                <c:pt idx="1700">
                  <c:v>278</c:v>
                </c:pt>
                <c:pt idx="1701">
                  <c:v>278</c:v>
                </c:pt>
                <c:pt idx="1702">
                  <c:v>278.1</c:v>
                </c:pt>
                <c:pt idx="1703">
                  <c:v>278.1</c:v>
                </c:pt>
                <c:pt idx="1704">
                  <c:v>278.2</c:v>
                </c:pt>
                <c:pt idx="1705">
                  <c:v>278.2</c:v>
                </c:pt>
                <c:pt idx="1706">
                  <c:v>278.3</c:v>
                </c:pt>
                <c:pt idx="1707">
                  <c:v>278.3</c:v>
                </c:pt>
                <c:pt idx="1708">
                  <c:v>278.4</c:v>
                </c:pt>
                <c:pt idx="1709">
                  <c:v>278.4</c:v>
                </c:pt>
                <c:pt idx="1710">
                  <c:v>278.5</c:v>
                </c:pt>
                <c:pt idx="1711">
                  <c:v>278.5</c:v>
                </c:pt>
                <c:pt idx="1712">
                  <c:v>278.6</c:v>
                </c:pt>
                <c:pt idx="1713">
                  <c:v>278.6</c:v>
                </c:pt>
                <c:pt idx="1714">
                  <c:v>278.6</c:v>
                </c:pt>
                <c:pt idx="1715">
                  <c:v>278.7</c:v>
                </c:pt>
                <c:pt idx="1716">
                  <c:v>278.7</c:v>
                </c:pt>
                <c:pt idx="1717">
                  <c:v>278.7</c:v>
                </c:pt>
                <c:pt idx="1718">
                  <c:v>278.8</c:v>
                </c:pt>
                <c:pt idx="1719">
                  <c:v>278.8</c:v>
                </c:pt>
                <c:pt idx="1720">
                  <c:v>278.8</c:v>
                </c:pt>
                <c:pt idx="1721">
                  <c:v>278.9</c:v>
                </c:pt>
                <c:pt idx="1722">
                  <c:v>278.9</c:v>
                </c:pt>
                <c:pt idx="1723">
                  <c:v>278.9</c:v>
                </c:pt>
                <c:pt idx="1724">
                  <c:v>279</c:v>
                </c:pt>
                <c:pt idx="1725">
                  <c:v>279</c:v>
                </c:pt>
                <c:pt idx="1726">
                  <c:v>279</c:v>
                </c:pt>
                <c:pt idx="1727">
                  <c:v>279</c:v>
                </c:pt>
                <c:pt idx="1728">
                  <c:v>279.1</c:v>
                </c:pt>
                <c:pt idx="1729">
                  <c:v>279.1</c:v>
                </c:pt>
                <c:pt idx="1730">
                  <c:v>279.1</c:v>
                </c:pt>
                <c:pt idx="1731">
                  <c:v>279.1</c:v>
                </c:pt>
                <c:pt idx="1732">
                  <c:v>279.2</c:v>
                </c:pt>
                <c:pt idx="1733">
                  <c:v>279.2</c:v>
                </c:pt>
                <c:pt idx="1734">
                  <c:v>279.2</c:v>
                </c:pt>
                <c:pt idx="1735">
                  <c:v>279.2</c:v>
                </c:pt>
                <c:pt idx="1736">
                  <c:v>279.3</c:v>
                </c:pt>
                <c:pt idx="1737">
                  <c:v>279.3</c:v>
                </c:pt>
                <c:pt idx="1738">
                  <c:v>279.3</c:v>
                </c:pt>
                <c:pt idx="1739">
                  <c:v>279.3</c:v>
                </c:pt>
                <c:pt idx="1740">
                  <c:v>279.4</c:v>
                </c:pt>
                <c:pt idx="1741">
                  <c:v>279.4</c:v>
                </c:pt>
                <c:pt idx="1742">
                  <c:v>279.4</c:v>
                </c:pt>
                <c:pt idx="1743">
                  <c:v>279.4</c:v>
                </c:pt>
                <c:pt idx="1744">
                  <c:v>279.5</c:v>
                </c:pt>
                <c:pt idx="1745">
                  <c:v>279.5</c:v>
                </c:pt>
                <c:pt idx="1746">
                  <c:v>279.5</c:v>
                </c:pt>
                <c:pt idx="1747">
                  <c:v>279.5</c:v>
                </c:pt>
                <c:pt idx="1748">
                  <c:v>279.5</c:v>
                </c:pt>
                <c:pt idx="1749">
                  <c:v>279.6</c:v>
                </c:pt>
                <c:pt idx="1750">
                  <c:v>279.6</c:v>
                </c:pt>
                <c:pt idx="1751">
                  <c:v>279.6</c:v>
                </c:pt>
                <c:pt idx="1752">
                  <c:v>279.6</c:v>
                </c:pt>
                <c:pt idx="1753">
                  <c:v>279.6</c:v>
                </c:pt>
                <c:pt idx="1754">
                  <c:v>279.7</c:v>
                </c:pt>
                <c:pt idx="1755">
                  <c:v>279.7</c:v>
                </c:pt>
                <c:pt idx="1756">
                  <c:v>279.7</c:v>
                </c:pt>
                <c:pt idx="1757">
                  <c:v>279.7</c:v>
                </c:pt>
                <c:pt idx="1758">
                  <c:v>279.7</c:v>
                </c:pt>
                <c:pt idx="1759">
                  <c:v>279.7</c:v>
                </c:pt>
                <c:pt idx="1760">
                  <c:v>279.7</c:v>
                </c:pt>
                <c:pt idx="1761">
                  <c:v>279.8</c:v>
                </c:pt>
                <c:pt idx="1762">
                  <c:v>279.8</c:v>
                </c:pt>
                <c:pt idx="1763">
                  <c:v>279.8</c:v>
                </c:pt>
                <c:pt idx="1764">
                  <c:v>279.8</c:v>
                </c:pt>
                <c:pt idx="1765">
                  <c:v>279.8</c:v>
                </c:pt>
                <c:pt idx="1766">
                  <c:v>279.8</c:v>
                </c:pt>
                <c:pt idx="1767">
                  <c:v>279.8</c:v>
                </c:pt>
                <c:pt idx="1768">
                  <c:v>279.8</c:v>
                </c:pt>
                <c:pt idx="1769">
                  <c:v>279.7</c:v>
                </c:pt>
                <c:pt idx="1770">
                  <c:v>279.7</c:v>
                </c:pt>
                <c:pt idx="1771">
                  <c:v>279.7</c:v>
                </c:pt>
                <c:pt idx="1772">
                  <c:v>279.7</c:v>
                </c:pt>
                <c:pt idx="1773">
                  <c:v>279.7</c:v>
                </c:pt>
                <c:pt idx="1774">
                  <c:v>279.7</c:v>
                </c:pt>
                <c:pt idx="1775">
                  <c:v>279.6</c:v>
                </c:pt>
                <c:pt idx="1776">
                  <c:v>279.6</c:v>
                </c:pt>
                <c:pt idx="1777">
                  <c:v>279.6</c:v>
                </c:pt>
                <c:pt idx="1778">
                  <c:v>279.5</c:v>
                </c:pt>
                <c:pt idx="1779">
                  <c:v>279.5</c:v>
                </c:pt>
                <c:pt idx="1780">
                  <c:v>279.5</c:v>
                </c:pt>
                <c:pt idx="1781">
                  <c:v>279.4</c:v>
                </c:pt>
                <c:pt idx="1782">
                  <c:v>279.4</c:v>
                </c:pt>
                <c:pt idx="1783">
                  <c:v>279.3</c:v>
                </c:pt>
                <c:pt idx="1784">
                  <c:v>279.3</c:v>
                </c:pt>
                <c:pt idx="1785">
                  <c:v>279.3</c:v>
                </c:pt>
                <c:pt idx="1786">
                  <c:v>279.2</c:v>
                </c:pt>
                <c:pt idx="1787">
                  <c:v>279.2</c:v>
                </c:pt>
                <c:pt idx="1788">
                  <c:v>279.1</c:v>
                </c:pt>
                <c:pt idx="1789">
                  <c:v>279.1</c:v>
                </c:pt>
                <c:pt idx="1790">
                  <c:v>279</c:v>
                </c:pt>
                <c:pt idx="1791">
                  <c:v>279</c:v>
                </c:pt>
                <c:pt idx="1792">
                  <c:v>278.9</c:v>
                </c:pt>
                <c:pt idx="1793">
                  <c:v>278.9</c:v>
                </c:pt>
                <c:pt idx="1794">
                  <c:v>278.9</c:v>
                </c:pt>
                <c:pt idx="1795">
                  <c:v>278.8</c:v>
                </c:pt>
                <c:pt idx="1796">
                  <c:v>278.8</c:v>
                </c:pt>
                <c:pt idx="1797">
                  <c:v>278.7</c:v>
                </c:pt>
                <c:pt idx="1798">
                  <c:v>278.7</c:v>
                </c:pt>
                <c:pt idx="1799">
                  <c:v>278.7</c:v>
                </c:pt>
                <c:pt idx="1800">
                  <c:v>278.6</c:v>
                </c:pt>
                <c:pt idx="1801">
                  <c:v>278.6</c:v>
                </c:pt>
                <c:pt idx="1802">
                  <c:v>278.6</c:v>
                </c:pt>
                <c:pt idx="1803">
                  <c:v>278.5</c:v>
                </c:pt>
                <c:pt idx="1804">
                  <c:v>278.5</c:v>
                </c:pt>
                <c:pt idx="1805">
                  <c:v>278.5</c:v>
                </c:pt>
                <c:pt idx="1806">
                  <c:v>278.5</c:v>
                </c:pt>
                <c:pt idx="1807">
                  <c:v>278.4</c:v>
                </c:pt>
                <c:pt idx="1808">
                  <c:v>278.4</c:v>
                </c:pt>
                <c:pt idx="1809">
                  <c:v>278.4</c:v>
                </c:pt>
                <c:pt idx="1810">
                  <c:v>278.4</c:v>
                </c:pt>
                <c:pt idx="1811">
                  <c:v>278.4</c:v>
                </c:pt>
                <c:pt idx="1812">
                  <c:v>278.4</c:v>
                </c:pt>
                <c:pt idx="1813">
                  <c:v>278.4</c:v>
                </c:pt>
                <c:pt idx="1814">
                  <c:v>278.4</c:v>
                </c:pt>
                <c:pt idx="1815">
                  <c:v>278.4</c:v>
                </c:pt>
                <c:pt idx="1816">
                  <c:v>278.4</c:v>
                </c:pt>
                <c:pt idx="1817">
                  <c:v>278.4</c:v>
                </c:pt>
                <c:pt idx="1818">
                  <c:v>278.4</c:v>
                </c:pt>
                <c:pt idx="1819">
                  <c:v>278.4</c:v>
                </c:pt>
                <c:pt idx="1820">
                  <c:v>278.4</c:v>
                </c:pt>
                <c:pt idx="1821">
                  <c:v>278.4</c:v>
                </c:pt>
                <c:pt idx="1822">
                  <c:v>278.4</c:v>
                </c:pt>
                <c:pt idx="1823">
                  <c:v>278.4</c:v>
                </c:pt>
                <c:pt idx="1824">
                  <c:v>278.4</c:v>
                </c:pt>
                <c:pt idx="1825">
                  <c:v>278.4</c:v>
                </c:pt>
                <c:pt idx="1826">
                  <c:v>278.4</c:v>
                </c:pt>
                <c:pt idx="1827">
                  <c:v>278.4</c:v>
                </c:pt>
                <c:pt idx="1828">
                  <c:v>278.4</c:v>
                </c:pt>
                <c:pt idx="1829">
                  <c:v>278.4</c:v>
                </c:pt>
                <c:pt idx="1830">
                  <c:v>278.4</c:v>
                </c:pt>
                <c:pt idx="1831">
                  <c:v>278.4</c:v>
                </c:pt>
                <c:pt idx="1832">
                  <c:v>278.5</c:v>
                </c:pt>
                <c:pt idx="1833">
                  <c:v>278.5</c:v>
                </c:pt>
                <c:pt idx="1834">
                  <c:v>278.5</c:v>
                </c:pt>
                <c:pt idx="1835">
                  <c:v>278.5</c:v>
                </c:pt>
                <c:pt idx="1836">
                  <c:v>278.5</c:v>
                </c:pt>
                <c:pt idx="1837">
                  <c:v>278.5</c:v>
                </c:pt>
                <c:pt idx="1838">
                  <c:v>278.5</c:v>
                </c:pt>
                <c:pt idx="1839">
                  <c:v>278.5</c:v>
                </c:pt>
                <c:pt idx="1840">
                  <c:v>278.5</c:v>
                </c:pt>
                <c:pt idx="1841">
                  <c:v>278.5</c:v>
                </c:pt>
                <c:pt idx="1842">
                  <c:v>278.5</c:v>
                </c:pt>
                <c:pt idx="1843">
                  <c:v>278.5</c:v>
                </c:pt>
                <c:pt idx="1844">
                  <c:v>278.5</c:v>
                </c:pt>
                <c:pt idx="1845">
                  <c:v>278.5</c:v>
                </c:pt>
                <c:pt idx="1846">
                  <c:v>278.5</c:v>
                </c:pt>
                <c:pt idx="1847">
                  <c:v>278.5</c:v>
                </c:pt>
                <c:pt idx="1848">
                  <c:v>278.5</c:v>
                </c:pt>
                <c:pt idx="1849">
                  <c:v>278.5</c:v>
                </c:pt>
                <c:pt idx="1850">
                  <c:v>278.5</c:v>
                </c:pt>
                <c:pt idx="1851">
                  <c:v>278.5</c:v>
                </c:pt>
                <c:pt idx="1852">
                  <c:v>278.5</c:v>
                </c:pt>
                <c:pt idx="1853">
                  <c:v>278.5</c:v>
                </c:pt>
                <c:pt idx="1854">
                  <c:v>278.5</c:v>
                </c:pt>
                <c:pt idx="1855">
                  <c:v>278.5</c:v>
                </c:pt>
                <c:pt idx="1856">
                  <c:v>278.5</c:v>
                </c:pt>
                <c:pt idx="1857">
                  <c:v>278.5</c:v>
                </c:pt>
                <c:pt idx="1858">
                  <c:v>278.5</c:v>
                </c:pt>
                <c:pt idx="1859">
                  <c:v>278.5</c:v>
                </c:pt>
                <c:pt idx="1860">
                  <c:v>278.5</c:v>
                </c:pt>
                <c:pt idx="1861">
                  <c:v>278.5</c:v>
                </c:pt>
                <c:pt idx="1862">
                  <c:v>278.5</c:v>
                </c:pt>
                <c:pt idx="1863">
                  <c:v>278.5</c:v>
                </c:pt>
                <c:pt idx="1864">
                  <c:v>278.5</c:v>
                </c:pt>
                <c:pt idx="1865">
                  <c:v>278.5</c:v>
                </c:pt>
                <c:pt idx="1866">
                  <c:v>278.5</c:v>
                </c:pt>
                <c:pt idx="1867">
                  <c:v>278.5</c:v>
                </c:pt>
                <c:pt idx="1868">
                  <c:v>278.5</c:v>
                </c:pt>
                <c:pt idx="1869">
                  <c:v>278.5</c:v>
                </c:pt>
                <c:pt idx="1870">
                  <c:v>278.5</c:v>
                </c:pt>
                <c:pt idx="1871">
                  <c:v>278.5</c:v>
                </c:pt>
                <c:pt idx="1872">
                  <c:v>278.5</c:v>
                </c:pt>
                <c:pt idx="1873">
                  <c:v>278.5</c:v>
                </c:pt>
                <c:pt idx="1874">
                  <c:v>278.5</c:v>
                </c:pt>
                <c:pt idx="1875">
                  <c:v>278.5</c:v>
                </c:pt>
                <c:pt idx="1876">
                  <c:v>278.5</c:v>
                </c:pt>
                <c:pt idx="1877">
                  <c:v>278.5</c:v>
                </c:pt>
                <c:pt idx="1878">
                  <c:v>278.5</c:v>
                </c:pt>
                <c:pt idx="1879">
                  <c:v>278.6</c:v>
                </c:pt>
                <c:pt idx="1880">
                  <c:v>278.6</c:v>
                </c:pt>
                <c:pt idx="1881">
                  <c:v>278.6</c:v>
                </c:pt>
                <c:pt idx="1882">
                  <c:v>278.6</c:v>
                </c:pt>
                <c:pt idx="1883">
                  <c:v>278.6</c:v>
                </c:pt>
                <c:pt idx="1884">
                  <c:v>278.6</c:v>
                </c:pt>
                <c:pt idx="1885">
                  <c:v>278.6</c:v>
                </c:pt>
                <c:pt idx="1886">
                  <c:v>278.7</c:v>
                </c:pt>
                <c:pt idx="1887">
                  <c:v>278.7</c:v>
                </c:pt>
                <c:pt idx="1888">
                  <c:v>278.7</c:v>
                </c:pt>
                <c:pt idx="1889">
                  <c:v>278.7</c:v>
                </c:pt>
                <c:pt idx="1890">
                  <c:v>278.7</c:v>
                </c:pt>
                <c:pt idx="1891">
                  <c:v>278.7</c:v>
                </c:pt>
                <c:pt idx="1892">
                  <c:v>278.8</c:v>
                </c:pt>
                <c:pt idx="1893">
                  <c:v>278.8</c:v>
                </c:pt>
                <c:pt idx="1894">
                  <c:v>278.8</c:v>
                </c:pt>
                <c:pt idx="1895">
                  <c:v>278.8</c:v>
                </c:pt>
                <c:pt idx="1896">
                  <c:v>278.8</c:v>
                </c:pt>
                <c:pt idx="1897">
                  <c:v>278.9</c:v>
                </c:pt>
                <c:pt idx="1898">
                  <c:v>278.9</c:v>
                </c:pt>
                <c:pt idx="1899">
                  <c:v>278.9</c:v>
                </c:pt>
                <c:pt idx="1900">
                  <c:v>278.9</c:v>
                </c:pt>
                <c:pt idx="1901">
                  <c:v>278.9</c:v>
                </c:pt>
                <c:pt idx="1902">
                  <c:v>279</c:v>
                </c:pt>
                <c:pt idx="1903">
                  <c:v>279</c:v>
                </c:pt>
                <c:pt idx="1904">
                  <c:v>279</c:v>
                </c:pt>
                <c:pt idx="1905">
                  <c:v>279</c:v>
                </c:pt>
                <c:pt idx="1906">
                  <c:v>279</c:v>
                </c:pt>
                <c:pt idx="1907">
                  <c:v>279</c:v>
                </c:pt>
                <c:pt idx="1908">
                  <c:v>279.1</c:v>
                </c:pt>
                <c:pt idx="1909">
                  <c:v>279.1</c:v>
                </c:pt>
                <c:pt idx="1910">
                  <c:v>279.1</c:v>
                </c:pt>
                <c:pt idx="1911">
                  <c:v>279.1</c:v>
                </c:pt>
                <c:pt idx="1912">
                  <c:v>279.1</c:v>
                </c:pt>
                <c:pt idx="1913">
                  <c:v>279.1</c:v>
                </c:pt>
                <c:pt idx="1914">
                  <c:v>279.2</c:v>
                </c:pt>
                <c:pt idx="1915">
                  <c:v>279.2</c:v>
                </c:pt>
                <c:pt idx="1916">
                  <c:v>279.2</c:v>
                </c:pt>
                <c:pt idx="1917">
                  <c:v>279.2</c:v>
                </c:pt>
                <c:pt idx="1918">
                  <c:v>279.2</c:v>
                </c:pt>
                <c:pt idx="1919">
                  <c:v>279.2</c:v>
                </c:pt>
                <c:pt idx="1920">
                  <c:v>279.2</c:v>
                </c:pt>
                <c:pt idx="1921">
                  <c:v>279.3</c:v>
                </c:pt>
                <c:pt idx="1922">
                  <c:v>279.3</c:v>
                </c:pt>
                <c:pt idx="1923">
                  <c:v>279.3</c:v>
                </c:pt>
                <c:pt idx="1924">
                  <c:v>279.3</c:v>
                </c:pt>
                <c:pt idx="1925">
                  <c:v>279.3</c:v>
                </c:pt>
                <c:pt idx="1926">
                  <c:v>279.3</c:v>
                </c:pt>
                <c:pt idx="1927">
                  <c:v>279.3</c:v>
                </c:pt>
                <c:pt idx="1928">
                  <c:v>279.3</c:v>
                </c:pt>
                <c:pt idx="1929">
                  <c:v>279.3</c:v>
                </c:pt>
                <c:pt idx="1930">
                  <c:v>279.3</c:v>
                </c:pt>
                <c:pt idx="1931">
                  <c:v>279.3</c:v>
                </c:pt>
                <c:pt idx="1932">
                  <c:v>279.3</c:v>
                </c:pt>
                <c:pt idx="1933">
                  <c:v>279.3</c:v>
                </c:pt>
                <c:pt idx="1934">
                  <c:v>279.3</c:v>
                </c:pt>
                <c:pt idx="1935">
                  <c:v>279.3</c:v>
                </c:pt>
                <c:pt idx="1936">
                  <c:v>279.3</c:v>
                </c:pt>
                <c:pt idx="1937">
                  <c:v>279.3</c:v>
                </c:pt>
                <c:pt idx="1938">
                  <c:v>279.3</c:v>
                </c:pt>
                <c:pt idx="1939">
                  <c:v>279.3</c:v>
                </c:pt>
                <c:pt idx="1940">
                  <c:v>279.2</c:v>
                </c:pt>
                <c:pt idx="1941">
                  <c:v>279.2</c:v>
                </c:pt>
                <c:pt idx="1942">
                  <c:v>279.2</c:v>
                </c:pt>
                <c:pt idx="1943">
                  <c:v>279.2</c:v>
                </c:pt>
                <c:pt idx="1944">
                  <c:v>279.2</c:v>
                </c:pt>
                <c:pt idx="1945">
                  <c:v>279.2</c:v>
                </c:pt>
                <c:pt idx="1946">
                  <c:v>279.2</c:v>
                </c:pt>
                <c:pt idx="1947">
                  <c:v>279.2</c:v>
                </c:pt>
                <c:pt idx="1948">
                  <c:v>279.1</c:v>
                </c:pt>
                <c:pt idx="1949">
                  <c:v>279.1</c:v>
                </c:pt>
                <c:pt idx="1950">
                  <c:v>279.1</c:v>
                </c:pt>
                <c:pt idx="1951">
                  <c:v>279.1</c:v>
                </c:pt>
                <c:pt idx="1952">
                  <c:v>279.1</c:v>
                </c:pt>
                <c:pt idx="1953">
                  <c:v>279.1</c:v>
                </c:pt>
                <c:pt idx="1954">
                  <c:v>279.1</c:v>
                </c:pt>
                <c:pt idx="1955">
                  <c:v>279</c:v>
                </c:pt>
                <c:pt idx="1956">
                  <c:v>279</c:v>
                </c:pt>
                <c:pt idx="1957">
                  <c:v>279</c:v>
                </c:pt>
                <c:pt idx="1958">
                  <c:v>279</c:v>
                </c:pt>
                <c:pt idx="1959">
                  <c:v>279</c:v>
                </c:pt>
                <c:pt idx="1960">
                  <c:v>279</c:v>
                </c:pt>
                <c:pt idx="1961">
                  <c:v>279</c:v>
                </c:pt>
                <c:pt idx="1962">
                  <c:v>279</c:v>
                </c:pt>
                <c:pt idx="1963">
                  <c:v>279</c:v>
                </c:pt>
                <c:pt idx="1964">
                  <c:v>278.9</c:v>
                </c:pt>
                <c:pt idx="1965">
                  <c:v>278.9</c:v>
                </c:pt>
                <c:pt idx="1966">
                  <c:v>278.9</c:v>
                </c:pt>
                <c:pt idx="1967">
                  <c:v>278.9</c:v>
                </c:pt>
                <c:pt idx="1968">
                  <c:v>278.9</c:v>
                </c:pt>
                <c:pt idx="1969">
                  <c:v>278.9</c:v>
                </c:pt>
                <c:pt idx="1970">
                  <c:v>278.9</c:v>
                </c:pt>
                <c:pt idx="1971">
                  <c:v>278.9</c:v>
                </c:pt>
                <c:pt idx="1972">
                  <c:v>278.9</c:v>
                </c:pt>
                <c:pt idx="1973">
                  <c:v>278.9</c:v>
                </c:pt>
                <c:pt idx="1974">
                  <c:v>278.9</c:v>
                </c:pt>
                <c:pt idx="1975">
                  <c:v>278.9</c:v>
                </c:pt>
                <c:pt idx="1976">
                  <c:v>278.9</c:v>
                </c:pt>
                <c:pt idx="1977">
                  <c:v>278.9</c:v>
                </c:pt>
                <c:pt idx="1978">
                  <c:v>278.9</c:v>
                </c:pt>
                <c:pt idx="1979">
                  <c:v>278.9</c:v>
                </c:pt>
                <c:pt idx="1980">
                  <c:v>278.9</c:v>
                </c:pt>
                <c:pt idx="1981">
                  <c:v>278.9</c:v>
                </c:pt>
                <c:pt idx="1982">
                  <c:v>278.9</c:v>
                </c:pt>
                <c:pt idx="1983">
                  <c:v>279</c:v>
                </c:pt>
                <c:pt idx="1984">
                  <c:v>279</c:v>
                </c:pt>
                <c:pt idx="1985">
                  <c:v>279</c:v>
                </c:pt>
                <c:pt idx="1986">
                  <c:v>279</c:v>
                </c:pt>
                <c:pt idx="1987">
                  <c:v>279</c:v>
                </c:pt>
                <c:pt idx="1988">
                  <c:v>279</c:v>
                </c:pt>
                <c:pt idx="1989">
                  <c:v>279</c:v>
                </c:pt>
                <c:pt idx="1990">
                  <c:v>279</c:v>
                </c:pt>
                <c:pt idx="1991">
                  <c:v>279</c:v>
                </c:pt>
                <c:pt idx="1992">
                  <c:v>279.1</c:v>
                </c:pt>
                <c:pt idx="1993">
                  <c:v>279.1</c:v>
                </c:pt>
                <c:pt idx="1994">
                  <c:v>279.1</c:v>
                </c:pt>
                <c:pt idx="1995">
                  <c:v>279.1</c:v>
                </c:pt>
                <c:pt idx="1996">
                  <c:v>279.1</c:v>
                </c:pt>
                <c:pt idx="1997">
                  <c:v>279.1</c:v>
                </c:pt>
                <c:pt idx="1998">
                  <c:v>279.1</c:v>
                </c:pt>
                <c:pt idx="1999">
                  <c:v>279.1</c:v>
                </c:pt>
                <c:pt idx="2000">
                  <c:v>279.1</c:v>
                </c:pt>
                <c:pt idx="2001">
                  <c:v>279.1</c:v>
                </c:pt>
                <c:pt idx="2002">
                  <c:v>279.1</c:v>
                </c:pt>
                <c:pt idx="2003">
                  <c:v>279.2</c:v>
                </c:pt>
                <c:pt idx="2004">
                  <c:v>279.2</c:v>
                </c:pt>
                <c:pt idx="2005">
                  <c:v>279.2</c:v>
                </c:pt>
                <c:pt idx="2006">
                  <c:v>279.2</c:v>
                </c:pt>
                <c:pt idx="2007">
                  <c:v>279.2</c:v>
                </c:pt>
                <c:pt idx="2008">
                  <c:v>279.2</c:v>
                </c:pt>
                <c:pt idx="2009">
                  <c:v>279.2</c:v>
                </c:pt>
                <c:pt idx="2010">
                  <c:v>279.2</c:v>
                </c:pt>
                <c:pt idx="2011">
                  <c:v>279.2</c:v>
                </c:pt>
                <c:pt idx="2012">
                  <c:v>279.2</c:v>
                </c:pt>
                <c:pt idx="2013">
                  <c:v>279.2</c:v>
                </c:pt>
                <c:pt idx="2014">
                  <c:v>279.1</c:v>
                </c:pt>
                <c:pt idx="2015">
                  <c:v>279.1</c:v>
                </c:pt>
                <c:pt idx="2016">
                  <c:v>279.1</c:v>
                </c:pt>
                <c:pt idx="2017">
                  <c:v>279.1</c:v>
                </c:pt>
                <c:pt idx="2018">
                  <c:v>279.1</c:v>
                </c:pt>
                <c:pt idx="2019">
                  <c:v>279.1</c:v>
                </c:pt>
                <c:pt idx="2020">
                  <c:v>279.1</c:v>
                </c:pt>
                <c:pt idx="2021">
                  <c:v>279</c:v>
                </c:pt>
                <c:pt idx="2022">
                  <c:v>279</c:v>
                </c:pt>
                <c:pt idx="2023">
                  <c:v>279</c:v>
                </c:pt>
                <c:pt idx="2024">
                  <c:v>279</c:v>
                </c:pt>
                <c:pt idx="2025">
                  <c:v>279</c:v>
                </c:pt>
                <c:pt idx="2026">
                  <c:v>278.9</c:v>
                </c:pt>
                <c:pt idx="2027">
                  <c:v>278.9</c:v>
                </c:pt>
                <c:pt idx="2028">
                  <c:v>278.9</c:v>
                </c:pt>
                <c:pt idx="2029">
                  <c:v>278.8</c:v>
                </c:pt>
                <c:pt idx="2030">
                  <c:v>278.8</c:v>
                </c:pt>
                <c:pt idx="2031">
                  <c:v>278.8</c:v>
                </c:pt>
                <c:pt idx="2032">
                  <c:v>278.8</c:v>
                </c:pt>
                <c:pt idx="2033">
                  <c:v>278.7</c:v>
                </c:pt>
                <c:pt idx="2034">
                  <c:v>278.7</c:v>
                </c:pt>
                <c:pt idx="2035">
                  <c:v>278.7</c:v>
                </c:pt>
                <c:pt idx="2036">
                  <c:v>278.7</c:v>
                </c:pt>
                <c:pt idx="2037">
                  <c:v>278.6</c:v>
                </c:pt>
                <c:pt idx="2038">
                  <c:v>278.6</c:v>
                </c:pt>
                <c:pt idx="2039">
                  <c:v>278.6</c:v>
                </c:pt>
                <c:pt idx="2040">
                  <c:v>278.5</c:v>
                </c:pt>
                <c:pt idx="2041">
                  <c:v>278.5</c:v>
                </c:pt>
                <c:pt idx="2042">
                  <c:v>278.5</c:v>
                </c:pt>
                <c:pt idx="2043">
                  <c:v>278.5</c:v>
                </c:pt>
                <c:pt idx="2044">
                  <c:v>278.5</c:v>
                </c:pt>
                <c:pt idx="2045">
                  <c:v>278.5</c:v>
                </c:pt>
                <c:pt idx="2046">
                  <c:v>278.4</c:v>
                </c:pt>
                <c:pt idx="2047">
                  <c:v>278.4</c:v>
                </c:pt>
                <c:pt idx="2048">
                  <c:v>278.4</c:v>
                </c:pt>
                <c:pt idx="2049">
                  <c:v>278.4</c:v>
                </c:pt>
                <c:pt idx="2050">
                  <c:v>278.4</c:v>
                </c:pt>
                <c:pt idx="2051">
                  <c:v>278.4</c:v>
                </c:pt>
                <c:pt idx="2052">
                  <c:v>278.4</c:v>
                </c:pt>
                <c:pt idx="2053">
                  <c:v>278.4</c:v>
                </c:pt>
                <c:pt idx="2054">
                  <c:v>278.4</c:v>
                </c:pt>
                <c:pt idx="2055">
                  <c:v>278.4</c:v>
                </c:pt>
                <c:pt idx="2056">
                  <c:v>278.4</c:v>
                </c:pt>
                <c:pt idx="2057">
                  <c:v>278.4</c:v>
                </c:pt>
                <c:pt idx="2058">
                  <c:v>278.4</c:v>
                </c:pt>
                <c:pt idx="2059">
                  <c:v>278.4</c:v>
                </c:pt>
                <c:pt idx="2060">
                  <c:v>278.5</c:v>
                </c:pt>
                <c:pt idx="2061">
                  <c:v>278.5</c:v>
                </c:pt>
                <c:pt idx="2062">
                  <c:v>278.5</c:v>
                </c:pt>
                <c:pt idx="2063">
                  <c:v>278.5</c:v>
                </c:pt>
                <c:pt idx="2064">
                  <c:v>278.6</c:v>
                </c:pt>
                <c:pt idx="2065">
                  <c:v>278.6</c:v>
                </c:pt>
                <c:pt idx="2066">
                  <c:v>278.6</c:v>
                </c:pt>
                <c:pt idx="2067">
                  <c:v>278.7</c:v>
                </c:pt>
                <c:pt idx="2068">
                  <c:v>278.7</c:v>
                </c:pt>
                <c:pt idx="2069">
                  <c:v>278.7</c:v>
                </c:pt>
                <c:pt idx="2070">
                  <c:v>278.8</c:v>
                </c:pt>
                <c:pt idx="2071">
                  <c:v>278.8</c:v>
                </c:pt>
                <c:pt idx="2072">
                  <c:v>278.9</c:v>
                </c:pt>
                <c:pt idx="2073">
                  <c:v>279</c:v>
                </c:pt>
                <c:pt idx="2074">
                  <c:v>279</c:v>
                </c:pt>
                <c:pt idx="2075">
                  <c:v>279.1</c:v>
                </c:pt>
                <c:pt idx="2076">
                  <c:v>279.2</c:v>
                </c:pt>
                <c:pt idx="2077">
                  <c:v>279.2</c:v>
                </c:pt>
                <c:pt idx="2078">
                  <c:v>279.3</c:v>
                </c:pt>
                <c:pt idx="2079">
                  <c:v>279.4</c:v>
                </c:pt>
                <c:pt idx="2080">
                  <c:v>279.5</c:v>
                </c:pt>
                <c:pt idx="2081">
                  <c:v>279.6</c:v>
                </c:pt>
                <c:pt idx="2082">
                  <c:v>279.7</c:v>
                </c:pt>
                <c:pt idx="2083">
                  <c:v>279.8</c:v>
                </c:pt>
                <c:pt idx="2084">
                  <c:v>279.9</c:v>
                </c:pt>
                <c:pt idx="2085">
                  <c:v>280</c:v>
                </c:pt>
                <c:pt idx="2086">
                  <c:v>280.1</c:v>
                </c:pt>
                <c:pt idx="2087">
                  <c:v>280.2</c:v>
                </c:pt>
                <c:pt idx="2088">
                  <c:v>280.3</c:v>
                </c:pt>
                <c:pt idx="2089">
                  <c:v>280.3</c:v>
                </c:pt>
                <c:pt idx="2090">
                  <c:v>280.4</c:v>
                </c:pt>
                <c:pt idx="2091">
                  <c:v>280.5</c:v>
                </c:pt>
                <c:pt idx="2092">
                  <c:v>280.6</c:v>
                </c:pt>
                <c:pt idx="2093">
                  <c:v>280.6</c:v>
                </c:pt>
                <c:pt idx="2094">
                  <c:v>280.7</c:v>
                </c:pt>
                <c:pt idx="2095">
                  <c:v>280.7</c:v>
                </c:pt>
                <c:pt idx="2096">
                  <c:v>280.7</c:v>
                </c:pt>
                <c:pt idx="2097">
                  <c:v>280.8</c:v>
                </c:pt>
                <c:pt idx="2098">
                  <c:v>280.8</c:v>
                </c:pt>
                <c:pt idx="2099">
                  <c:v>280.8</c:v>
                </c:pt>
                <c:pt idx="2100">
                  <c:v>280.7</c:v>
                </c:pt>
                <c:pt idx="2101">
                  <c:v>280.7</c:v>
                </c:pt>
                <c:pt idx="2102">
                  <c:v>280.7</c:v>
                </c:pt>
                <c:pt idx="2103">
                  <c:v>280.6</c:v>
                </c:pt>
                <c:pt idx="2104">
                  <c:v>280.6</c:v>
                </c:pt>
                <c:pt idx="2105">
                  <c:v>280.5</c:v>
                </c:pt>
                <c:pt idx="2106">
                  <c:v>280.5</c:v>
                </c:pt>
                <c:pt idx="2107">
                  <c:v>280.4</c:v>
                </c:pt>
                <c:pt idx="2108">
                  <c:v>280.4</c:v>
                </c:pt>
                <c:pt idx="2109">
                  <c:v>280.4</c:v>
                </c:pt>
                <c:pt idx="2110">
                  <c:v>280.3</c:v>
                </c:pt>
                <c:pt idx="2111">
                  <c:v>280.4</c:v>
                </c:pt>
                <c:pt idx="2112">
                  <c:v>280.4</c:v>
                </c:pt>
                <c:pt idx="2113">
                  <c:v>280.4</c:v>
                </c:pt>
                <c:pt idx="2114">
                  <c:v>280.5</c:v>
                </c:pt>
                <c:pt idx="2115">
                  <c:v>280.6</c:v>
                </c:pt>
                <c:pt idx="2116">
                  <c:v>280.7</c:v>
                </c:pt>
                <c:pt idx="2117">
                  <c:v>280.8</c:v>
                </c:pt>
                <c:pt idx="2118">
                  <c:v>280.9</c:v>
                </c:pt>
                <c:pt idx="2119">
                  <c:v>281</c:v>
                </c:pt>
                <c:pt idx="2120">
                  <c:v>281.2</c:v>
                </c:pt>
                <c:pt idx="2121">
                  <c:v>281.3</c:v>
                </c:pt>
                <c:pt idx="2122">
                  <c:v>281.5</c:v>
                </c:pt>
                <c:pt idx="2123">
                  <c:v>281.6</c:v>
                </c:pt>
                <c:pt idx="2124">
                  <c:v>281.8</c:v>
                </c:pt>
                <c:pt idx="2125">
                  <c:v>281.9</c:v>
                </c:pt>
                <c:pt idx="2126">
                  <c:v>282</c:v>
                </c:pt>
                <c:pt idx="2127">
                  <c:v>282.2</c:v>
                </c:pt>
                <c:pt idx="2128">
                  <c:v>282.3</c:v>
                </c:pt>
                <c:pt idx="2129">
                  <c:v>282.4</c:v>
                </c:pt>
                <c:pt idx="2130">
                  <c:v>282.6</c:v>
                </c:pt>
                <c:pt idx="2131">
                  <c:v>282.7</c:v>
                </c:pt>
                <c:pt idx="2132">
                  <c:v>282.8</c:v>
                </c:pt>
                <c:pt idx="2133">
                  <c:v>282.9</c:v>
                </c:pt>
                <c:pt idx="2134">
                  <c:v>282.9</c:v>
                </c:pt>
                <c:pt idx="2135">
                  <c:v>283</c:v>
                </c:pt>
                <c:pt idx="2136">
                  <c:v>283</c:v>
                </c:pt>
                <c:pt idx="2137">
                  <c:v>283.1</c:v>
                </c:pt>
                <c:pt idx="2138">
                  <c:v>283.1</c:v>
                </c:pt>
                <c:pt idx="2139">
                  <c:v>283.1</c:v>
                </c:pt>
                <c:pt idx="2140">
                  <c:v>283.1</c:v>
                </c:pt>
                <c:pt idx="2141">
                  <c:v>283.1</c:v>
                </c:pt>
                <c:pt idx="2142">
                  <c:v>283.1</c:v>
                </c:pt>
                <c:pt idx="2143">
                  <c:v>283.1</c:v>
                </c:pt>
                <c:pt idx="2144">
                  <c:v>283.1</c:v>
                </c:pt>
                <c:pt idx="2145">
                  <c:v>283</c:v>
                </c:pt>
                <c:pt idx="2146">
                  <c:v>283</c:v>
                </c:pt>
                <c:pt idx="2147">
                  <c:v>283</c:v>
                </c:pt>
                <c:pt idx="2148">
                  <c:v>282.9</c:v>
                </c:pt>
                <c:pt idx="2149">
                  <c:v>282.9</c:v>
                </c:pt>
                <c:pt idx="2150">
                  <c:v>282.9</c:v>
                </c:pt>
                <c:pt idx="2151">
                  <c:v>282.8</c:v>
                </c:pt>
                <c:pt idx="2152">
                  <c:v>282.8</c:v>
                </c:pt>
                <c:pt idx="2153">
                  <c:v>282.7</c:v>
                </c:pt>
                <c:pt idx="2154">
                  <c:v>282.7</c:v>
                </c:pt>
                <c:pt idx="2155">
                  <c:v>282.6</c:v>
                </c:pt>
                <c:pt idx="2156">
                  <c:v>282.6</c:v>
                </c:pt>
                <c:pt idx="2157">
                  <c:v>282.5</c:v>
                </c:pt>
                <c:pt idx="2158">
                  <c:v>282.5</c:v>
                </c:pt>
                <c:pt idx="2159">
                  <c:v>282.5</c:v>
                </c:pt>
                <c:pt idx="2160">
                  <c:v>282.4</c:v>
                </c:pt>
                <c:pt idx="2161">
                  <c:v>282.4</c:v>
                </c:pt>
                <c:pt idx="2162">
                  <c:v>282.4</c:v>
                </c:pt>
                <c:pt idx="2163">
                  <c:v>282.4</c:v>
                </c:pt>
                <c:pt idx="2164">
                  <c:v>282.4</c:v>
                </c:pt>
                <c:pt idx="2165">
                  <c:v>282.4</c:v>
                </c:pt>
                <c:pt idx="2166">
                  <c:v>282.4</c:v>
                </c:pt>
                <c:pt idx="2167">
                  <c:v>282.4</c:v>
                </c:pt>
                <c:pt idx="2168">
                  <c:v>282.4</c:v>
                </c:pt>
                <c:pt idx="2169">
                  <c:v>282.4</c:v>
                </c:pt>
                <c:pt idx="2170">
                  <c:v>282.5</c:v>
                </c:pt>
                <c:pt idx="2171">
                  <c:v>282.5</c:v>
                </c:pt>
                <c:pt idx="2172">
                  <c:v>282.5</c:v>
                </c:pt>
                <c:pt idx="2173">
                  <c:v>282.6</c:v>
                </c:pt>
                <c:pt idx="2174">
                  <c:v>282.6</c:v>
                </c:pt>
                <c:pt idx="2175">
                  <c:v>282.6</c:v>
                </c:pt>
                <c:pt idx="2176">
                  <c:v>282.7</c:v>
                </c:pt>
                <c:pt idx="2177">
                  <c:v>282.7</c:v>
                </c:pt>
                <c:pt idx="2178">
                  <c:v>282.7</c:v>
                </c:pt>
                <c:pt idx="2179">
                  <c:v>282.8</c:v>
                </c:pt>
                <c:pt idx="2180">
                  <c:v>282.8</c:v>
                </c:pt>
                <c:pt idx="2181">
                  <c:v>282.9</c:v>
                </c:pt>
                <c:pt idx="2182">
                  <c:v>282.9</c:v>
                </c:pt>
                <c:pt idx="2183">
                  <c:v>282.9</c:v>
                </c:pt>
                <c:pt idx="2184">
                  <c:v>283</c:v>
                </c:pt>
                <c:pt idx="2185">
                  <c:v>283</c:v>
                </c:pt>
                <c:pt idx="2186">
                  <c:v>283.1</c:v>
                </c:pt>
                <c:pt idx="2187">
                  <c:v>283.1</c:v>
                </c:pt>
                <c:pt idx="2188">
                  <c:v>283.1</c:v>
                </c:pt>
                <c:pt idx="2189">
                  <c:v>283.2</c:v>
                </c:pt>
                <c:pt idx="2190">
                  <c:v>283.2</c:v>
                </c:pt>
                <c:pt idx="2191">
                  <c:v>283.3</c:v>
                </c:pt>
                <c:pt idx="2192">
                  <c:v>283.3</c:v>
                </c:pt>
                <c:pt idx="2193">
                  <c:v>283.3</c:v>
                </c:pt>
                <c:pt idx="2194">
                  <c:v>283.4</c:v>
                </c:pt>
                <c:pt idx="2195">
                  <c:v>283.4</c:v>
                </c:pt>
                <c:pt idx="2196">
                  <c:v>283.4</c:v>
                </c:pt>
                <c:pt idx="2197">
                  <c:v>283.5</c:v>
                </c:pt>
                <c:pt idx="2198">
                  <c:v>283.5</c:v>
                </c:pt>
                <c:pt idx="2199">
                  <c:v>283.5</c:v>
                </c:pt>
                <c:pt idx="2200">
                  <c:v>283.6</c:v>
                </c:pt>
                <c:pt idx="2201">
                  <c:v>283.6</c:v>
                </c:pt>
                <c:pt idx="2202">
                  <c:v>283.6</c:v>
                </c:pt>
                <c:pt idx="2203">
                  <c:v>283.6</c:v>
                </c:pt>
                <c:pt idx="2204">
                  <c:v>283.7</c:v>
                </c:pt>
                <c:pt idx="2205">
                  <c:v>283.7</c:v>
                </c:pt>
                <c:pt idx="2206">
                  <c:v>283.7</c:v>
                </c:pt>
                <c:pt idx="2207">
                  <c:v>283.7</c:v>
                </c:pt>
                <c:pt idx="2208">
                  <c:v>283.7</c:v>
                </c:pt>
                <c:pt idx="2209">
                  <c:v>283.8</c:v>
                </c:pt>
                <c:pt idx="2210">
                  <c:v>283.8</c:v>
                </c:pt>
                <c:pt idx="2211">
                  <c:v>283.8</c:v>
                </c:pt>
                <c:pt idx="2212">
                  <c:v>283.8</c:v>
                </c:pt>
                <c:pt idx="2213">
                  <c:v>283.8</c:v>
                </c:pt>
                <c:pt idx="2214">
                  <c:v>283.8</c:v>
                </c:pt>
                <c:pt idx="2215">
                  <c:v>283.8</c:v>
                </c:pt>
                <c:pt idx="2216">
                  <c:v>283.9</c:v>
                </c:pt>
                <c:pt idx="2217">
                  <c:v>283.9</c:v>
                </c:pt>
                <c:pt idx="2218">
                  <c:v>283.9</c:v>
                </c:pt>
                <c:pt idx="2219">
                  <c:v>283.9</c:v>
                </c:pt>
                <c:pt idx="2220">
                  <c:v>283.9</c:v>
                </c:pt>
                <c:pt idx="2221">
                  <c:v>283.9</c:v>
                </c:pt>
                <c:pt idx="2222">
                  <c:v>283.9</c:v>
                </c:pt>
                <c:pt idx="2223">
                  <c:v>283.9</c:v>
                </c:pt>
                <c:pt idx="2224">
                  <c:v>283.9</c:v>
                </c:pt>
                <c:pt idx="2225">
                  <c:v>283.9</c:v>
                </c:pt>
                <c:pt idx="2226">
                  <c:v>283.9</c:v>
                </c:pt>
                <c:pt idx="2227">
                  <c:v>283.9</c:v>
                </c:pt>
                <c:pt idx="2228">
                  <c:v>283.9</c:v>
                </c:pt>
                <c:pt idx="2229">
                  <c:v>283.9</c:v>
                </c:pt>
                <c:pt idx="2230">
                  <c:v>283.9</c:v>
                </c:pt>
                <c:pt idx="2231">
                  <c:v>283.9</c:v>
                </c:pt>
                <c:pt idx="2232">
                  <c:v>283.9</c:v>
                </c:pt>
                <c:pt idx="2233">
                  <c:v>283.9</c:v>
                </c:pt>
                <c:pt idx="2234">
                  <c:v>283.9</c:v>
                </c:pt>
                <c:pt idx="2235">
                  <c:v>283.9</c:v>
                </c:pt>
                <c:pt idx="2236">
                  <c:v>283.9</c:v>
                </c:pt>
                <c:pt idx="2237">
                  <c:v>283.9</c:v>
                </c:pt>
                <c:pt idx="2238">
                  <c:v>283.9</c:v>
                </c:pt>
                <c:pt idx="2239">
                  <c:v>283.9</c:v>
                </c:pt>
                <c:pt idx="2240">
                  <c:v>283.9</c:v>
                </c:pt>
                <c:pt idx="2241">
                  <c:v>283.9</c:v>
                </c:pt>
                <c:pt idx="2242">
                  <c:v>283.9</c:v>
                </c:pt>
                <c:pt idx="2243">
                  <c:v>283.9</c:v>
                </c:pt>
                <c:pt idx="2244">
                  <c:v>283.9</c:v>
                </c:pt>
                <c:pt idx="2245">
                  <c:v>283.9</c:v>
                </c:pt>
                <c:pt idx="2246">
                  <c:v>283.9</c:v>
                </c:pt>
                <c:pt idx="2247">
                  <c:v>283.9</c:v>
                </c:pt>
                <c:pt idx="2248">
                  <c:v>283.9</c:v>
                </c:pt>
                <c:pt idx="2249">
                  <c:v>283.9</c:v>
                </c:pt>
                <c:pt idx="2250">
                  <c:v>283.9</c:v>
                </c:pt>
                <c:pt idx="2251">
                  <c:v>283.9</c:v>
                </c:pt>
                <c:pt idx="2252">
                  <c:v>283.9</c:v>
                </c:pt>
                <c:pt idx="2253">
                  <c:v>283.9</c:v>
                </c:pt>
                <c:pt idx="2254">
                  <c:v>283.9</c:v>
                </c:pt>
                <c:pt idx="2255">
                  <c:v>283.9</c:v>
                </c:pt>
                <c:pt idx="2256">
                  <c:v>283.9</c:v>
                </c:pt>
                <c:pt idx="2257">
                  <c:v>283.9</c:v>
                </c:pt>
                <c:pt idx="2258">
                  <c:v>283.9</c:v>
                </c:pt>
                <c:pt idx="2259">
                  <c:v>283.9</c:v>
                </c:pt>
                <c:pt idx="2260">
                  <c:v>283.9</c:v>
                </c:pt>
                <c:pt idx="2261">
                  <c:v>283.9</c:v>
                </c:pt>
                <c:pt idx="2262">
                  <c:v>283.9</c:v>
                </c:pt>
                <c:pt idx="2263">
                  <c:v>283.9</c:v>
                </c:pt>
                <c:pt idx="2264">
                  <c:v>283.9</c:v>
                </c:pt>
                <c:pt idx="2265">
                  <c:v>283.9</c:v>
                </c:pt>
                <c:pt idx="2266">
                  <c:v>283.9</c:v>
                </c:pt>
                <c:pt idx="2267">
                  <c:v>283.9</c:v>
                </c:pt>
                <c:pt idx="2268">
                  <c:v>283.9</c:v>
                </c:pt>
                <c:pt idx="2269">
                  <c:v>283.9</c:v>
                </c:pt>
                <c:pt idx="2270">
                  <c:v>283.9</c:v>
                </c:pt>
                <c:pt idx="2271">
                  <c:v>283.9</c:v>
                </c:pt>
                <c:pt idx="2272">
                  <c:v>283.8</c:v>
                </c:pt>
                <c:pt idx="2273">
                  <c:v>283.8</c:v>
                </c:pt>
                <c:pt idx="2274">
                  <c:v>283.8</c:v>
                </c:pt>
                <c:pt idx="2275">
                  <c:v>283.8</c:v>
                </c:pt>
                <c:pt idx="2276">
                  <c:v>283.8</c:v>
                </c:pt>
                <c:pt idx="2277">
                  <c:v>283.7</c:v>
                </c:pt>
                <c:pt idx="2278">
                  <c:v>283.7</c:v>
                </c:pt>
                <c:pt idx="2279">
                  <c:v>283.7</c:v>
                </c:pt>
                <c:pt idx="2280">
                  <c:v>283.7</c:v>
                </c:pt>
                <c:pt idx="2281">
                  <c:v>283.6</c:v>
                </c:pt>
                <c:pt idx="2282">
                  <c:v>283.6</c:v>
                </c:pt>
                <c:pt idx="2283">
                  <c:v>283.5</c:v>
                </c:pt>
                <c:pt idx="2284">
                  <c:v>283.5</c:v>
                </c:pt>
                <c:pt idx="2285">
                  <c:v>283.4</c:v>
                </c:pt>
                <c:pt idx="2286">
                  <c:v>283.4</c:v>
                </c:pt>
                <c:pt idx="2287">
                  <c:v>283.3</c:v>
                </c:pt>
                <c:pt idx="2288">
                  <c:v>283.2</c:v>
                </c:pt>
                <c:pt idx="2289">
                  <c:v>283.2</c:v>
                </c:pt>
                <c:pt idx="2290">
                  <c:v>283.1</c:v>
                </c:pt>
                <c:pt idx="2291">
                  <c:v>283</c:v>
                </c:pt>
                <c:pt idx="2292">
                  <c:v>283</c:v>
                </c:pt>
                <c:pt idx="2293">
                  <c:v>282.9</c:v>
                </c:pt>
                <c:pt idx="2294">
                  <c:v>282.8</c:v>
                </c:pt>
                <c:pt idx="2295">
                  <c:v>282.7</c:v>
                </c:pt>
                <c:pt idx="2296">
                  <c:v>282.7</c:v>
                </c:pt>
                <c:pt idx="2297">
                  <c:v>282.6</c:v>
                </c:pt>
                <c:pt idx="2298">
                  <c:v>282.5</c:v>
                </c:pt>
                <c:pt idx="2299">
                  <c:v>282.5</c:v>
                </c:pt>
                <c:pt idx="2300">
                  <c:v>282.4</c:v>
                </c:pt>
                <c:pt idx="2301">
                  <c:v>282.3</c:v>
                </c:pt>
                <c:pt idx="2302">
                  <c:v>282.3</c:v>
                </c:pt>
                <c:pt idx="2303">
                  <c:v>282.2</c:v>
                </c:pt>
                <c:pt idx="2304">
                  <c:v>282.1</c:v>
                </c:pt>
                <c:pt idx="2305">
                  <c:v>282.1</c:v>
                </c:pt>
                <c:pt idx="2306">
                  <c:v>282</c:v>
                </c:pt>
                <c:pt idx="2307">
                  <c:v>282</c:v>
                </c:pt>
                <c:pt idx="2308">
                  <c:v>281.9</c:v>
                </c:pt>
                <c:pt idx="2309">
                  <c:v>281.9</c:v>
                </c:pt>
                <c:pt idx="2310">
                  <c:v>281.8</c:v>
                </c:pt>
                <c:pt idx="2311">
                  <c:v>281.8</c:v>
                </c:pt>
                <c:pt idx="2312">
                  <c:v>281.8</c:v>
                </c:pt>
                <c:pt idx="2313">
                  <c:v>281.7</c:v>
                </c:pt>
                <c:pt idx="2314">
                  <c:v>281.7</c:v>
                </c:pt>
                <c:pt idx="2315">
                  <c:v>281.7</c:v>
                </c:pt>
                <c:pt idx="2316">
                  <c:v>281.7</c:v>
                </c:pt>
                <c:pt idx="2317">
                  <c:v>281.7</c:v>
                </c:pt>
                <c:pt idx="2318">
                  <c:v>281.7</c:v>
                </c:pt>
                <c:pt idx="2319">
                  <c:v>281.7</c:v>
                </c:pt>
                <c:pt idx="2320">
                  <c:v>281.7</c:v>
                </c:pt>
                <c:pt idx="2321">
                  <c:v>281.7</c:v>
                </c:pt>
                <c:pt idx="2322">
                  <c:v>281.8</c:v>
                </c:pt>
                <c:pt idx="2323">
                  <c:v>281.8</c:v>
                </c:pt>
                <c:pt idx="2324">
                  <c:v>281.8</c:v>
                </c:pt>
                <c:pt idx="2325">
                  <c:v>281.9</c:v>
                </c:pt>
                <c:pt idx="2326">
                  <c:v>281.9</c:v>
                </c:pt>
                <c:pt idx="2327">
                  <c:v>282</c:v>
                </c:pt>
                <c:pt idx="2328">
                  <c:v>282</c:v>
                </c:pt>
                <c:pt idx="2329">
                  <c:v>282</c:v>
                </c:pt>
                <c:pt idx="2330">
                  <c:v>282.1</c:v>
                </c:pt>
                <c:pt idx="2331">
                  <c:v>282.1</c:v>
                </c:pt>
                <c:pt idx="2332">
                  <c:v>282.1</c:v>
                </c:pt>
                <c:pt idx="2333">
                  <c:v>282.1</c:v>
                </c:pt>
                <c:pt idx="2334">
                  <c:v>282</c:v>
                </c:pt>
                <c:pt idx="2335">
                  <c:v>282</c:v>
                </c:pt>
                <c:pt idx="2336">
                  <c:v>282</c:v>
                </c:pt>
                <c:pt idx="2337">
                  <c:v>281.9</c:v>
                </c:pt>
                <c:pt idx="2338">
                  <c:v>281.9</c:v>
                </c:pt>
                <c:pt idx="2339">
                  <c:v>281.8</c:v>
                </c:pt>
                <c:pt idx="2340">
                  <c:v>281.8</c:v>
                </c:pt>
                <c:pt idx="2341">
                  <c:v>281.7</c:v>
                </c:pt>
                <c:pt idx="2342">
                  <c:v>281.7</c:v>
                </c:pt>
                <c:pt idx="2343">
                  <c:v>281.6</c:v>
                </c:pt>
                <c:pt idx="2344">
                  <c:v>281.5</c:v>
                </c:pt>
                <c:pt idx="2345">
                  <c:v>281.4</c:v>
                </c:pt>
                <c:pt idx="2346">
                  <c:v>281.4</c:v>
                </c:pt>
                <c:pt idx="2347">
                  <c:v>281.3</c:v>
                </c:pt>
                <c:pt idx="2348">
                  <c:v>281.2</c:v>
                </c:pt>
                <c:pt idx="2349">
                  <c:v>281.2</c:v>
                </c:pt>
                <c:pt idx="2350">
                  <c:v>281.1</c:v>
                </c:pt>
                <c:pt idx="2351">
                  <c:v>281</c:v>
                </c:pt>
                <c:pt idx="2352">
                  <c:v>281</c:v>
                </c:pt>
                <c:pt idx="2353">
                  <c:v>280.9</c:v>
                </c:pt>
                <c:pt idx="2354">
                  <c:v>280.9</c:v>
                </c:pt>
                <c:pt idx="2355">
                  <c:v>280.8</c:v>
                </c:pt>
                <c:pt idx="2356">
                  <c:v>280.8</c:v>
                </c:pt>
                <c:pt idx="2357">
                  <c:v>280.8</c:v>
                </c:pt>
                <c:pt idx="2358">
                  <c:v>280.7</c:v>
                </c:pt>
                <c:pt idx="2359">
                  <c:v>280.7</c:v>
                </c:pt>
                <c:pt idx="2360">
                  <c:v>280.7</c:v>
                </c:pt>
                <c:pt idx="2361">
                  <c:v>280.7</c:v>
                </c:pt>
                <c:pt idx="2362">
                  <c:v>280.7</c:v>
                </c:pt>
                <c:pt idx="2363">
                  <c:v>280.7</c:v>
                </c:pt>
                <c:pt idx="2364">
                  <c:v>280.7</c:v>
                </c:pt>
                <c:pt idx="2365">
                  <c:v>280.7</c:v>
                </c:pt>
                <c:pt idx="2366">
                  <c:v>280.7</c:v>
                </c:pt>
                <c:pt idx="2367">
                  <c:v>280.7</c:v>
                </c:pt>
                <c:pt idx="2368">
                  <c:v>280.7</c:v>
                </c:pt>
                <c:pt idx="2369">
                  <c:v>280.7</c:v>
                </c:pt>
                <c:pt idx="2370">
                  <c:v>280.8</c:v>
                </c:pt>
                <c:pt idx="2371">
                  <c:v>280.8</c:v>
                </c:pt>
                <c:pt idx="2372">
                  <c:v>280.9</c:v>
                </c:pt>
                <c:pt idx="2373">
                  <c:v>280.9</c:v>
                </c:pt>
                <c:pt idx="2374">
                  <c:v>281</c:v>
                </c:pt>
                <c:pt idx="2375">
                  <c:v>281</c:v>
                </c:pt>
                <c:pt idx="2376">
                  <c:v>281.1</c:v>
                </c:pt>
                <c:pt idx="2377">
                  <c:v>281.2</c:v>
                </c:pt>
                <c:pt idx="2378">
                  <c:v>281.3</c:v>
                </c:pt>
                <c:pt idx="2379">
                  <c:v>281.4</c:v>
                </c:pt>
                <c:pt idx="2380">
                  <c:v>281.5</c:v>
                </c:pt>
                <c:pt idx="2381">
                  <c:v>281.6</c:v>
                </c:pt>
                <c:pt idx="2382">
                  <c:v>281.7</c:v>
                </c:pt>
                <c:pt idx="2383">
                  <c:v>281.8</c:v>
                </c:pt>
                <c:pt idx="2384">
                  <c:v>281.9</c:v>
                </c:pt>
                <c:pt idx="2385">
                  <c:v>282.1</c:v>
                </c:pt>
                <c:pt idx="2386">
                  <c:v>282.2</c:v>
                </c:pt>
                <c:pt idx="2387">
                  <c:v>282.3</c:v>
                </c:pt>
                <c:pt idx="2388">
                  <c:v>282.4</c:v>
                </c:pt>
                <c:pt idx="2389">
                  <c:v>282.6</c:v>
                </c:pt>
                <c:pt idx="2390">
                  <c:v>282.7</c:v>
                </c:pt>
                <c:pt idx="2391">
                  <c:v>282.8</c:v>
                </c:pt>
                <c:pt idx="2392">
                  <c:v>282.9</c:v>
                </c:pt>
                <c:pt idx="2393">
                  <c:v>283</c:v>
                </c:pt>
                <c:pt idx="2394">
                  <c:v>283.1</c:v>
                </c:pt>
                <c:pt idx="2395">
                  <c:v>283.2</c:v>
                </c:pt>
                <c:pt idx="2396">
                  <c:v>283.3</c:v>
                </c:pt>
                <c:pt idx="2397">
                  <c:v>283.4</c:v>
                </c:pt>
                <c:pt idx="2398">
                  <c:v>283.4</c:v>
                </c:pt>
                <c:pt idx="2399">
                  <c:v>283.4</c:v>
                </c:pt>
                <c:pt idx="2400">
                  <c:v>283.5</c:v>
                </c:pt>
                <c:pt idx="2401">
                  <c:v>283.5</c:v>
                </c:pt>
                <c:pt idx="2402">
                  <c:v>283.5</c:v>
                </c:pt>
                <c:pt idx="2403">
                  <c:v>283.4</c:v>
                </c:pt>
                <c:pt idx="2404">
                  <c:v>283.4</c:v>
                </c:pt>
                <c:pt idx="2405">
                  <c:v>283.3</c:v>
                </c:pt>
                <c:pt idx="2406">
                  <c:v>283.2</c:v>
                </c:pt>
                <c:pt idx="2407">
                  <c:v>283.1</c:v>
                </c:pt>
                <c:pt idx="2408">
                  <c:v>283</c:v>
                </c:pt>
                <c:pt idx="2409">
                  <c:v>282.8</c:v>
                </c:pt>
                <c:pt idx="2410">
                  <c:v>282.7</c:v>
                </c:pt>
                <c:pt idx="2411">
                  <c:v>282.5</c:v>
                </c:pt>
                <c:pt idx="2412">
                  <c:v>282.3</c:v>
                </c:pt>
                <c:pt idx="2413">
                  <c:v>282.1</c:v>
                </c:pt>
                <c:pt idx="2414">
                  <c:v>281.9</c:v>
                </c:pt>
                <c:pt idx="2415">
                  <c:v>281.7</c:v>
                </c:pt>
                <c:pt idx="2416">
                  <c:v>281.5</c:v>
                </c:pt>
                <c:pt idx="2417">
                  <c:v>281.3</c:v>
                </c:pt>
                <c:pt idx="2418">
                  <c:v>281.1</c:v>
                </c:pt>
                <c:pt idx="2419">
                  <c:v>280.9</c:v>
                </c:pt>
                <c:pt idx="2420">
                  <c:v>280.8</c:v>
                </c:pt>
                <c:pt idx="2421">
                  <c:v>280.6</c:v>
                </c:pt>
                <c:pt idx="2422">
                  <c:v>280.4</c:v>
                </c:pt>
                <c:pt idx="2423">
                  <c:v>280.2</c:v>
                </c:pt>
                <c:pt idx="2424">
                  <c:v>280.1</c:v>
                </c:pt>
                <c:pt idx="2425">
                  <c:v>279.9</c:v>
                </c:pt>
                <c:pt idx="2426">
                  <c:v>279.8</c:v>
                </c:pt>
                <c:pt idx="2427">
                  <c:v>279.7</c:v>
                </c:pt>
                <c:pt idx="2428">
                  <c:v>279.6</c:v>
                </c:pt>
                <c:pt idx="2429">
                  <c:v>279.5</c:v>
                </c:pt>
                <c:pt idx="2430">
                  <c:v>279.4</c:v>
                </c:pt>
                <c:pt idx="2431">
                  <c:v>279.4</c:v>
                </c:pt>
                <c:pt idx="2432">
                  <c:v>279.3</c:v>
                </c:pt>
                <c:pt idx="2433">
                  <c:v>279.3</c:v>
                </c:pt>
                <c:pt idx="2434">
                  <c:v>279.2</c:v>
                </c:pt>
                <c:pt idx="2435">
                  <c:v>279.2</c:v>
                </c:pt>
                <c:pt idx="2436">
                  <c:v>279.2</c:v>
                </c:pt>
                <c:pt idx="2437">
                  <c:v>279.2</c:v>
                </c:pt>
                <c:pt idx="2438">
                  <c:v>279.2</c:v>
                </c:pt>
                <c:pt idx="2439">
                  <c:v>279.2</c:v>
                </c:pt>
                <c:pt idx="2440">
                  <c:v>279.2</c:v>
                </c:pt>
                <c:pt idx="2441">
                  <c:v>279.2</c:v>
                </c:pt>
                <c:pt idx="2442">
                  <c:v>279.2</c:v>
                </c:pt>
                <c:pt idx="2443">
                  <c:v>279.2</c:v>
                </c:pt>
                <c:pt idx="2444">
                  <c:v>279.2</c:v>
                </c:pt>
                <c:pt idx="2445">
                  <c:v>279.3</c:v>
                </c:pt>
                <c:pt idx="2446">
                  <c:v>279.3</c:v>
                </c:pt>
                <c:pt idx="2447">
                  <c:v>279.4</c:v>
                </c:pt>
                <c:pt idx="2448">
                  <c:v>279.4</c:v>
                </c:pt>
                <c:pt idx="2449">
                  <c:v>279.5</c:v>
                </c:pt>
                <c:pt idx="2450">
                  <c:v>279.5</c:v>
                </c:pt>
                <c:pt idx="2451">
                  <c:v>279.6</c:v>
                </c:pt>
                <c:pt idx="2452">
                  <c:v>279.6</c:v>
                </c:pt>
                <c:pt idx="2453">
                  <c:v>279.7</c:v>
                </c:pt>
                <c:pt idx="2454">
                  <c:v>279.7</c:v>
                </c:pt>
                <c:pt idx="2455">
                  <c:v>279.8</c:v>
                </c:pt>
                <c:pt idx="2456">
                  <c:v>279.8</c:v>
                </c:pt>
                <c:pt idx="2457">
                  <c:v>279.9</c:v>
                </c:pt>
                <c:pt idx="2458">
                  <c:v>279.9</c:v>
                </c:pt>
                <c:pt idx="2459">
                  <c:v>280</c:v>
                </c:pt>
                <c:pt idx="2460">
                  <c:v>280</c:v>
                </c:pt>
                <c:pt idx="2461">
                  <c:v>280.1</c:v>
                </c:pt>
                <c:pt idx="2462">
                  <c:v>280.1</c:v>
                </c:pt>
                <c:pt idx="2463">
                  <c:v>280.1</c:v>
                </c:pt>
                <c:pt idx="2464">
                  <c:v>280.2</c:v>
                </c:pt>
                <c:pt idx="2465">
                  <c:v>280.2</c:v>
                </c:pt>
                <c:pt idx="2466">
                  <c:v>280.2</c:v>
                </c:pt>
                <c:pt idx="2467">
                  <c:v>280.3</c:v>
                </c:pt>
                <c:pt idx="2468">
                  <c:v>280.3</c:v>
                </c:pt>
                <c:pt idx="2469">
                  <c:v>280.3</c:v>
                </c:pt>
                <c:pt idx="2470">
                  <c:v>280.3</c:v>
                </c:pt>
                <c:pt idx="2471">
                  <c:v>280.3</c:v>
                </c:pt>
                <c:pt idx="2472">
                  <c:v>280.3</c:v>
                </c:pt>
                <c:pt idx="2473">
                  <c:v>280.3</c:v>
                </c:pt>
                <c:pt idx="2474">
                  <c:v>280.2</c:v>
                </c:pt>
                <c:pt idx="2475">
                  <c:v>280.2</c:v>
                </c:pt>
                <c:pt idx="2476">
                  <c:v>280.2</c:v>
                </c:pt>
                <c:pt idx="2477">
                  <c:v>280.1</c:v>
                </c:pt>
                <c:pt idx="2478">
                  <c:v>280.1</c:v>
                </c:pt>
                <c:pt idx="2479">
                  <c:v>280</c:v>
                </c:pt>
                <c:pt idx="2480">
                  <c:v>280</c:v>
                </c:pt>
                <c:pt idx="2481">
                  <c:v>279.9</c:v>
                </c:pt>
                <c:pt idx="2482">
                  <c:v>279.8</c:v>
                </c:pt>
                <c:pt idx="2483">
                  <c:v>279.8</c:v>
                </c:pt>
                <c:pt idx="2484">
                  <c:v>279.7</c:v>
                </c:pt>
                <c:pt idx="2485">
                  <c:v>279.6</c:v>
                </c:pt>
                <c:pt idx="2486">
                  <c:v>279.5</c:v>
                </c:pt>
                <c:pt idx="2487">
                  <c:v>279.4</c:v>
                </c:pt>
                <c:pt idx="2488">
                  <c:v>279.2</c:v>
                </c:pt>
                <c:pt idx="2489">
                  <c:v>279.1</c:v>
                </c:pt>
                <c:pt idx="2490">
                  <c:v>279</c:v>
                </c:pt>
                <c:pt idx="2491">
                  <c:v>278.9</c:v>
                </c:pt>
                <c:pt idx="2492">
                  <c:v>278.9</c:v>
                </c:pt>
                <c:pt idx="2493">
                  <c:v>278.8</c:v>
                </c:pt>
                <c:pt idx="2494">
                  <c:v>278.8</c:v>
                </c:pt>
                <c:pt idx="2495">
                  <c:v>278.8</c:v>
                </c:pt>
                <c:pt idx="2496">
                  <c:v>278.8</c:v>
                </c:pt>
                <c:pt idx="2497">
                  <c:v>278.9</c:v>
                </c:pt>
                <c:pt idx="2498">
                  <c:v>279</c:v>
                </c:pt>
                <c:pt idx="2499">
                  <c:v>279.2</c:v>
                </c:pt>
                <c:pt idx="2500">
                  <c:v>279.4</c:v>
                </c:pt>
                <c:pt idx="2501">
                  <c:v>279.7</c:v>
                </c:pt>
                <c:pt idx="2502">
                  <c:v>280.1</c:v>
                </c:pt>
                <c:pt idx="2503">
                  <c:v>280.5</c:v>
                </c:pt>
                <c:pt idx="2504">
                  <c:v>280.9</c:v>
                </c:pt>
                <c:pt idx="2505">
                  <c:v>281.4</c:v>
                </c:pt>
                <c:pt idx="2506">
                  <c:v>281.8</c:v>
                </c:pt>
                <c:pt idx="2507">
                  <c:v>282.2</c:v>
                </c:pt>
                <c:pt idx="2508">
                  <c:v>282.5</c:v>
                </c:pt>
                <c:pt idx="2509">
                  <c:v>282.7</c:v>
                </c:pt>
                <c:pt idx="2510">
                  <c:v>282.8</c:v>
                </c:pt>
                <c:pt idx="2511">
                  <c:v>283</c:v>
                </c:pt>
                <c:pt idx="2512">
                  <c:v>283</c:v>
                </c:pt>
                <c:pt idx="2513">
                  <c:v>283</c:v>
                </c:pt>
                <c:pt idx="2514">
                  <c:v>283</c:v>
                </c:pt>
                <c:pt idx="2515">
                  <c:v>283</c:v>
                </c:pt>
                <c:pt idx="2516">
                  <c:v>282.9</c:v>
                </c:pt>
                <c:pt idx="2517">
                  <c:v>282.8</c:v>
                </c:pt>
                <c:pt idx="2518">
                  <c:v>282.6</c:v>
                </c:pt>
                <c:pt idx="2519">
                  <c:v>282.5</c:v>
                </c:pt>
                <c:pt idx="2520">
                  <c:v>282.3</c:v>
                </c:pt>
                <c:pt idx="2521">
                  <c:v>282.1</c:v>
                </c:pt>
                <c:pt idx="2522">
                  <c:v>281.9</c:v>
                </c:pt>
                <c:pt idx="2523">
                  <c:v>281.8</c:v>
                </c:pt>
                <c:pt idx="2524">
                  <c:v>281.6</c:v>
                </c:pt>
                <c:pt idx="2525">
                  <c:v>281.4</c:v>
                </c:pt>
                <c:pt idx="2526">
                  <c:v>281.3</c:v>
                </c:pt>
                <c:pt idx="2527">
                  <c:v>281.1</c:v>
                </c:pt>
                <c:pt idx="2528">
                  <c:v>280.9</c:v>
                </c:pt>
                <c:pt idx="2529">
                  <c:v>280.8</c:v>
                </c:pt>
                <c:pt idx="2530">
                  <c:v>280.7</c:v>
                </c:pt>
                <c:pt idx="2531">
                  <c:v>280.5</c:v>
                </c:pt>
                <c:pt idx="2532">
                  <c:v>280.4</c:v>
                </c:pt>
                <c:pt idx="2533">
                  <c:v>280.3</c:v>
                </c:pt>
                <c:pt idx="2534">
                  <c:v>280.2</c:v>
                </c:pt>
                <c:pt idx="2535">
                  <c:v>280.1</c:v>
                </c:pt>
                <c:pt idx="2536">
                  <c:v>280</c:v>
                </c:pt>
                <c:pt idx="2537">
                  <c:v>279.9</c:v>
                </c:pt>
                <c:pt idx="2538">
                  <c:v>279.8</c:v>
                </c:pt>
                <c:pt idx="2539">
                  <c:v>279.8</c:v>
                </c:pt>
                <c:pt idx="2540">
                  <c:v>279.7</c:v>
                </c:pt>
                <c:pt idx="2541">
                  <c:v>279.7</c:v>
                </c:pt>
                <c:pt idx="2542">
                  <c:v>279.6</c:v>
                </c:pt>
                <c:pt idx="2543">
                  <c:v>279.6</c:v>
                </c:pt>
                <c:pt idx="2544">
                  <c:v>279.6</c:v>
                </c:pt>
                <c:pt idx="2545">
                  <c:v>279.6</c:v>
                </c:pt>
                <c:pt idx="2546">
                  <c:v>279.6</c:v>
                </c:pt>
                <c:pt idx="2547">
                  <c:v>279.7</c:v>
                </c:pt>
                <c:pt idx="2548">
                  <c:v>279.7</c:v>
                </c:pt>
                <c:pt idx="2549">
                  <c:v>279.7</c:v>
                </c:pt>
                <c:pt idx="2550">
                  <c:v>279.8</c:v>
                </c:pt>
                <c:pt idx="2551">
                  <c:v>279.9</c:v>
                </c:pt>
                <c:pt idx="2552">
                  <c:v>279.9</c:v>
                </c:pt>
                <c:pt idx="2553">
                  <c:v>280</c:v>
                </c:pt>
                <c:pt idx="2554">
                  <c:v>280.1</c:v>
                </c:pt>
                <c:pt idx="2555">
                  <c:v>280.2</c:v>
                </c:pt>
                <c:pt idx="2556">
                  <c:v>280.3</c:v>
                </c:pt>
                <c:pt idx="2557">
                  <c:v>280.4</c:v>
                </c:pt>
                <c:pt idx="2558">
                  <c:v>280.5</c:v>
                </c:pt>
                <c:pt idx="2559">
                  <c:v>280.6</c:v>
                </c:pt>
                <c:pt idx="2560">
                  <c:v>280.7</c:v>
                </c:pt>
                <c:pt idx="2561">
                  <c:v>280.8</c:v>
                </c:pt>
                <c:pt idx="2562">
                  <c:v>280.9</c:v>
                </c:pt>
                <c:pt idx="2563">
                  <c:v>281</c:v>
                </c:pt>
                <c:pt idx="2564">
                  <c:v>281.2</c:v>
                </c:pt>
                <c:pt idx="2565">
                  <c:v>281.3</c:v>
                </c:pt>
                <c:pt idx="2566">
                  <c:v>281.4</c:v>
                </c:pt>
                <c:pt idx="2567">
                  <c:v>281.5</c:v>
                </c:pt>
                <c:pt idx="2568">
                  <c:v>281.6</c:v>
                </c:pt>
                <c:pt idx="2569">
                  <c:v>281.7</c:v>
                </c:pt>
                <c:pt idx="2570">
                  <c:v>281.8</c:v>
                </c:pt>
                <c:pt idx="2571">
                  <c:v>282</c:v>
                </c:pt>
                <c:pt idx="2572">
                  <c:v>282.1</c:v>
                </c:pt>
                <c:pt idx="2573">
                  <c:v>282.2</c:v>
                </c:pt>
                <c:pt idx="2574">
                  <c:v>282.3</c:v>
                </c:pt>
                <c:pt idx="2575">
                  <c:v>282.3</c:v>
                </c:pt>
                <c:pt idx="2576">
                  <c:v>282.4</c:v>
                </c:pt>
                <c:pt idx="2577">
                  <c:v>282.5</c:v>
                </c:pt>
                <c:pt idx="2578">
                  <c:v>282.6</c:v>
                </c:pt>
                <c:pt idx="2579">
                  <c:v>282.6</c:v>
                </c:pt>
                <c:pt idx="2580">
                  <c:v>282.7</c:v>
                </c:pt>
                <c:pt idx="2581">
                  <c:v>282.8</c:v>
                </c:pt>
                <c:pt idx="2582">
                  <c:v>282.8</c:v>
                </c:pt>
                <c:pt idx="2583">
                  <c:v>282.9</c:v>
                </c:pt>
                <c:pt idx="2584">
                  <c:v>282.9</c:v>
                </c:pt>
                <c:pt idx="2585">
                  <c:v>282.9</c:v>
                </c:pt>
                <c:pt idx="2586">
                  <c:v>283</c:v>
                </c:pt>
                <c:pt idx="2587">
                  <c:v>283</c:v>
                </c:pt>
                <c:pt idx="2588">
                  <c:v>283</c:v>
                </c:pt>
                <c:pt idx="2589">
                  <c:v>283.1</c:v>
                </c:pt>
                <c:pt idx="2590">
                  <c:v>283.1</c:v>
                </c:pt>
                <c:pt idx="2591">
                  <c:v>283.1</c:v>
                </c:pt>
                <c:pt idx="2592">
                  <c:v>283.1</c:v>
                </c:pt>
                <c:pt idx="2593">
                  <c:v>283.1</c:v>
                </c:pt>
                <c:pt idx="2594">
                  <c:v>283.1</c:v>
                </c:pt>
                <c:pt idx="2595">
                  <c:v>283.2</c:v>
                </c:pt>
                <c:pt idx="2596">
                  <c:v>283.2</c:v>
                </c:pt>
                <c:pt idx="2597">
                  <c:v>283.2</c:v>
                </c:pt>
                <c:pt idx="2598">
                  <c:v>283.2</c:v>
                </c:pt>
                <c:pt idx="2599">
                  <c:v>283.2</c:v>
                </c:pt>
                <c:pt idx="2600">
                  <c:v>283.2</c:v>
                </c:pt>
                <c:pt idx="2601">
                  <c:v>283.2</c:v>
                </c:pt>
                <c:pt idx="2602">
                  <c:v>283.2</c:v>
                </c:pt>
                <c:pt idx="2603">
                  <c:v>283.2</c:v>
                </c:pt>
                <c:pt idx="2604">
                  <c:v>283.2</c:v>
                </c:pt>
                <c:pt idx="2605">
                  <c:v>283.2</c:v>
                </c:pt>
                <c:pt idx="2606">
                  <c:v>283.2</c:v>
                </c:pt>
                <c:pt idx="2607">
                  <c:v>283.2</c:v>
                </c:pt>
                <c:pt idx="2608">
                  <c:v>283.2</c:v>
                </c:pt>
                <c:pt idx="2609">
                  <c:v>283.2</c:v>
                </c:pt>
                <c:pt idx="2610">
                  <c:v>283.2</c:v>
                </c:pt>
                <c:pt idx="2611">
                  <c:v>283.2</c:v>
                </c:pt>
                <c:pt idx="2612">
                  <c:v>283.2</c:v>
                </c:pt>
                <c:pt idx="2613">
                  <c:v>283.2</c:v>
                </c:pt>
                <c:pt idx="2614">
                  <c:v>283.2</c:v>
                </c:pt>
                <c:pt idx="2615">
                  <c:v>283.2</c:v>
                </c:pt>
                <c:pt idx="2616">
                  <c:v>283.2</c:v>
                </c:pt>
                <c:pt idx="2617">
                  <c:v>283.1</c:v>
                </c:pt>
                <c:pt idx="2618">
                  <c:v>283.1</c:v>
                </c:pt>
                <c:pt idx="2619">
                  <c:v>283.1</c:v>
                </c:pt>
                <c:pt idx="2620">
                  <c:v>283</c:v>
                </c:pt>
                <c:pt idx="2621">
                  <c:v>283</c:v>
                </c:pt>
                <c:pt idx="2622">
                  <c:v>282.9</c:v>
                </c:pt>
                <c:pt idx="2623">
                  <c:v>282.8</c:v>
                </c:pt>
                <c:pt idx="2624">
                  <c:v>282.7</c:v>
                </c:pt>
                <c:pt idx="2625">
                  <c:v>282.6</c:v>
                </c:pt>
                <c:pt idx="2626">
                  <c:v>282.5</c:v>
                </c:pt>
                <c:pt idx="2627">
                  <c:v>282.4</c:v>
                </c:pt>
                <c:pt idx="2628">
                  <c:v>282.3</c:v>
                </c:pt>
                <c:pt idx="2629">
                  <c:v>282.2</c:v>
                </c:pt>
                <c:pt idx="2630">
                  <c:v>282.1</c:v>
                </c:pt>
                <c:pt idx="2631">
                  <c:v>282</c:v>
                </c:pt>
                <c:pt idx="2632">
                  <c:v>281.9</c:v>
                </c:pt>
                <c:pt idx="2633">
                  <c:v>281.8</c:v>
                </c:pt>
                <c:pt idx="2634">
                  <c:v>281.8</c:v>
                </c:pt>
                <c:pt idx="2635">
                  <c:v>281.7</c:v>
                </c:pt>
                <c:pt idx="2636">
                  <c:v>281.7</c:v>
                </c:pt>
                <c:pt idx="2637">
                  <c:v>281.6</c:v>
                </c:pt>
                <c:pt idx="2638">
                  <c:v>281.6</c:v>
                </c:pt>
                <c:pt idx="2639">
                  <c:v>281.6</c:v>
                </c:pt>
                <c:pt idx="2640">
                  <c:v>281.6</c:v>
                </c:pt>
                <c:pt idx="2641">
                  <c:v>281.7</c:v>
                </c:pt>
                <c:pt idx="2642">
                  <c:v>281.7</c:v>
                </c:pt>
                <c:pt idx="2643">
                  <c:v>281.7</c:v>
                </c:pt>
                <c:pt idx="2644">
                  <c:v>281.8</c:v>
                </c:pt>
                <c:pt idx="2645">
                  <c:v>281.8</c:v>
                </c:pt>
                <c:pt idx="2646">
                  <c:v>281.9</c:v>
                </c:pt>
                <c:pt idx="2647">
                  <c:v>281.9</c:v>
                </c:pt>
                <c:pt idx="2648">
                  <c:v>282</c:v>
                </c:pt>
                <c:pt idx="2649">
                  <c:v>282.1</c:v>
                </c:pt>
                <c:pt idx="2650">
                  <c:v>282.1</c:v>
                </c:pt>
                <c:pt idx="2651">
                  <c:v>282.2</c:v>
                </c:pt>
                <c:pt idx="2652">
                  <c:v>282.2</c:v>
                </c:pt>
                <c:pt idx="2653">
                  <c:v>282.2</c:v>
                </c:pt>
                <c:pt idx="2654">
                  <c:v>282.2</c:v>
                </c:pt>
                <c:pt idx="2655">
                  <c:v>282.2</c:v>
                </c:pt>
                <c:pt idx="2656">
                  <c:v>282.1</c:v>
                </c:pt>
                <c:pt idx="2657">
                  <c:v>282</c:v>
                </c:pt>
                <c:pt idx="2658">
                  <c:v>281.8</c:v>
                </c:pt>
                <c:pt idx="2659">
                  <c:v>281.6</c:v>
                </c:pt>
                <c:pt idx="2660">
                  <c:v>281.4</c:v>
                </c:pt>
                <c:pt idx="2661">
                  <c:v>281</c:v>
                </c:pt>
                <c:pt idx="2662">
                  <c:v>280.7</c:v>
                </c:pt>
                <c:pt idx="2663">
                  <c:v>280.2</c:v>
                </c:pt>
                <c:pt idx="2664">
                  <c:v>279.7</c:v>
                </c:pt>
                <c:pt idx="2665">
                  <c:v>279.2</c:v>
                </c:pt>
                <c:pt idx="2666">
                  <c:v>278.7</c:v>
                </c:pt>
                <c:pt idx="2667">
                  <c:v>278.2</c:v>
                </c:pt>
                <c:pt idx="2668">
                  <c:v>277.8</c:v>
                </c:pt>
                <c:pt idx="2669">
                  <c:v>277.4</c:v>
                </c:pt>
                <c:pt idx="2670">
                  <c:v>276.9</c:v>
                </c:pt>
                <c:pt idx="2671">
                  <c:v>276.6</c:v>
                </c:pt>
                <c:pt idx="2672">
                  <c:v>276.2</c:v>
                </c:pt>
                <c:pt idx="2673">
                  <c:v>275.8</c:v>
                </c:pt>
                <c:pt idx="2674">
                  <c:v>275.4</c:v>
                </c:pt>
                <c:pt idx="2675">
                  <c:v>275</c:v>
                </c:pt>
                <c:pt idx="2676">
                  <c:v>274.7</c:v>
                </c:pt>
                <c:pt idx="2677">
                  <c:v>274.3</c:v>
                </c:pt>
                <c:pt idx="2678">
                  <c:v>273.9</c:v>
                </c:pt>
                <c:pt idx="2679">
                  <c:v>273.6</c:v>
                </c:pt>
                <c:pt idx="2680">
                  <c:v>273.2</c:v>
                </c:pt>
                <c:pt idx="2681">
                  <c:v>272.9</c:v>
                </c:pt>
                <c:pt idx="2682">
                  <c:v>272.5</c:v>
                </c:pt>
                <c:pt idx="2683">
                  <c:v>272.3</c:v>
                </c:pt>
                <c:pt idx="2684">
                  <c:v>272</c:v>
                </c:pt>
                <c:pt idx="2685">
                  <c:v>271.8</c:v>
                </c:pt>
                <c:pt idx="2686">
                  <c:v>271.7</c:v>
                </c:pt>
                <c:pt idx="2687">
                  <c:v>271.6</c:v>
                </c:pt>
                <c:pt idx="2688">
                  <c:v>271.6</c:v>
                </c:pt>
                <c:pt idx="2689">
                  <c:v>271.6</c:v>
                </c:pt>
                <c:pt idx="2690">
                  <c:v>271.7</c:v>
                </c:pt>
                <c:pt idx="2691">
                  <c:v>271.8</c:v>
                </c:pt>
                <c:pt idx="2692">
                  <c:v>271.9</c:v>
                </c:pt>
                <c:pt idx="2693">
                  <c:v>272.1</c:v>
                </c:pt>
                <c:pt idx="2694">
                  <c:v>272.3</c:v>
                </c:pt>
                <c:pt idx="2695">
                  <c:v>272.5</c:v>
                </c:pt>
                <c:pt idx="2696">
                  <c:v>272.7</c:v>
                </c:pt>
                <c:pt idx="2697">
                  <c:v>272.9</c:v>
                </c:pt>
                <c:pt idx="2698">
                  <c:v>273.2</c:v>
                </c:pt>
                <c:pt idx="2699">
                  <c:v>273.4</c:v>
                </c:pt>
                <c:pt idx="2700">
                  <c:v>273.7</c:v>
                </c:pt>
                <c:pt idx="2701">
                  <c:v>274</c:v>
                </c:pt>
                <c:pt idx="2702">
                  <c:v>274.2</c:v>
                </c:pt>
                <c:pt idx="2703">
                  <c:v>274.5</c:v>
                </c:pt>
                <c:pt idx="2704">
                  <c:v>274.7</c:v>
                </c:pt>
                <c:pt idx="2705">
                  <c:v>275</c:v>
                </c:pt>
                <c:pt idx="2706">
                  <c:v>275.2</c:v>
                </c:pt>
                <c:pt idx="2707">
                  <c:v>275.4</c:v>
                </c:pt>
                <c:pt idx="2708">
                  <c:v>275.6</c:v>
                </c:pt>
                <c:pt idx="2709">
                  <c:v>275.8</c:v>
                </c:pt>
                <c:pt idx="2710">
                  <c:v>276</c:v>
                </c:pt>
                <c:pt idx="2711">
                  <c:v>276.2</c:v>
                </c:pt>
                <c:pt idx="2712">
                  <c:v>276.3</c:v>
                </c:pt>
                <c:pt idx="2713">
                  <c:v>276.4</c:v>
                </c:pt>
                <c:pt idx="2714">
                  <c:v>276.6</c:v>
                </c:pt>
                <c:pt idx="2715">
                  <c:v>276.7</c:v>
                </c:pt>
                <c:pt idx="2716">
                  <c:v>276.8</c:v>
                </c:pt>
                <c:pt idx="2717">
                  <c:v>276.9</c:v>
                </c:pt>
                <c:pt idx="2718">
                  <c:v>277</c:v>
                </c:pt>
                <c:pt idx="2719">
                  <c:v>277</c:v>
                </c:pt>
                <c:pt idx="2720">
                  <c:v>277.1</c:v>
                </c:pt>
                <c:pt idx="2721">
                  <c:v>277.1</c:v>
                </c:pt>
                <c:pt idx="2722">
                  <c:v>277.2</c:v>
                </c:pt>
                <c:pt idx="2723">
                  <c:v>277.2</c:v>
                </c:pt>
                <c:pt idx="2724">
                  <c:v>277.2</c:v>
                </c:pt>
                <c:pt idx="2725">
                  <c:v>277.2</c:v>
                </c:pt>
                <c:pt idx="2726">
                  <c:v>277.2</c:v>
                </c:pt>
                <c:pt idx="2727">
                  <c:v>277.2</c:v>
                </c:pt>
                <c:pt idx="2728">
                  <c:v>277.2</c:v>
                </c:pt>
                <c:pt idx="2729">
                  <c:v>277.1</c:v>
                </c:pt>
                <c:pt idx="2730">
                  <c:v>277.1</c:v>
                </c:pt>
                <c:pt idx="2731">
                  <c:v>277</c:v>
                </c:pt>
                <c:pt idx="2732">
                  <c:v>277</c:v>
                </c:pt>
                <c:pt idx="2733">
                  <c:v>276.9</c:v>
                </c:pt>
                <c:pt idx="2734">
                  <c:v>276.9</c:v>
                </c:pt>
                <c:pt idx="2735">
                  <c:v>276.8</c:v>
                </c:pt>
                <c:pt idx="2736">
                  <c:v>276.8</c:v>
                </c:pt>
                <c:pt idx="2737">
                  <c:v>276.7</c:v>
                </c:pt>
                <c:pt idx="2738">
                  <c:v>276.6</c:v>
                </c:pt>
                <c:pt idx="2739">
                  <c:v>276.6</c:v>
                </c:pt>
                <c:pt idx="2740">
                  <c:v>276.5</c:v>
                </c:pt>
                <c:pt idx="2741">
                  <c:v>276.4</c:v>
                </c:pt>
                <c:pt idx="2742">
                  <c:v>276.4</c:v>
                </c:pt>
                <c:pt idx="2743">
                  <c:v>276.3</c:v>
                </c:pt>
                <c:pt idx="2744">
                  <c:v>276.2</c:v>
                </c:pt>
                <c:pt idx="2745">
                  <c:v>276.2</c:v>
                </c:pt>
                <c:pt idx="2746">
                  <c:v>276.1</c:v>
                </c:pt>
                <c:pt idx="2747">
                  <c:v>276.1</c:v>
                </c:pt>
                <c:pt idx="2748">
                  <c:v>276</c:v>
                </c:pt>
                <c:pt idx="2749">
                  <c:v>276</c:v>
                </c:pt>
                <c:pt idx="2750">
                  <c:v>276</c:v>
                </c:pt>
                <c:pt idx="2751">
                  <c:v>275.9</c:v>
                </c:pt>
                <c:pt idx="2752">
                  <c:v>275.9</c:v>
                </c:pt>
                <c:pt idx="2753">
                  <c:v>275.9</c:v>
                </c:pt>
                <c:pt idx="2754">
                  <c:v>275.9</c:v>
                </c:pt>
                <c:pt idx="2755">
                  <c:v>275.9</c:v>
                </c:pt>
                <c:pt idx="2756">
                  <c:v>275.9</c:v>
                </c:pt>
                <c:pt idx="2757">
                  <c:v>276</c:v>
                </c:pt>
                <c:pt idx="2758">
                  <c:v>276</c:v>
                </c:pt>
                <c:pt idx="2759">
                  <c:v>276</c:v>
                </c:pt>
                <c:pt idx="2760">
                  <c:v>276.1</c:v>
                </c:pt>
                <c:pt idx="2761">
                  <c:v>276.1</c:v>
                </c:pt>
                <c:pt idx="2762">
                  <c:v>276.2</c:v>
                </c:pt>
                <c:pt idx="2763">
                  <c:v>276.3</c:v>
                </c:pt>
                <c:pt idx="2764">
                  <c:v>276.3</c:v>
                </c:pt>
                <c:pt idx="2765">
                  <c:v>276.4</c:v>
                </c:pt>
                <c:pt idx="2766">
                  <c:v>276.4</c:v>
                </c:pt>
                <c:pt idx="2767">
                  <c:v>276.4</c:v>
                </c:pt>
                <c:pt idx="2768">
                  <c:v>276.5</c:v>
                </c:pt>
                <c:pt idx="2769">
                  <c:v>276.5</c:v>
                </c:pt>
                <c:pt idx="2770">
                  <c:v>276.5</c:v>
                </c:pt>
                <c:pt idx="2771">
                  <c:v>276.6</c:v>
                </c:pt>
                <c:pt idx="2772">
                  <c:v>276.6</c:v>
                </c:pt>
                <c:pt idx="2773">
                  <c:v>276.6</c:v>
                </c:pt>
                <c:pt idx="2774">
                  <c:v>276.6</c:v>
                </c:pt>
                <c:pt idx="2775">
                  <c:v>276.6</c:v>
                </c:pt>
                <c:pt idx="2776">
                  <c:v>276.6</c:v>
                </c:pt>
                <c:pt idx="2777">
                  <c:v>276.6</c:v>
                </c:pt>
                <c:pt idx="2778">
                  <c:v>276.6</c:v>
                </c:pt>
                <c:pt idx="2779">
                  <c:v>276.6</c:v>
                </c:pt>
                <c:pt idx="2780">
                  <c:v>276.6</c:v>
                </c:pt>
                <c:pt idx="2781">
                  <c:v>276.6</c:v>
                </c:pt>
                <c:pt idx="2782">
                  <c:v>276.6</c:v>
                </c:pt>
                <c:pt idx="2783">
                  <c:v>276.6</c:v>
                </c:pt>
                <c:pt idx="2784">
                  <c:v>276.6</c:v>
                </c:pt>
                <c:pt idx="2785">
                  <c:v>276.6</c:v>
                </c:pt>
                <c:pt idx="2786">
                  <c:v>276.6</c:v>
                </c:pt>
                <c:pt idx="2787">
                  <c:v>276.6</c:v>
                </c:pt>
                <c:pt idx="2788">
                  <c:v>276.7</c:v>
                </c:pt>
                <c:pt idx="2789">
                  <c:v>276.7</c:v>
                </c:pt>
                <c:pt idx="2790">
                  <c:v>276.7</c:v>
                </c:pt>
                <c:pt idx="2791">
                  <c:v>276.8</c:v>
                </c:pt>
                <c:pt idx="2792">
                  <c:v>276.8</c:v>
                </c:pt>
                <c:pt idx="2793">
                  <c:v>276.9</c:v>
                </c:pt>
                <c:pt idx="2794">
                  <c:v>277</c:v>
                </c:pt>
                <c:pt idx="2795">
                  <c:v>277.1</c:v>
                </c:pt>
                <c:pt idx="2796">
                  <c:v>277.2</c:v>
                </c:pt>
                <c:pt idx="2797">
                  <c:v>277.3</c:v>
                </c:pt>
                <c:pt idx="2798">
                  <c:v>277.4</c:v>
                </c:pt>
                <c:pt idx="2799">
                  <c:v>277.5</c:v>
                </c:pt>
                <c:pt idx="2800">
                  <c:v>277.6</c:v>
                </c:pt>
                <c:pt idx="2801">
                  <c:v>277.7</c:v>
                </c:pt>
                <c:pt idx="2802">
                  <c:v>277.8</c:v>
                </c:pt>
                <c:pt idx="2803">
                  <c:v>277.9</c:v>
                </c:pt>
                <c:pt idx="2804">
                  <c:v>278</c:v>
                </c:pt>
                <c:pt idx="2805">
                  <c:v>278.1</c:v>
                </c:pt>
                <c:pt idx="2806">
                  <c:v>278.1</c:v>
                </c:pt>
                <c:pt idx="2807">
                  <c:v>278.1</c:v>
                </c:pt>
                <c:pt idx="2808">
                  <c:v>278</c:v>
                </c:pt>
                <c:pt idx="2809">
                  <c:v>278</c:v>
                </c:pt>
                <c:pt idx="2810">
                  <c:v>277.8</c:v>
                </c:pt>
                <c:pt idx="2811">
                  <c:v>277.7</c:v>
                </c:pt>
                <c:pt idx="2812">
                  <c:v>277.5</c:v>
                </c:pt>
                <c:pt idx="2813">
                  <c:v>277.4</c:v>
                </c:pt>
                <c:pt idx="2814">
                  <c:v>277.2</c:v>
                </c:pt>
                <c:pt idx="2815">
                  <c:v>277.1</c:v>
                </c:pt>
                <c:pt idx="2816">
                  <c:v>277</c:v>
                </c:pt>
                <c:pt idx="2817">
                  <c:v>276.9</c:v>
                </c:pt>
                <c:pt idx="2818">
                  <c:v>276.8</c:v>
                </c:pt>
                <c:pt idx="2819">
                  <c:v>276.8</c:v>
                </c:pt>
                <c:pt idx="2820">
                  <c:v>276.8</c:v>
                </c:pt>
                <c:pt idx="2821">
                  <c:v>276.8</c:v>
                </c:pt>
                <c:pt idx="2822">
                  <c:v>276.8</c:v>
                </c:pt>
                <c:pt idx="2823">
                  <c:v>276.8</c:v>
                </c:pt>
                <c:pt idx="2824">
                  <c:v>276.8</c:v>
                </c:pt>
                <c:pt idx="2825">
                  <c:v>276.8</c:v>
                </c:pt>
                <c:pt idx="2826">
                  <c:v>276.8</c:v>
                </c:pt>
                <c:pt idx="2827">
                  <c:v>276.8</c:v>
                </c:pt>
                <c:pt idx="2828">
                  <c:v>276.7</c:v>
                </c:pt>
                <c:pt idx="2829">
                  <c:v>276.7</c:v>
                </c:pt>
                <c:pt idx="2830">
                  <c:v>276.6</c:v>
                </c:pt>
                <c:pt idx="2831">
                  <c:v>276.6</c:v>
                </c:pt>
                <c:pt idx="2832">
                  <c:v>276.6</c:v>
                </c:pt>
                <c:pt idx="2833">
                  <c:v>276.5</c:v>
                </c:pt>
                <c:pt idx="2834">
                  <c:v>276.5</c:v>
                </c:pt>
                <c:pt idx="2835">
                  <c:v>276.5</c:v>
                </c:pt>
                <c:pt idx="2836">
                  <c:v>276.5</c:v>
                </c:pt>
                <c:pt idx="2837">
                  <c:v>276.5</c:v>
                </c:pt>
                <c:pt idx="2838">
                  <c:v>276.6</c:v>
                </c:pt>
                <c:pt idx="2839">
                  <c:v>276.6</c:v>
                </c:pt>
                <c:pt idx="2840">
                  <c:v>276.7</c:v>
                </c:pt>
                <c:pt idx="2841">
                  <c:v>276.9</c:v>
                </c:pt>
                <c:pt idx="2842">
                  <c:v>277</c:v>
                </c:pt>
                <c:pt idx="2843">
                  <c:v>277.1</c:v>
                </c:pt>
                <c:pt idx="2844">
                  <c:v>277.3</c:v>
                </c:pt>
                <c:pt idx="2845">
                  <c:v>277.4</c:v>
                </c:pt>
                <c:pt idx="2846">
                  <c:v>277.6</c:v>
                </c:pt>
                <c:pt idx="2847">
                  <c:v>277.7</c:v>
                </c:pt>
                <c:pt idx="2848">
                  <c:v>277.8</c:v>
                </c:pt>
                <c:pt idx="2849">
                  <c:v>278</c:v>
                </c:pt>
                <c:pt idx="2850">
                  <c:v>278.1</c:v>
                </c:pt>
                <c:pt idx="2851">
                  <c:v>278.1</c:v>
                </c:pt>
                <c:pt idx="2852">
                  <c:v>278.2</c:v>
                </c:pt>
                <c:pt idx="2853">
                  <c:v>278.2</c:v>
                </c:pt>
                <c:pt idx="2854">
                  <c:v>278.2</c:v>
                </c:pt>
                <c:pt idx="2855">
                  <c:v>278.1</c:v>
                </c:pt>
                <c:pt idx="2856">
                  <c:v>278.2</c:v>
                </c:pt>
                <c:pt idx="2857">
                  <c:v>278.3</c:v>
                </c:pt>
                <c:pt idx="2858">
                  <c:v>278.4</c:v>
                </c:pt>
                <c:pt idx="2859">
                  <c:v>278.6</c:v>
                </c:pt>
                <c:pt idx="2860">
                  <c:v>278.9</c:v>
                </c:pt>
                <c:pt idx="2861">
                  <c:v>279.1</c:v>
                </c:pt>
                <c:pt idx="2862">
                  <c:v>279.4</c:v>
                </c:pt>
                <c:pt idx="2863">
                  <c:v>279.7</c:v>
                </c:pt>
                <c:pt idx="2864">
                  <c:v>280</c:v>
                </c:pt>
                <c:pt idx="2865">
                  <c:v>280.3</c:v>
                </c:pt>
                <c:pt idx="2866">
                  <c:v>280.6</c:v>
                </c:pt>
                <c:pt idx="2867">
                  <c:v>280.9</c:v>
                </c:pt>
                <c:pt idx="2868">
                  <c:v>281.2</c:v>
                </c:pt>
                <c:pt idx="2869">
                  <c:v>281.4</c:v>
                </c:pt>
                <c:pt idx="2870">
                  <c:v>281.7</c:v>
                </c:pt>
                <c:pt idx="2871">
                  <c:v>281.9</c:v>
                </c:pt>
                <c:pt idx="2872">
                  <c:v>282.1</c:v>
                </c:pt>
                <c:pt idx="2873">
                  <c:v>282.4</c:v>
                </c:pt>
                <c:pt idx="2874">
                  <c:v>282.6</c:v>
                </c:pt>
                <c:pt idx="2875">
                  <c:v>282.8</c:v>
                </c:pt>
                <c:pt idx="2876">
                  <c:v>283</c:v>
                </c:pt>
                <c:pt idx="2877">
                  <c:v>283.2</c:v>
                </c:pt>
                <c:pt idx="2878">
                  <c:v>283.4</c:v>
                </c:pt>
                <c:pt idx="2879">
                  <c:v>283.6</c:v>
                </c:pt>
                <c:pt idx="2880">
                  <c:v>283.7</c:v>
                </c:pt>
                <c:pt idx="2881">
                  <c:v>283.9</c:v>
                </c:pt>
                <c:pt idx="2882">
                  <c:v>284</c:v>
                </c:pt>
                <c:pt idx="2883">
                  <c:v>284.1</c:v>
                </c:pt>
                <c:pt idx="2884">
                  <c:v>284.2</c:v>
                </c:pt>
                <c:pt idx="2885">
                  <c:v>284.2</c:v>
                </c:pt>
                <c:pt idx="2886">
                  <c:v>284.2</c:v>
                </c:pt>
                <c:pt idx="2887">
                  <c:v>284.2</c:v>
                </c:pt>
                <c:pt idx="2888">
                  <c:v>284.2</c:v>
                </c:pt>
                <c:pt idx="2889">
                  <c:v>284.1</c:v>
                </c:pt>
                <c:pt idx="2890">
                  <c:v>283.9</c:v>
                </c:pt>
                <c:pt idx="2891">
                  <c:v>283.8</c:v>
                </c:pt>
                <c:pt idx="2892">
                  <c:v>283.6</c:v>
                </c:pt>
                <c:pt idx="2893">
                  <c:v>283.5</c:v>
                </c:pt>
                <c:pt idx="2894">
                  <c:v>283.3</c:v>
                </c:pt>
                <c:pt idx="2895">
                  <c:v>283.2</c:v>
                </c:pt>
                <c:pt idx="2896">
                  <c:v>283.1</c:v>
                </c:pt>
                <c:pt idx="2897">
                  <c:v>283</c:v>
                </c:pt>
                <c:pt idx="2898">
                  <c:v>283</c:v>
                </c:pt>
                <c:pt idx="2899">
                  <c:v>283.1</c:v>
                </c:pt>
                <c:pt idx="2900">
                  <c:v>283.2</c:v>
                </c:pt>
                <c:pt idx="2901">
                  <c:v>283.4</c:v>
                </c:pt>
                <c:pt idx="2902">
                  <c:v>283.6</c:v>
                </c:pt>
                <c:pt idx="2903">
                  <c:v>283.7</c:v>
                </c:pt>
                <c:pt idx="2904">
                  <c:v>283.9</c:v>
                </c:pt>
                <c:pt idx="2905">
                  <c:v>284</c:v>
                </c:pt>
                <c:pt idx="2906">
                  <c:v>284</c:v>
                </c:pt>
                <c:pt idx="2907">
                  <c:v>284</c:v>
                </c:pt>
                <c:pt idx="2908">
                  <c:v>284</c:v>
                </c:pt>
                <c:pt idx="2909">
                  <c:v>283.9</c:v>
                </c:pt>
                <c:pt idx="2910">
                  <c:v>283.9</c:v>
                </c:pt>
                <c:pt idx="2911">
                  <c:v>283.9</c:v>
                </c:pt>
                <c:pt idx="2912">
                  <c:v>283.9</c:v>
                </c:pt>
                <c:pt idx="2913">
                  <c:v>283.9</c:v>
                </c:pt>
                <c:pt idx="2914">
                  <c:v>284</c:v>
                </c:pt>
                <c:pt idx="2915">
                  <c:v>284.3</c:v>
                </c:pt>
                <c:pt idx="2916">
                  <c:v>284.6</c:v>
                </c:pt>
                <c:pt idx="2917">
                  <c:v>285.1</c:v>
                </c:pt>
                <c:pt idx="2918">
                  <c:v>285.5</c:v>
                </c:pt>
                <c:pt idx="2919">
                  <c:v>285.9</c:v>
                </c:pt>
                <c:pt idx="2920">
                  <c:v>286.2</c:v>
                </c:pt>
                <c:pt idx="2921">
                  <c:v>286.5</c:v>
                </c:pt>
                <c:pt idx="2922">
                  <c:v>286.6</c:v>
                </c:pt>
                <c:pt idx="2923">
                  <c:v>286.8</c:v>
                </c:pt>
                <c:pt idx="2924">
                  <c:v>286.8</c:v>
                </c:pt>
                <c:pt idx="2925">
                  <c:v>286.8</c:v>
                </c:pt>
                <c:pt idx="2926">
                  <c:v>286.8</c:v>
                </c:pt>
                <c:pt idx="2927">
                  <c:v>286.7</c:v>
                </c:pt>
                <c:pt idx="2928">
                  <c:v>286.5</c:v>
                </c:pt>
                <c:pt idx="2929">
                  <c:v>286.4</c:v>
                </c:pt>
                <c:pt idx="2930">
                  <c:v>286.2</c:v>
                </c:pt>
                <c:pt idx="2931">
                  <c:v>286.2</c:v>
                </c:pt>
                <c:pt idx="2932">
                  <c:v>286.2</c:v>
                </c:pt>
                <c:pt idx="2933">
                  <c:v>286.2</c:v>
                </c:pt>
                <c:pt idx="2934">
                  <c:v>286.1</c:v>
                </c:pt>
                <c:pt idx="2935">
                  <c:v>286.1</c:v>
                </c:pt>
                <c:pt idx="2936">
                  <c:v>286.1</c:v>
                </c:pt>
                <c:pt idx="2937">
                  <c:v>286.1</c:v>
                </c:pt>
                <c:pt idx="2938">
                  <c:v>286.1</c:v>
                </c:pt>
                <c:pt idx="2939">
                  <c:v>286.3</c:v>
                </c:pt>
                <c:pt idx="2940">
                  <c:v>286.5</c:v>
                </c:pt>
                <c:pt idx="2941">
                  <c:v>286.8</c:v>
                </c:pt>
                <c:pt idx="2942">
                  <c:v>287.1</c:v>
                </c:pt>
                <c:pt idx="2943">
                  <c:v>287.5</c:v>
                </c:pt>
                <c:pt idx="2944">
                  <c:v>287.9</c:v>
                </c:pt>
                <c:pt idx="2945">
                  <c:v>288.3</c:v>
                </c:pt>
                <c:pt idx="2946">
                  <c:v>288.8</c:v>
                </c:pt>
                <c:pt idx="2947">
                  <c:v>289.1</c:v>
                </c:pt>
                <c:pt idx="2948">
                  <c:v>289.4</c:v>
                </c:pt>
                <c:pt idx="2949">
                  <c:v>289.5</c:v>
                </c:pt>
                <c:pt idx="2950">
                  <c:v>289.5</c:v>
                </c:pt>
                <c:pt idx="2951">
                  <c:v>289.6</c:v>
                </c:pt>
                <c:pt idx="2952">
                  <c:v>289.6</c:v>
                </c:pt>
                <c:pt idx="2953">
                  <c:v>289.6</c:v>
                </c:pt>
                <c:pt idx="2954">
                  <c:v>289.8</c:v>
                </c:pt>
                <c:pt idx="2955">
                  <c:v>289.9</c:v>
                </c:pt>
                <c:pt idx="2956">
                  <c:v>290.1</c:v>
                </c:pt>
                <c:pt idx="2957">
                  <c:v>290.3</c:v>
                </c:pt>
                <c:pt idx="2958">
                  <c:v>290.6</c:v>
                </c:pt>
                <c:pt idx="2959">
                  <c:v>290.9</c:v>
                </c:pt>
                <c:pt idx="2960">
                  <c:v>291.3</c:v>
                </c:pt>
                <c:pt idx="2961">
                  <c:v>291.8</c:v>
                </c:pt>
                <c:pt idx="2962">
                  <c:v>292.2</c:v>
                </c:pt>
                <c:pt idx="2963">
                  <c:v>292.6</c:v>
                </c:pt>
                <c:pt idx="2964">
                  <c:v>293</c:v>
                </c:pt>
                <c:pt idx="2965">
                  <c:v>293.6</c:v>
                </c:pt>
                <c:pt idx="2966">
                  <c:v>294.1</c:v>
                </c:pt>
                <c:pt idx="2967">
                  <c:v>294.6</c:v>
                </c:pt>
                <c:pt idx="2968">
                  <c:v>295.1</c:v>
                </c:pt>
                <c:pt idx="2969">
                  <c:v>295.5</c:v>
                </c:pt>
                <c:pt idx="2970">
                  <c:v>295.9</c:v>
                </c:pt>
                <c:pt idx="2971">
                  <c:v>296</c:v>
                </c:pt>
                <c:pt idx="2972">
                  <c:v>296</c:v>
                </c:pt>
                <c:pt idx="2973">
                  <c:v>296</c:v>
                </c:pt>
                <c:pt idx="2974">
                  <c:v>296.1</c:v>
                </c:pt>
                <c:pt idx="2975">
                  <c:v>296.2</c:v>
                </c:pt>
                <c:pt idx="2976">
                  <c:v>296.4</c:v>
                </c:pt>
                <c:pt idx="2977">
                  <c:v>296.7</c:v>
                </c:pt>
                <c:pt idx="2978">
                  <c:v>297</c:v>
                </c:pt>
                <c:pt idx="2979">
                  <c:v>297.4</c:v>
                </c:pt>
                <c:pt idx="2980">
                  <c:v>297.9</c:v>
                </c:pt>
                <c:pt idx="2981">
                  <c:v>298.3</c:v>
                </c:pt>
                <c:pt idx="2982">
                  <c:v>298.7</c:v>
                </c:pt>
                <c:pt idx="2983">
                  <c:v>299.1</c:v>
                </c:pt>
                <c:pt idx="2984">
                  <c:v>299.3</c:v>
                </c:pt>
                <c:pt idx="2985">
                  <c:v>299.5</c:v>
                </c:pt>
                <c:pt idx="2986">
                  <c:v>299.8</c:v>
                </c:pt>
                <c:pt idx="2987">
                  <c:v>300.2</c:v>
                </c:pt>
                <c:pt idx="2988">
                  <c:v>300.6</c:v>
                </c:pt>
                <c:pt idx="2989">
                  <c:v>301.1</c:v>
                </c:pt>
                <c:pt idx="2990">
                  <c:v>301.6</c:v>
                </c:pt>
                <c:pt idx="2991">
                  <c:v>302.1</c:v>
                </c:pt>
                <c:pt idx="2992">
                  <c:v>302.6</c:v>
                </c:pt>
                <c:pt idx="2993">
                  <c:v>303</c:v>
                </c:pt>
                <c:pt idx="2994">
                  <c:v>303.4</c:v>
                </c:pt>
                <c:pt idx="2995">
                  <c:v>303.7</c:v>
                </c:pt>
                <c:pt idx="2996">
                  <c:v>303.9</c:v>
                </c:pt>
                <c:pt idx="2997">
                  <c:v>304.1</c:v>
                </c:pt>
                <c:pt idx="2998">
                  <c:v>304.4</c:v>
                </c:pt>
                <c:pt idx="2999">
                  <c:v>304.7</c:v>
                </c:pt>
                <c:pt idx="3000">
                  <c:v>305</c:v>
                </c:pt>
                <c:pt idx="3001">
                  <c:v>305.4</c:v>
                </c:pt>
                <c:pt idx="3002">
                  <c:v>305.8</c:v>
                </c:pt>
                <c:pt idx="3003">
                  <c:v>306.2</c:v>
                </c:pt>
                <c:pt idx="3004">
                  <c:v>306.6</c:v>
                </c:pt>
                <c:pt idx="3005">
                  <c:v>307</c:v>
                </c:pt>
                <c:pt idx="3006">
                  <c:v>307.3</c:v>
                </c:pt>
                <c:pt idx="3007">
                  <c:v>307.6</c:v>
                </c:pt>
                <c:pt idx="3008">
                  <c:v>308</c:v>
                </c:pt>
                <c:pt idx="3009">
                  <c:v>308.4</c:v>
                </c:pt>
                <c:pt idx="3010">
                  <c:v>308.7</c:v>
                </c:pt>
                <c:pt idx="3011">
                  <c:v>309.2</c:v>
                </c:pt>
                <c:pt idx="3012">
                  <c:v>309.6</c:v>
                </c:pt>
                <c:pt idx="3013">
                  <c:v>310.1</c:v>
                </c:pt>
                <c:pt idx="3014">
                  <c:v>310.5</c:v>
                </c:pt>
                <c:pt idx="3015">
                  <c:v>310.8</c:v>
                </c:pt>
                <c:pt idx="3016">
                  <c:v>311</c:v>
                </c:pt>
                <c:pt idx="3017">
                  <c:v>311</c:v>
                </c:pt>
                <c:pt idx="3018">
                  <c:v>311</c:v>
                </c:pt>
                <c:pt idx="3019">
                  <c:v>310.9</c:v>
                </c:pt>
                <c:pt idx="3020">
                  <c:v>310.8</c:v>
                </c:pt>
                <c:pt idx="3021">
                  <c:v>310.8</c:v>
                </c:pt>
                <c:pt idx="3022">
                  <c:v>310.9</c:v>
                </c:pt>
                <c:pt idx="3023">
                  <c:v>311</c:v>
                </c:pt>
                <c:pt idx="3024">
                  <c:v>311.2</c:v>
                </c:pt>
                <c:pt idx="3025">
                  <c:v>311.5</c:v>
                </c:pt>
                <c:pt idx="3026">
                  <c:v>311.8</c:v>
                </c:pt>
                <c:pt idx="3027">
                  <c:v>312.2</c:v>
                </c:pt>
                <c:pt idx="3028">
                  <c:v>312.8</c:v>
                </c:pt>
                <c:pt idx="3029">
                  <c:v>313.5</c:v>
                </c:pt>
                <c:pt idx="3030">
                  <c:v>314.1</c:v>
                </c:pt>
                <c:pt idx="3031">
                  <c:v>314.7</c:v>
                </c:pt>
                <c:pt idx="3032" c:formatCode="0.0">
                  <c:v>315.283</c:v>
                </c:pt>
                <c:pt idx="3033" c:formatCode="0.0">
                  <c:v>315.974166666667</c:v>
                </c:pt>
                <c:pt idx="3034" c:formatCode="0.0">
                  <c:v>316.9075</c:v>
                </c:pt>
                <c:pt idx="3035" c:formatCode="0.0">
                  <c:v>317.636666666667</c:v>
                </c:pt>
                <c:pt idx="3036" c:formatCode="0.0">
                  <c:v>318.45</c:v>
                </c:pt>
                <c:pt idx="3037" c:formatCode="0.0">
                  <c:v>318.994166666667</c:v>
                </c:pt>
                <c:pt idx="3038" c:formatCode="0.0">
                  <c:v>319.621666666667</c:v>
                </c:pt>
                <c:pt idx="3039" c:formatCode="0.0">
                  <c:v>320.043333333333</c:v>
                </c:pt>
                <c:pt idx="3040" c:formatCode="0.0">
                  <c:v>321.383333333333</c:v>
                </c:pt>
                <c:pt idx="3041" c:formatCode="0.0">
                  <c:v>322.156666666667</c:v>
                </c:pt>
                <c:pt idx="3042" c:formatCode="0.0">
                  <c:v>323.045</c:v>
                </c:pt>
                <c:pt idx="3043" c:formatCode="0.0">
                  <c:v>324.624166666667</c:v>
                </c:pt>
                <c:pt idx="3044" c:formatCode="0.0">
                  <c:v>325.680833333333</c:v>
                </c:pt>
                <c:pt idx="3045" c:formatCode="0.0">
                  <c:v>326.318333333333</c:v>
                </c:pt>
                <c:pt idx="3046" c:formatCode="0.0">
                  <c:v>327.4525</c:v>
                </c:pt>
                <c:pt idx="3047" c:formatCode="0.0">
                  <c:v>329.675833333333</c:v>
                </c:pt>
                <c:pt idx="3048" c:formatCode="0.0">
                  <c:v>330.183333333333</c:v>
                </c:pt>
                <c:pt idx="3049" c:formatCode="0.0">
                  <c:v>331.115833333333</c:v>
                </c:pt>
                <c:pt idx="3050" c:formatCode="0.0">
                  <c:v>332.041666666667</c:v>
                </c:pt>
                <c:pt idx="3051" c:formatCode="0.0">
                  <c:v>333.830833333333</c:v>
                </c:pt>
                <c:pt idx="3052" c:formatCode="0.0">
                  <c:v>335.4</c:v>
                </c:pt>
                <c:pt idx="3053" c:formatCode="0.0">
                  <c:v>336.8425</c:v>
                </c:pt>
                <c:pt idx="3054" c:formatCode="0.0">
                  <c:v>338.75</c:v>
                </c:pt>
                <c:pt idx="3055" c:formatCode="0.0">
                  <c:v>340.105833333333</c:v>
                </c:pt>
                <c:pt idx="3056" c:formatCode="0.0">
                  <c:v>341.448333333333</c:v>
                </c:pt>
                <c:pt idx="3057" c:formatCode="0.0">
                  <c:v>343.053333333333</c:v>
                </c:pt>
                <c:pt idx="3058" c:formatCode="0.0">
                  <c:v>344.650833333333</c:v>
                </c:pt>
                <c:pt idx="3059" c:formatCode="0.0">
                  <c:v>346.116666666667</c:v>
                </c:pt>
                <c:pt idx="3060" c:formatCode="0.0">
                  <c:v>347.419166666667</c:v>
                </c:pt>
                <c:pt idx="3061" c:formatCode="0.0">
                  <c:v>349.195</c:v>
                </c:pt>
                <c:pt idx="3062" c:formatCode="0.0">
                  <c:v>351.565</c:v>
                </c:pt>
                <c:pt idx="3063" c:formatCode="0.0">
                  <c:v>353.119166666667</c:v>
                </c:pt>
                <c:pt idx="3064" c:formatCode="0.0">
                  <c:v>354.395</c:v>
                </c:pt>
                <c:pt idx="3065" c:formatCode="0.0">
                  <c:v>355.608333333333</c:v>
                </c:pt>
                <c:pt idx="3066" c:formatCode="0.0">
                  <c:v>356.4475</c:v>
                </c:pt>
                <c:pt idx="3067" c:formatCode="0.0">
                  <c:v>357.1</c:v>
                </c:pt>
                <c:pt idx="3068" c:formatCode="0.0">
                  <c:v>358.8325</c:v>
                </c:pt>
                <c:pt idx="3069" c:formatCode="0.0">
                  <c:v>360.82</c:v>
                </c:pt>
                <c:pt idx="3070" c:formatCode="0.0">
                  <c:v>362.606666666667</c:v>
                </c:pt>
                <c:pt idx="3071" c:formatCode="0.0">
                  <c:v>363.73</c:v>
                </c:pt>
                <c:pt idx="3072" c:formatCode="0.0">
                  <c:v>366.699166666667</c:v>
                </c:pt>
                <c:pt idx="3073" c:formatCode="0.0">
                  <c:v>368.3775</c:v>
                </c:pt>
                <c:pt idx="3074" c:formatCode="0.0">
                  <c:v>369.549166666667</c:v>
                </c:pt>
                <c:pt idx="3075" c:formatCode="0.0">
                  <c:v>371.144166666667</c:v>
                </c:pt>
                <c:pt idx="3076" c:formatCode="0.0">
                  <c:v>373.28</c:v>
                </c:pt>
                <c:pt idx="3077" c:formatCode="0.0">
                  <c:v>375.8025</c:v>
                </c:pt>
                <c:pt idx="3078" c:formatCode="0.0">
                  <c:v>377.5225</c:v>
                </c:pt>
                <c:pt idx="3079" c:formatCode="0.0">
                  <c:v>379.7975</c:v>
                </c:pt>
                <c:pt idx="3080" c:formatCode="0.0">
                  <c:v>381.898333333333</c:v>
                </c:pt>
                <c:pt idx="3081" c:formatCode="0.0">
                  <c:v>383.791666666667</c:v>
                </c:pt>
                <c:pt idx="3082" c:formatCode="0.0">
                  <c:v>385.604166666667</c:v>
                </c:pt>
                <c:pt idx="3083" c:formatCode="0.0">
                  <c:v>387.429166666667</c:v>
                </c:pt>
                <c:pt idx="3084" c:formatCode="0.0">
                  <c:v>389.8975</c:v>
                </c:pt>
                <c:pt idx="3085" c:formatCode="0.0">
                  <c:v>391.6525</c:v>
                </c:pt>
                <c:pt idx="3086" c:formatCode="0.0">
                  <c:v>393.854166666667</c:v>
                </c:pt>
                <c:pt idx="3087" c:formatCode="0.0">
                  <c:v>396.519166666667</c:v>
                </c:pt>
                <c:pt idx="3088" c:formatCode="0.0">
                  <c:v>398.65</c:v>
                </c:pt>
                <c:pt idx="3089" c:formatCode="0.0">
                  <c:v>400.833333333333</c:v>
                </c:pt>
                <c:pt idx="3090" c:formatCode="0.0">
                  <c:v>404.239166666667</c:v>
                </c:pt>
                <c:pt idx="3091" c:formatCode="0.0">
                  <c:v>406.5525</c:v>
                </c:pt>
                <c:pt idx="3092" c:formatCode="0.0">
                  <c:v>408.521666666667</c:v>
                </c:pt>
                <c:pt idx="3093" c:formatCode="0.0">
                  <c:v>410.62</c:v>
                </c:pt>
              </c:numCache>
            </c:numRef>
          </c:yVal>
          <c:smooth val="1"/>
        </c:ser>
        <c:dLbls>
          <c:showLegendKey val="0"/>
          <c:showVal val="0"/>
          <c:showCatName val="0"/>
          <c:showSerName val="0"/>
          <c:showPercent val="0"/>
          <c:showBubbleSize val="0"/>
        </c:dLbls>
        <c:axId val="166126720"/>
        <c:axId val="166128256"/>
      </c:scatterChart>
      <c:valAx>
        <c:axId val="166126720"/>
        <c:scaling>
          <c:orientation val="minMax"/>
          <c:max val="100000"/>
          <c:min val="-900000"/>
        </c:scaling>
        <c:delete val="1"/>
        <c:axPos val="b"/>
        <c:majorGridlines>
          <c:spPr>
            <a:ln w="6350" cap="flat" cmpd="sng" algn="ctr">
              <a:solidFill>
                <a:schemeClr val="tx1">
                  <a:lumMod val="15000"/>
                  <a:lumOff val="85000"/>
                  <a:alpha val="23000"/>
                </a:schemeClr>
              </a:solidFill>
              <a:round/>
            </a:ln>
            <a:effectLst/>
          </c:spPr>
        </c:majorGridlines>
        <c:numFmt formatCode="General" sourceLinked="1"/>
        <c:majorTickMark val="out"/>
        <c:minorTickMark val="none"/>
        <c:tickLblPos val="nextTo"/>
        <c:txPr>
          <a:bodyPr rot="-60000000" spcFirstLastPara="0"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p>
        </c:txPr>
        <c:crossAx val="166128256"/>
        <c:crossesAt val="-900000"/>
        <c:crossBetween val="midCat"/>
        <c:minorUnit val="100000"/>
      </c:valAx>
      <c:valAx>
        <c:axId val="166128256"/>
        <c:scaling>
          <c:orientation val="minMax"/>
          <c:max val="480"/>
          <c:min val="160"/>
        </c:scaling>
        <c:delete val="0"/>
        <c:axPos val="l"/>
        <c:majorGridlines>
          <c:spPr>
            <a:ln w="9525" cap="flat" cmpd="sng" algn="ctr">
              <a:solidFill>
                <a:schemeClr val="bg1">
                  <a:lumMod val="85000"/>
                  <a:alpha val="13000"/>
                </a:schemeClr>
              </a:solidFill>
              <a:round/>
            </a:ln>
            <a:effectLst/>
          </c:spPr>
        </c:majorGridlines>
        <c:title>
          <c:tx>
            <c:rich>
              <a:bodyPr rot="-5400000" spcFirstLastPara="1" vertOverflow="ellipsis" vert="horz" wrap="square" anchor="ctr" anchorCtr="1"/>
              <a:lstStyle/>
              <a:p>
                <a:pPr>
                  <a:defRPr lang="en-US" sz="900" b="0" i="0" u="none" strike="noStrike" kern="1200" baseline="0">
                    <a:solidFill>
                      <a:schemeClr val="accent1"/>
                    </a:solidFill>
                    <a:latin typeface="+mn-lt"/>
                    <a:ea typeface="+mn-ea"/>
                    <a:cs typeface="+mn-cs"/>
                  </a:defRPr>
                </a:pPr>
                <a:r>
                  <a:rPr lang="en-US" sz="2000" dirty="0">
                    <a:solidFill>
                      <a:schemeClr val="accent1"/>
                    </a:solidFill>
                  </a:rPr>
                  <a:t>Mkusanyiko wa Hewa ya Kaboni</a:t>
                </a:r>
                <a:endParaRPr lang="en-US" sz="2000" baseline="0" dirty="0">
                  <a:solidFill>
                    <a:schemeClr val="accent1"/>
                  </a:solidFill>
                </a:endParaRPr>
              </a:p>
              <a:p>
                <a:pPr>
                  <a:defRPr lang="en-US" sz="900" b="0" i="0" u="none" strike="noStrike" kern="1200" baseline="0">
                    <a:solidFill>
                      <a:schemeClr val="accent1"/>
                    </a:solidFill>
                    <a:latin typeface="+mn-lt"/>
                    <a:ea typeface="+mn-ea"/>
                    <a:cs typeface="+mn-cs"/>
                  </a:defRPr>
                </a:pPr>
                <a:r>
                  <a:rPr lang="en-US" sz="2000" baseline="0" dirty="0">
                    <a:solidFill>
                      <a:schemeClr val="accent1"/>
                    </a:solidFill>
                  </a:rPr>
                  <a:t>(Sehemu kwa millioni)</a:t>
                </a:r>
                <a:endParaRPr lang="en-US" sz="2000" dirty="0">
                  <a:solidFill>
                    <a:schemeClr val="accent1"/>
                  </a:solidFill>
                </a:endParaRPr>
              </a:p>
            </c:rich>
          </c:tx>
          <c:layout>
            <c:manualLayout>
              <c:xMode val="edge"/>
              <c:yMode val="edge"/>
              <c:x val="0.0220611985687504"/>
              <c:y val="0.195866027727933"/>
            </c:manualLayout>
          </c:layout>
          <c:overlay val="0"/>
          <c:spPr>
            <a:noFill/>
            <a:ln>
              <a:noFill/>
            </a:ln>
            <a:effectLst/>
          </c:spPr>
        </c:title>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lang="en-US" sz="1600" b="0" i="0" u="none" strike="noStrike" kern="1200" baseline="0">
                <a:solidFill>
                  <a:srgbClr val="FFC000"/>
                </a:solidFill>
                <a:latin typeface="+mn-lt"/>
                <a:ea typeface="+mn-ea"/>
                <a:cs typeface="+mn-cs"/>
              </a:defRPr>
            </a:pPr>
          </a:p>
        </c:txPr>
        <c:crossAx val="166126720"/>
        <c:crosses val="autoZero"/>
        <c:crossBetween val="midCat"/>
        <c:majorUnit val="20"/>
      </c:valAx>
      <c:spPr>
        <a:noFill/>
        <a:ln>
          <a:noFill/>
        </a:ln>
        <a:effectLst/>
      </c:spPr>
    </c:plotArea>
    <c:plotVisOnly val="1"/>
    <c:dispBlanksAs val="gap"/>
    <c:showDLblsOverMax val="0"/>
  </c:chart>
  <c:spPr>
    <a:noFill/>
    <a:ln>
      <a:noFill/>
    </a:ln>
    <a:effectLst/>
  </c:spPr>
  <c:txPr>
    <a:bodyPr/>
    <a:lstStyle/>
    <a:p>
      <a:pPr>
        <a:defRPr lang="en-US"/>
      </a:pP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24847699005426"/>
          <c:y val="0.138091467966161"/>
          <c:w val="0.669896512076226"/>
          <c:h val="0.764248585371082"/>
        </c:manualLayout>
      </c:layout>
      <c:areaChart>
        <c:grouping val="stacked"/>
        <c:varyColors val="0"/>
        <c:ser>
          <c:idx val="0"/>
          <c:order val="0"/>
          <c:tx>
            <c:strRef>
              <c:f>Ref!$B$1</c:f>
              <c:strCache>
                <c:ptCount val="1"/>
                <c:pt idx="0">
                  <c:v>Global CO2 FF emissions</c:v>
                </c:pt>
              </c:strCache>
            </c:strRef>
          </c:tx>
          <c:spPr>
            <a:solidFill>
              <a:srgbClr val="4F4F4F"/>
            </a:solidFill>
            <a:ln>
              <a:noFill/>
            </a:ln>
            <a:effectLst/>
          </c:spPr>
          <c:dLbls>
            <c:delete val="1"/>
          </c:dLbls>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Ref!$B$2:$B$172</c:f>
              <c:numCache>
                <c:formatCode>General</c:formatCode>
                <c:ptCount val="171"/>
                <c:pt idx="0">
                  <c:v>0.209328383207321</c:v>
                </c:pt>
                <c:pt idx="1">
                  <c:v>0.213938802480698</c:v>
                </c:pt>
                <c:pt idx="2">
                  <c:v>0.223092541098595</c:v>
                </c:pt>
                <c:pt idx="3">
                  <c:v>0.23515473306179</c:v>
                </c:pt>
                <c:pt idx="4">
                  <c:v>0.275031894445419</c:v>
                </c:pt>
                <c:pt idx="5">
                  <c:v>0.281976670026779</c:v>
                </c:pt>
                <c:pt idx="6">
                  <c:v>0.300701320171356</c:v>
                </c:pt>
                <c:pt idx="7">
                  <c:v>0.303510308265686</c:v>
                </c:pt>
                <c:pt idx="8">
                  <c:v>0.307390183210373</c:v>
                </c:pt>
                <c:pt idx="9">
                  <c:v>0.32646045088768</c:v>
                </c:pt>
                <c:pt idx="10">
                  <c:v>0.356291919946671</c:v>
                </c:pt>
                <c:pt idx="11">
                  <c:v>0.373247385025024</c:v>
                </c:pt>
                <c:pt idx="12">
                  <c:v>0.381050318479538</c:v>
                </c:pt>
                <c:pt idx="13">
                  <c:v>0.408481448888779</c:v>
                </c:pt>
                <c:pt idx="14">
                  <c:v>0.438902139663696</c:v>
                </c:pt>
                <c:pt idx="15">
                  <c:v>0.46477934718132</c:v>
                </c:pt>
                <c:pt idx="16">
                  <c:v>0.47898656129837</c:v>
                </c:pt>
                <c:pt idx="17">
                  <c:v>0.517411351203918</c:v>
                </c:pt>
                <c:pt idx="18">
                  <c:v>0.53417295217514</c:v>
                </c:pt>
                <c:pt idx="19">
                  <c:v>0.569450199604034</c:v>
                </c:pt>
                <c:pt idx="20">
                  <c:v>0.58364862203598</c:v>
                </c:pt>
                <c:pt idx="21">
                  <c:v>0.619113147258759</c:v>
                </c:pt>
                <c:pt idx="22">
                  <c:v>0.689356625080109</c:v>
                </c:pt>
                <c:pt idx="23">
                  <c:v>0.73507022857666</c:v>
                </c:pt>
                <c:pt idx="24">
                  <c:v>0.691686034202576</c:v>
                </c:pt>
                <c:pt idx="25">
                  <c:v>0.745361089706421</c:v>
                </c:pt>
                <c:pt idx="26">
                  <c:v>0.752673983573914</c:v>
                </c:pt>
                <c:pt idx="27">
                  <c:v>0.773212730884552</c:v>
                </c:pt>
                <c:pt idx="28">
                  <c:v>0.77455598115921</c:v>
                </c:pt>
                <c:pt idx="29">
                  <c:v>0.839739978313446</c:v>
                </c:pt>
                <c:pt idx="30">
                  <c:v>0.948859393596649</c:v>
                </c:pt>
                <c:pt idx="31">
                  <c:v>0.982492804527283</c:v>
                </c:pt>
                <c:pt idx="32">
                  <c:v>1.04315781593323</c:v>
                </c:pt>
                <c:pt idx="33">
                  <c:v>1.1107987165451</c:v>
                </c:pt>
                <c:pt idx="34">
                  <c:v>1.13026225566864</c:v>
                </c:pt>
                <c:pt idx="35">
                  <c:v>1.13932192325592</c:v>
                </c:pt>
                <c:pt idx="36">
                  <c:v>1.16223418712616</c:v>
                </c:pt>
                <c:pt idx="37">
                  <c:v>1.22234642505646</c:v>
                </c:pt>
                <c:pt idx="38">
                  <c:v>1.36708855628967</c:v>
                </c:pt>
                <c:pt idx="39">
                  <c:v>1.35221242904663</c:v>
                </c:pt>
                <c:pt idx="40">
                  <c:v>1.46508800983429</c:v>
                </c:pt>
                <c:pt idx="41">
                  <c:v>1.52625679969788</c:v>
                </c:pt>
                <c:pt idx="42">
                  <c:v>1.53819298744202</c:v>
                </c:pt>
                <c:pt idx="43">
                  <c:v>1.52237069606781</c:v>
                </c:pt>
                <c:pt idx="44">
                  <c:v>1.57002508640289</c:v>
                </c:pt>
                <c:pt idx="45">
                  <c:v>1.65484118461609</c:v>
                </c:pt>
                <c:pt idx="46">
                  <c:v>1.7037445306778</c:v>
                </c:pt>
                <c:pt idx="47">
                  <c:v>1.77712607383728</c:v>
                </c:pt>
                <c:pt idx="48">
                  <c:v>1.8656690120697</c:v>
                </c:pt>
                <c:pt idx="49">
                  <c:v>2.02511262893677</c:v>
                </c:pt>
                <c:pt idx="50">
                  <c:v>2.12793564796448</c:v>
                </c:pt>
                <c:pt idx="51">
                  <c:v>2.19159030914307</c:v>
                </c:pt>
                <c:pt idx="52">
                  <c:v>2.24597907066345</c:v>
                </c:pt>
                <c:pt idx="53">
                  <c:v>2.43401026725769</c:v>
                </c:pt>
                <c:pt idx="54">
                  <c:v>2.46172189712524</c:v>
                </c:pt>
                <c:pt idx="55">
                  <c:v>2.61407613754272</c:v>
                </c:pt>
                <c:pt idx="56">
                  <c:v>2.7382378578186</c:v>
                </c:pt>
                <c:pt idx="57">
                  <c:v>3.07052969932556</c:v>
                </c:pt>
                <c:pt idx="58">
                  <c:v>2.96424341201782</c:v>
                </c:pt>
                <c:pt idx="59">
                  <c:v>3.08315134048462</c:v>
                </c:pt>
                <c:pt idx="60">
                  <c:v>3.2252082824707</c:v>
                </c:pt>
                <c:pt idx="61">
                  <c:v>3.27247667312622</c:v>
                </c:pt>
                <c:pt idx="62">
                  <c:v>3.42361879348755</c:v>
                </c:pt>
                <c:pt idx="63">
                  <c:v>3.69533634185791</c:v>
                </c:pt>
                <c:pt idx="64">
                  <c:v>3.37869882583618</c:v>
                </c:pt>
                <c:pt idx="65">
                  <c:v>3.34020233154297</c:v>
                </c:pt>
                <c:pt idx="66">
                  <c:v>3.59676170349121</c:v>
                </c:pt>
                <c:pt idx="67">
                  <c:v>3.75989389419556</c:v>
                </c:pt>
                <c:pt idx="68">
                  <c:v>3.72019553184509</c:v>
                </c:pt>
                <c:pt idx="69">
                  <c:v>3.24738264083862</c:v>
                </c:pt>
                <c:pt idx="70">
                  <c:v>3.73869800567627</c:v>
                </c:pt>
                <c:pt idx="71">
                  <c:v>3.3009819984436</c:v>
                </c:pt>
                <c:pt idx="72">
                  <c:v>3.45543384552002</c:v>
                </c:pt>
                <c:pt idx="73">
                  <c:v>3.91743302345276</c:v>
                </c:pt>
                <c:pt idx="74">
                  <c:v>3.92408013343811</c:v>
                </c:pt>
                <c:pt idx="75">
                  <c:v>3.96119856834412</c:v>
                </c:pt>
                <c:pt idx="76">
                  <c:v>3.90017318725586</c:v>
                </c:pt>
                <c:pt idx="77">
                  <c:v>4.24380874633789</c:v>
                </c:pt>
                <c:pt idx="78">
                  <c:v>4.25529718399048</c:v>
                </c:pt>
                <c:pt idx="79">
                  <c:v>4.55830812454224</c:v>
                </c:pt>
                <c:pt idx="80">
                  <c:v>4.23108577728271</c:v>
                </c:pt>
                <c:pt idx="81">
                  <c:v>3.80811524391174</c:v>
                </c:pt>
                <c:pt idx="82">
                  <c:v>3.4633264541626</c:v>
                </c:pt>
                <c:pt idx="83">
                  <c:v>3.63235020637512</c:v>
                </c:pt>
                <c:pt idx="84">
                  <c:v>3.92669558525085</c:v>
                </c:pt>
                <c:pt idx="85">
                  <c:v>4.11366891860962</c:v>
                </c:pt>
                <c:pt idx="86">
                  <c:v>4.49911880493164</c:v>
                </c:pt>
                <c:pt idx="87">
                  <c:v>4.79264450073242</c:v>
                </c:pt>
                <c:pt idx="88">
                  <c:v>4.53052568435669</c:v>
                </c:pt>
                <c:pt idx="89">
                  <c:v>4.7818808555603</c:v>
                </c:pt>
                <c:pt idx="90">
                  <c:v>5.19544458389282</c:v>
                </c:pt>
                <c:pt idx="91">
                  <c:v>5.33352851867676</c:v>
                </c:pt>
                <c:pt idx="92">
                  <c:v>5.38952302932739</c:v>
                </c:pt>
                <c:pt idx="93">
                  <c:v>5.54825687408447</c:v>
                </c:pt>
                <c:pt idx="94">
                  <c:v>5.52867317199707</c:v>
                </c:pt>
                <c:pt idx="95">
                  <c:v>4.71010065078735</c:v>
                </c:pt>
                <c:pt idx="96">
                  <c:v>5.09800052642822</c:v>
                </c:pt>
                <c:pt idx="97">
                  <c:v>5.6171178817749</c:v>
                </c:pt>
                <c:pt idx="98">
                  <c:v>5.91116428375244</c:v>
                </c:pt>
                <c:pt idx="99">
                  <c:v>5.76882886886597</c:v>
                </c:pt>
                <c:pt idx="100">
                  <c:v>6.28015422821045</c:v>
                </c:pt>
                <c:pt idx="101">
                  <c:v>6.75323724746704</c:v>
                </c:pt>
                <c:pt idx="102">
                  <c:v>6.86835527420044</c:v>
                </c:pt>
                <c:pt idx="103">
                  <c:v>7.0827169418335</c:v>
                </c:pt>
                <c:pt idx="104">
                  <c:v>7.23675918579102</c:v>
                </c:pt>
                <c:pt idx="105">
                  <c:v>7.93385124206543</c:v>
                </c:pt>
                <c:pt idx="106">
                  <c:v>8.46553611755371</c:v>
                </c:pt>
                <c:pt idx="107">
                  <c:v>8.76811122894287</c:v>
                </c:pt>
                <c:pt idx="108">
                  <c:v>9.03785419464111</c:v>
                </c:pt>
                <c:pt idx="109">
                  <c:v>8.79788303375244</c:v>
                </c:pt>
                <c:pt idx="110">
                  <c:v>9.28161716461182</c:v>
                </c:pt>
                <c:pt idx="111">
                  <c:v>9.29710388183594</c:v>
                </c:pt>
                <c:pt idx="112">
                  <c:v>9.62589931488037</c:v>
                </c:pt>
                <c:pt idx="113">
                  <c:v>10.1708536148071</c:v>
                </c:pt>
                <c:pt idx="114">
                  <c:v>10.6976881027222</c:v>
                </c:pt>
                <c:pt idx="115">
                  <c:v>11.1962728500366</c:v>
                </c:pt>
                <c:pt idx="116">
                  <c:v>11.7139863967896</c:v>
                </c:pt>
                <c:pt idx="117">
                  <c:v>12.0889301300049</c:v>
                </c:pt>
                <c:pt idx="118">
                  <c:v>12.7513809204102</c:v>
                </c:pt>
                <c:pt idx="119">
                  <c:v>13.5976076126099</c:v>
                </c:pt>
                <c:pt idx="120">
                  <c:v>14.7166767120361</c:v>
                </c:pt>
                <c:pt idx="121">
                  <c:v>15.313157081604</c:v>
                </c:pt>
                <c:pt idx="122">
                  <c:v>16.0198554992676</c:v>
                </c:pt>
                <c:pt idx="123">
                  <c:v>16.8826141357422</c:v>
                </c:pt>
                <c:pt idx="124">
                  <c:v>16.8218269348145</c:v>
                </c:pt>
                <c:pt idx="125">
                  <c:v>16.8111896514893</c:v>
                </c:pt>
                <c:pt idx="126">
                  <c:v>17.709997177124</c:v>
                </c:pt>
                <c:pt idx="127">
                  <c:v>18.2140369415283</c:v>
                </c:pt>
                <c:pt idx="128">
                  <c:v>18.8895492553711</c:v>
                </c:pt>
                <c:pt idx="129">
                  <c:v>19.3935527801514</c:v>
                </c:pt>
                <c:pt idx="130">
                  <c:v>19.3146190643311</c:v>
                </c:pt>
                <c:pt idx="131">
                  <c:v>18.8018856048584</c:v>
                </c:pt>
                <c:pt idx="132">
                  <c:v>18.6612796783447</c:v>
                </c:pt>
                <c:pt idx="133">
                  <c:v>18.8497924804688</c:v>
                </c:pt>
                <c:pt idx="134">
                  <c:v>19.392333984375</c:v>
                </c:pt>
                <c:pt idx="135">
                  <c:v>20.079833984375</c:v>
                </c:pt>
                <c:pt idx="136">
                  <c:v>20.3740291595459</c:v>
                </c:pt>
                <c:pt idx="137">
                  <c:v>20.9433612823486</c:v>
                </c:pt>
                <c:pt idx="138">
                  <c:v>21.7512073516846</c:v>
                </c:pt>
                <c:pt idx="139">
                  <c:v>22.0788555145264</c:v>
                </c:pt>
                <c:pt idx="140">
                  <c:v>22.6528568267822</c:v>
                </c:pt>
                <c:pt idx="141">
                  <c:v>22.6642398834229</c:v>
                </c:pt>
                <c:pt idx="142">
                  <c:v>22.4723129272461</c:v>
                </c:pt>
                <c:pt idx="143">
                  <c:v>22.719554901123</c:v>
                </c:pt>
                <c:pt idx="144">
                  <c:v>22.8724746704102</c:v>
                </c:pt>
                <c:pt idx="145">
                  <c:v>23.3589363098145</c:v>
                </c:pt>
                <c:pt idx="146">
                  <c:v>24.0821266174316</c:v>
                </c:pt>
                <c:pt idx="147">
                  <c:v>24.2039222717285</c:v>
                </c:pt>
                <c:pt idx="148">
                  <c:v>24.1140022277832</c:v>
                </c:pt>
                <c:pt idx="149">
                  <c:v>24.4343700408936</c:v>
                </c:pt>
                <c:pt idx="150">
                  <c:v>25.1372604370117</c:v>
                </c:pt>
                <c:pt idx="151">
                  <c:v>25.3235206604004</c:v>
                </c:pt>
                <c:pt idx="152">
                  <c:v>25.8954296112061</c:v>
                </c:pt>
                <c:pt idx="153">
                  <c:v>27.1234912872314</c:v>
                </c:pt>
                <c:pt idx="154">
                  <c:v>28.3903713226318</c:v>
                </c:pt>
                <c:pt idx="155">
                  <c:v>29.3582000732422</c:v>
                </c:pt>
                <c:pt idx="156">
                  <c:v>30.3218994140625</c:v>
                </c:pt>
                <c:pt idx="157">
                  <c:v>31.2260894775391</c:v>
                </c:pt>
                <c:pt idx="158">
                  <c:v>31.9312305450439</c:v>
                </c:pt>
                <c:pt idx="159">
                  <c:v>31.4568710327148</c:v>
                </c:pt>
                <c:pt idx="160">
                  <c:v>33.0769500732422</c:v>
                </c:pt>
                <c:pt idx="161">
                  <c:v>34.1940116882324</c:v>
                </c:pt>
                <c:pt idx="162">
                  <c:v>34.6771011352539</c:v>
                </c:pt>
                <c:pt idx="163">
                  <c:v>34.8531799316406</c:v>
                </c:pt>
                <c:pt idx="164">
                  <c:v>35.1189384460449</c:v>
                </c:pt>
                <c:pt idx="165">
                  <c:v>35.0863304138184</c:v>
                </c:pt>
                <c:pt idx="166">
                  <c:v>35.1796798706055</c:v>
                </c:pt>
                <c:pt idx="167">
                  <c:v>35.5898895263672</c:v>
                </c:pt>
                <c:pt idx="168">
                  <c:v>36.3375701904297</c:v>
                </c:pt>
                <c:pt idx="169">
                  <c:v>36.7462730407715</c:v>
                </c:pt>
                <c:pt idx="170">
                  <c:v>37.4964370727539</c:v>
                </c:pt>
              </c:numCache>
            </c:numRef>
          </c:val>
        </c:ser>
        <c:ser>
          <c:idx val="1"/>
          <c:order val="1"/>
          <c:tx>
            <c:strRef>
              <c:f>Ref!$C$1</c:f>
              <c:strCache>
                <c:ptCount val="1"/>
                <c:pt idx="0">
                  <c:v>Global CO2 land use net emissions with AF</c:v>
                </c:pt>
              </c:strCache>
            </c:strRef>
          </c:tx>
          <c:spPr>
            <a:solidFill>
              <a:srgbClr val="45906C"/>
            </a:solidFill>
            <a:ln>
              <a:noFill/>
            </a:ln>
            <a:effectLst/>
          </c:spPr>
          <c:dLbls>
            <c:delete val="1"/>
          </c:dLbls>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Ref!$C$2:$C$172</c:f>
              <c:numCache>
                <c:formatCode>General</c:formatCode>
                <c:ptCount val="171"/>
                <c:pt idx="0">
                  <c:v>2.02754831314087</c:v>
                </c:pt>
                <c:pt idx="1">
                  <c:v>2.0326566696167</c:v>
                </c:pt>
                <c:pt idx="2">
                  <c:v>2.04003667831421</c:v>
                </c:pt>
                <c:pt idx="3">
                  <c:v>2.05242872238159</c:v>
                </c:pt>
                <c:pt idx="4">
                  <c:v>2.06692886352539</c:v>
                </c:pt>
                <c:pt idx="5">
                  <c:v>2.08435106277466</c:v>
                </c:pt>
                <c:pt idx="6">
                  <c:v>2.10370898246765</c:v>
                </c:pt>
                <c:pt idx="7">
                  <c:v>2.12364506721497</c:v>
                </c:pt>
                <c:pt idx="8">
                  <c:v>2.1436402797699</c:v>
                </c:pt>
                <c:pt idx="9">
                  <c:v>2.16311502456665</c:v>
                </c:pt>
                <c:pt idx="10">
                  <c:v>2.18376278877258</c:v>
                </c:pt>
                <c:pt idx="11">
                  <c:v>2.20736980438232</c:v>
                </c:pt>
                <c:pt idx="12">
                  <c:v>2.23381495475769</c:v>
                </c:pt>
                <c:pt idx="13">
                  <c:v>2.26211547851562</c:v>
                </c:pt>
                <c:pt idx="14">
                  <c:v>2.28805804252624</c:v>
                </c:pt>
                <c:pt idx="15">
                  <c:v>2.30827736854553</c:v>
                </c:pt>
                <c:pt idx="16">
                  <c:v>2.32599091529846</c:v>
                </c:pt>
                <c:pt idx="17">
                  <c:v>2.34634494781494</c:v>
                </c:pt>
                <c:pt idx="18">
                  <c:v>2.36761856079102</c:v>
                </c:pt>
                <c:pt idx="19">
                  <c:v>2.38770365715027</c:v>
                </c:pt>
                <c:pt idx="20">
                  <c:v>2.40575504302979</c:v>
                </c:pt>
                <c:pt idx="21">
                  <c:v>2.42254161834717</c:v>
                </c:pt>
                <c:pt idx="22">
                  <c:v>2.4491982460022</c:v>
                </c:pt>
                <c:pt idx="23">
                  <c:v>2.47745966911316</c:v>
                </c:pt>
                <c:pt idx="24">
                  <c:v>2.50754451751709</c:v>
                </c:pt>
                <c:pt idx="25">
                  <c:v>2.53611254692078</c:v>
                </c:pt>
                <c:pt idx="26">
                  <c:v>2.560227394104</c:v>
                </c:pt>
                <c:pt idx="27">
                  <c:v>2.57383322715759</c:v>
                </c:pt>
                <c:pt idx="28">
                  <c:v>2.5832154750824</c:v>
                </c:pt>
                <c:pt idx="29">
                  <c:v>2.59790992736816</c:v>
                </c:pt>
                <c:pt idx="30">
                  <c:v>2.62058258056641</c:v>
                </c:pt>
                <c:pt idx="31">
                  <c:v>2.65285396575928</c:v>
                </c:pt>
                <c:pt idx="32">
                  <c:v>2.68875026702881</c:v>
                </c:pt>
                <c:pt idx="33">
                  <c:v>2.7283821105957</c:v>
                </c:pt>
                <c:pt idx="34">
                  <c:v>2.76768589019775</c:v>
                </c:pt>
                <c:pt idx="35">
                  <c:v>2.80721807479858</c:v>
                </c:pt>
                <c:pt idx="36">
                  <c:v>2.83671236038208</c:v>
                </c:pt>
                <c:pt idx="37">
                  <c:v>2.84551858901978</c:v>
                </c:pt>
                <c:pt idx="38">
                  <c:v>2.86727690696716</c:v>
                </c:pt>
                <c:pt idx="39">
                  <c:v>2.87817072868347</c:v>
                </c:pt>
                <c:pt idx="40">
                  <c:v>2.88875579833984</c:v>
                </c:pt>
                <c:pt idx="41">
                  <c:v>2.9022843837738</c:v>
                </c:pt>
                <c:pt idx="42">
                  <c:v>2.92028951644897</c:v>
                </c:pt>
                <c:pt idx="43">
                  <c:v>2.94464325904846</c:v>
                </c:pt>
                <c:pt idx="44">
                  <c:v>2.97189092636108</c:v>
                </c:pt>
                <c:pt idx="45">
                  <c:v>2.99589776992798</c:v>
                </c:pt>
                <c:pt idx="46">
                  <c:v>3.0158793926239</c:v>
                </c:pt>
                <c:pt idx="47">
                  <c:v>3.0351390838623</c:v>
                </c:pt>
                <c:pt idx="48">
                  <c:v>3.04968953132629</c:v>
                </c:pt>
                <c:pt idx="49">
                  <c:v>3.06005454063416</c:v>
                </c:pt>
                <c:pt idx="50">
                  <c:v>3.06663656234741</c:v>
                </c:pt>
                <c:pt idx="51">
                  <c:v>3.08014392852783</c:v>
                </c:pt>
                <c:pt idx="52">
                  <c:v>3.09099197387695</c:v>
                </c:pt>
                <c:pt idx="53">
                  <c:v>3.10731339454651</c:v>
                </c:pt>
                <c:pt idx="54">
                  <c:v>3.1232693195343</c:v>
                </c:pt>
                <c:pt idx="55">
                  <c:v>3.13773989677429</c:v>
                </c:pt>
                <c:pt idx="56">
                  <c:v>3.14614200592041</c:v>
                </c:pt>
                <c:pt idx="57">
                  <c:v>3.14448881149292</c:v>
                </c:pt>
                <c:pt idx="58">
                  <c:v>3.14475512504578</c:v>
                </c:pt>
                <c:pt idx="59">
                  <c:v>3.15496802330017</c:v>
                </c:pt>
                <c:pt idx="60">
                  <c:v>3.15481090545654</c:v>
                </c:pt>
                <c:pt idx="61">
                  <c:v>3.13632154464722</c:v>
                </c:pt>
                <c:pt idx="62">
                  <c:v>3.11617279052734</c:v>
                </c:pt>
                <c:pt idx="63">
                  <c:v>3.0845000743866</c:v>
                </c:pt>
                <c:pt idx="64">
                  <c:v>3.0307092666626</c:v>
                </c:pt>
                <c:pt idx="65">
                  <c:v>2.99794912338257</c:v>
                </c:pt>
                <c:pt idx="66">
                  <c:v>2.98483514785767</c:v>
                </c:pt>
                <c:pt idx="67">
                  <c:v>2.99350523948669</c:v>
                </c:pt>
                <c:pt idx="68">
                  <c:v>3.03978800773621</c:v>
                </c:pt>
                <c:pt idx="69">
                  <c:v>3.09706211090088</c:v>
                </c:pt>
                <c:pt idx="70">
                  <c:v>3.15768051147461</c:v>
                </c:pt>
                <c:pt idx="71">
                  <c:v>3.21401143074036</c:v>
                </c:pt>
                <c:pt idx="72">
                  <c:v>3.27567458152771</c:v>
                </c:pt>
                <c:pt idx="73">
                  <c:v>3.30289840698242</c:v>
                </c:pt>
                <c:pt idx="74">
                  <c:v>3.32051014900208</c:v>
                </c:pt>
                <c:pt idx="75">
                  <c:v>3.34048461914062</c:v>
                </c:pt>
                <c:pt idx="76">
                  <c:v>3.35277652740478</c:v>
                </c:pt>
                <c:pt idx="77">
                  <c:v>3.34776186943054</c:v>
                </c:pt>
                <c:pt idx="78">
                  <c:v>3.33460307121277</c:v>
                </c:pt>
                <c:pt idx="79">
                  <c:v>3.33230233192444</c:v>
                </c:pt>
                <c:pt idx="80">
                  <c:v>3.38108587265015</c:v>
                </c:pt>
                <c:pt idx="81">
                  <c:v>3.44550180435181</c:v>
                </c:pt>
                <c:pt idx="82">
                  <c:v>3.51328301429749</c:v>
                </c:pt>
                <c:pt idx="83">
                  <c:v>3.61267709732056</c:v>
                </c:pt>
                <c:pt idx="84">
                  <c:v>3.70108890533447</c:v>
                </c:pt>
                <c:pt idx="85">
                  <c:v>3.77065515518188</c:v>
                </c:pt>
                <c:pt idx="86">
                  <c:v>3.82710671424866</c:v>
                </c:pt>
                <c:pt idx="87">
                  <c:v>3.88113713264465</c:v>
                </c:pt>
                <c:pt idx="88">
                  <c:v>3.89631819725037</c:v>
                </c:pt>
                <c:pt idx="89">
                  <c:v>3.90810561180115</c:v>
                </c:pt>
                <c:pt idx="90">
                  <c:v>3.87862873077393</c:v>
                </c:pt>
                <c:pt idx="91">
                  <c:v>3.82499361038208</c:v>
                </c:pt>
                <c:pt idx="92">
                  <c:v>3.74238443374634</c:v>
                </c:pt>
                <c:pt idx="93">
                  <c:v>3.64811396598816</c:v>
                </c:pt>
                <c:pt idx="94">
                  <c:v>3.5800347328186</c:v>
                </c:pt>
                <c:pt idx="95">
                  <c:v>3.53795886039734</c:v>
                </c:pt>
                <c:pt idx="96">
                  <c:v>3.5115818977356</c:v>
                </c:pt>
                <c:pt idx="97">
                  <c:v>3.46814036369324</c:v>
                </c:pt>
                <c:pt idx="98">
                  <c:v>3.38809657096863</c:v>
                </c:pt>
                <c:pt idx="99">
                  <c:v>3.28849339485168</c:v>
                </c:pt>
                <c:pt idx="100">
                  <c:v>3.20952963829041</c:v>
                </c:pt>
                <c:pt idx="101">
                  <c:v>3.05146741867065</c:v>
                </c:pt>
                <c:pt idx="102">
                  <c:v>2.97983574867249</c:v>
                </c:pt>
                <c:pt idx="103">
                  <c:v>2.98154425621033</c:v>
                </c:pt>
                <c:pt idx="104">
                  <c:v>3.00171947479248</c:v>
                </c:pt>
                <c:pt idx="105">
                  <c:v>3.08539223670959</c:v>
                </c:pt>
                <c:pt idx="106">
                  <c:v>3.21098828315735</c:v>
                </c:pt>
                <c:pt idx="107">
                  <c:v>3.36000919342041</c:v>
                </c:pt>
                <c:pt idx="108">
                  <c:v>3.52025580406189</c:v>
                </c:pt>
                <c:pt idx="109">
                  <c:v>3.65958070755005</c:v>
                </c:pt>
                <c:pt idx="110">
                  <c:v>3.75421643257141</c:v>
                </c:pt>
                <c:pt idx="111">
                  <c:v>3.86707043647766</c:v>
                </c:pt>
                <c:pt idx="112">
                  <c:v>3.89555478096008</c:v>
                </c:pt>
                <c:pt idx="113">
                  <c:v>3.73491406440735</c:v>
                </c:pt>
                <c:pt idx="114">
                  <c:v>3.53908729553223</c:v>
                </c:pt>
                <c:pt idx="115">
                  <c:v>3.32805418968201</c:v>
                </c:pt>
                <c:pt idx="116">
                  <c:v>3.11210227012634</c:v>
                </c:pt>
                <c:pt idx="117">
                  <c:v>3.04708743095398</c:v>
                </c:pt>
                <c:pt idx="118">
                  <c:v>3.10085105895996</c:v>
                </c:pt>
                <c:pt idx="119">
                  <c:v>3.24198818206787</c:v>
                </c:pt>
                <c:pt idx="120">
                  <c:v>3.33479070663452</c:v>
                </c:pt>
                <c:pt idx="121">
                  <c:v>3.28752470016479</c:v>
                </c:pt>
                <c:pt idx="122">
                  <c:v>3.1554126739502</c:v>
                </c:pt>
                <c:pt idx="123">
                  <c:v>3.09161972999573</c:v>
                </c:pt>
                <c:pt idx="124">
                  <c:v>2.94062805175781</c:v>
                </c:pt>
                <c:pt idx="125">
                  <c:v>2.8659360408783</c:v>
                </c:pt>
                <c:pt idx="126">
                  <c:v>2.81282615661621</c:v>
                </c:pt>
                <c:pt idx="127">
                  <c:v>2.72524833679199</c:v>
                </c:pt>
                <c:pt idx="128">
                  <c:v>2.52901268005371</c:v>
                </c:pt>
                <c:pt idx="129">
                  <c:v>2.40782451629639</c:v>
                </c:pt>
                <c:pt idx="130">
                  <c:v>2.28846049308777</c:v>
                </c:pt>
                <c:pt idx="131">
                  <c:v>2.21836829185486</c:v>
                </c:pt>
                <c:pt idx="132">
                  <c:v>2.18128895759583</c:v>
                </c:pt>
                <c:pt idx="133">
                  <c:v>2.38545846939087</c:v>
                </c:pt>
                <c:pt idx="134">
                  <c:v>2.54431200027466</c:v>
                </c:pt>
                <c:pt idx="135">
                  <c:v>2.62234449386597</c:v>
                </c:pt>
                <c:pt idx="136">
                  <c:v>2.78304243087769</c:v>
                </c:pt>
                <c:pt idx="137">
                  <c:v>2.94395661354065</c:v>
                </c:pt>
                <c:pt idx="138">
                  <c:v>2.96067905426025</c:v>
                </c:pt>
                <c:pt idx="139">
                  <c:v>3.08508729934692</c:v>
                </c:pt>
                <c:pt idx="140">
                  <c:v>3.8384211063385</c:v>
                </c:pt>
                <c:pt idx="141">
                  <c:v>4.25453233718872</c:v>
                </c:pt>
                <c:pt idx="142">
                  <c:v>4.64694166183472</c:v>
                </c:pt>
                <c:pt idx="143">
                  <c:v>4.86120223999023</c:v>
                </c:pt>
                <c:pt idx="144">
                  <c:v>5.01620197296143</c:v>
                </c:pt>
                <c:pt idx="145">
                  <c:v>5.06994009017944</c:v>
                </c:pt>
                <c:pt idx="146">
                  <c:v>5.05628347396851</c:v>
                </c:pt>
                <c:pt idx="147">
                  <c:v>6.87785625457764</c:v>
                </c:pt>
                <c:pt idx="148">
                  <c:v>4.88659906387329</c:v>
                </c:pt>
                <c:pt idx="149">
                  <c:v>4.78739070892334</c:v>
                </c:pt>
                <c:pt idx="150">
                  <c:v>4.54048585891724</c:v>
                </c:pt>
                <c:pt idx="151">
                  <c:v>4.50827646255493</c:v>
                </c:pt>
                <c:pt idx="152">
                  <c:v>4.7879376411438</c:v>
                </c:pt>
                <c:pt idx="153">
                  <c:v>4.48282194137573</c:v>
                </c:pt>
                <c:pt idx="154">
                  <c:v>4.6021556854248</c:v>
                </c:pt>
                <c:pt idx="155">
                  <c:v>4.53316450119019</c:v>
                </c:pt>
                <c:pt idx="156">
                  <c:v>4.8772406578064</c:v>
                </c:pt>
                <c:pt idx="157">
                  <c:v>3.97113037109375</c:v>
                </c:pt>
                <c:pt idx="158">
                  <c:v>4.01058387756348</c:v>
                </c:pt>
                <c:pt idx="159">
                  <c:v>4.33221483230591</c:v>
                </c:pt>
                <c:pt idx="160">
                  <c:v>4.09142446517944</c:v>
                </c:pt>
                <c:pt idx="161">
                  <c:v>3.94499540328979</c:v>
                </c:pt>
                <c:pt idx="162">
                  <c:v>3.89284753799438</c:v>
                </c:pt>
                <c:pt idx="163">
                  <c:v>3.66953206062317</c:v>
                </c:pt>
                <c:pt idx="164">
                  <c:v>3.88507699966431</c:v>
                </c:pt>
                <c:pt idx="165">
                  <c:v>4.15277433395386</c:v>
                </c:pt>
                <c:pt idx="166">
                  <c:v>4.15277433395386</c:v>
                </c:pt>
                <c:pt idx="167">
                  <c:v>4.15277433395386</c:v>
                </c:pt>
                <c:pt idx="168">
                  <c:v>4.15277433395386</c:v>
                </c:pt>
                <c:pt idx="169">
                  <c:v>4.15277433395386</c:v>
                </c:pt>
                <c:pt idx="170">
                  <c:v>4.15277433395386</c:v>
                </c:pt>
              </c:numCache>
            </c:numRef>
          </c:val>
        </c:ser>
        <c:ser>
          <c:idx val="2"/>
          <c:order val="2"/>
          <c:tx>
            <c:strRef>
              <c:f>Ref!$D$1</c:f>
              <c:strCache>
                <c:ptCount val="1"/>
                <c:pt idx="0">
                  <c:v>Global CO2eq emissions from CH4</c:v>
                </c:pt>
              </c:strCache>
            </c:strRef>
          </c:tx>
          <c:spPr>
            <a:solidFill>
              <a:srgbClr val="66ABDE"/>
            </a:solidFill>
            <a:ln>
              <a:noFill/>
            </a:ln>
            <a:effectLst/>
          </c:spPr>
          <c:dLbls>
            <c:delete val="1"/>
          </c:dLbls>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Ref!$D$2:$D$172</c:f>
              <c:numCache>
                <c:formatCode>General</c:formatCode>
                <c:ptCount val="171"/>
                <c:pt idx="0">
                  <c:v>0.904943466186523</c:v>
                </c:pt>
                <c:pt idx="1">
                  <c:v>0.923015832901001</c:v>
                </c:pt>
                <c:pt idx="2">
                  <c:v>0.9427370429039</c:v>
                </c:pt>
                <c:pt idx="3">
                  <c:v>0.96172833442688</c:v>
                </c:pt>
                <c:pt idx="4">
                  <c:v>0.981576085090637</c:v>
                </c:pt>
                <c:pt idx="5">
                  <c:v>1.00163388252258</c:v>
                </c:pt>
                <c:pt idx="6">
                  <c:v>1.02152323722839</c:v>
                </c:pt>
                <c:pt idx="7">
                  <c:v>1.0420857667923</c:v>
                </c:pt>
                <c:pt idx="8">
                  <c:v>1.06236279010773</c:v>
                </c:pt>
                <c:pt idx="9">
                  <c:v>1.08315026760101</c:v>
                </c:pt>
                <c:pt idx="10">
                  <c:v>1.10454988479614</c:v>
                </c:pt>
                <c:pt idx="11">
                  <c:v>1.12512707710266</c:v>
                </c:pt>
                <c:pt idx="12">
                  <c:v>1.14644122123718</c:v>
                </c:pt>
                <c:pt idx="13">
                  <c:v>1.16780996322632</c:v>
                </c:pt>
                <c:pt idx="14">
                  <c:v>1.18935930728912</c:v>
                </c:pt>
                <c:pt idx="15">
                  <c:v>1.21071326732635</c:v>
                </c:pt>
                <c:pt idx="16">
                  <c:v>1.23220241069794</c:v>
                </c:pt>
                <c:pt idx="17">
                  <c:v>1.25416231155396</c:v>
                </c:pt>
                <c:pt idx="18">
                  <c:v>1.27580010890961</c:v>
                </c:pt>
                <c:pt idx="19">
                  <c:v>1.29796612262726</c:v>
                </c:pt>
                <c:pt idx="20">
                  <c:v>1.31999957561493</c:v>
                </c:pt>
                <c:pt idx="21">
                  <c:v>1.34223628044128</c:v>
                </c:pt>
                <c:pt idx="22">
                  <c:v>1.36427557468414</c:v>
                </c:pt>
                <c:pt idx="23">
                  <c:v>1.38656258583069</c:v>
                </c:pt>
                <c:pt idx="24">
                  <c:v>1.40899193286896</c:v>
                </c:pt>
                <c:pt idx="25">
                  <c:v>1.43117153644562</c:v>
                </c:pt>
                <c:pt idx="26">
                  <c:v>1.45331335067749</c:v>
                </c:pt>
                <c:pt idx="27">
                  <c:v>1.47502958774567</c:v>
                </c:pt>
                <c:pt idx="28">
                  <c:v>1.49744510650635</c:v>
                </c:pt>
                <c:pt idx="29">
                  <c:v>1.51957786083221</c:v>
                </c:pt>
                <c:pt idx="30">
                  <c:v>1.54136896133423</c:v>
                </c:pt>
                <c:pt idx="31">
                  <c:v>1.56275975704193</c:v>
                </c:pt>
                <c:pt idx="32">
                  <c:v>1.58459615707397</c:v>
                </c:pt>
                <c:pt idx="33">
                  <c:v>1.60620856285095</c:v>
                </c:pt>
                <c:pt idx="34">
                  <c:v>1.62736165523529</c:v>
                </c:pt>
                <c:pt idx="35">
                  <c:v>1.64845359325409</c:v>
                </c:pt>
                <c:pt idx="36">
                  <c:v>1.66904926300049</c:v>
                </c:pt>
                <c:pt idx="37">
                  <c:v>1.69041204452515</c:v>
                </c:pt>
                <c:pt idx="38">
                  <c:v>1.71053516864777</c:v>
                </c:pt>
                <c:pt idx="39">
                  <c:v>1.73197114467621</c:v>
                </c:pt>
                <c:pt idx="40">
                  <c:v>1.75310909748077</c:v>
                </c:pt>
                <c:pt idx="41">
                  <c:v>1.78134715557098</c:v>
                </c:pt>
                <c:pt idx="42">
                  <c:v>1.81076443195343</c:v>
                </c:pt>
                <c:pt idx="43">
                  <c:v>1.841064453125</c:v>
                </c:pt>
                <c:pt idx="44">
                  <c:v>1.87295353412628</c:v>
                </c:pt>
                <c:pt idx="45">
                  <c:v>1.9002777338028</c:v>
                </c:pt>
                <c:pt idx="46">
                  <c:v>1.9300582408905</c:v>
                </c:pt>
                <c:pt idx="47">
                  <c:v>1.9584219455719</c:v>
                </c:pt>
                <c:pt idx="48">
                  <c:v>1.98471260070801</c:v>
                </c:pt>
                <c:pt idx="49">
                  <c:v>2.00905656814575</c:v>
                </c:pt>
                <c:pt idx="50">
                  <c:v>2.03433561325073</c:v>
                </c:pt>
                <c:pt idx="51">
                  <c:v>2.05573010444641</c:v>
                </c:pt>
                <c:pt idx="52">
                  <c:v>2.08484315872192</c:v>
                </c:pt>
                <c:pt idx="53">
                  <c:v>2.11056590080261</c:v>
                </c:pt>
                <c:pt idx="54">
                  <c:v>2.14234328269958</c:v>
                </c:pt>
                <c:pt idx="55">
                  <c:v>2.17235136032104</c:v>
                </c:pt>
                <c:pt idx="56">
                  <c:v>2.20408773422241</c:v>
                </c:pt>
                <c:pt idx="57">
                  <c:v>2.23257637023926</c:v>
                </c:pt>
                <c:pt idx="58">
                  <c:v>2.26057982444763</c:v>
                </c:pt>
                <c:pt idx="59">
                  <c:v>2.28761434555054</c:v>
                </c:pt>
                <c:pt idx="60">
                  <c:v>2.31343650817871</c:v>
                </c:pt>
                <c:pt idx="61">
                  <c:v>2.33936285972595</c:v>
                </c:pt>
                <c:pt idx="62">
                  <c:v>2.3664538860321</c:v>
                </c:pt>
                <c:pt idx="63">
                  <c:v>2.39979767799377</c:v>
                </c:pt>
                <c:pt idx="64">
                  <c:v>2.43336272239685</c:v>
                </c:pt>
                <c:pt idx="65">
                  <c:v>2.46793341636658</c:v>
                </c:pt>
                <c:pt idx="66">
                  <c:v>2.50209021568298</c:v>
                </c:pt>
                <c:pt idx="67">
                  <c:v>2.53615736961365</c:v>
                </c:pt>
                <c:pt idx="68">
                  <c:v>2.56648731231689</c:v>
                </c:pt>
                <c:pt idx="69">
                  <c:v>2.59545969963074</c:v>
                </c:pt>
                <c:pt idx="70">
                  <c:v>2.61977791786194</c:v>
                </c:pt>
                <c:pt idx="71">
                  <c:v>2.64305710792541</c:v>
                </c:pt>
                <c:pt idx="72">
                  <c:v>2.66899919509888</c:v>
                </c:pt>
                <c:pt idx="73">
                  <c:v>2.6950306892395</c:v>
                </c:pt>
                <c:pt idx="74">
                  <c:v>2.72228050231934</c:v>
                </c:pt>
                <c:pt idx="75">
                  <c:v>2.75107002258301</c:v>
                </c:pt>
                <c:pt idx="76">
                  <c:v>2.77679371833801</c:v>
                </c:pt>
                <c:pt idx="77">
                  <c:v>2.80368757247925</c:v>
                </c:pt>
                <c:pt idx="78">
                  <c:v>2.83115005493164</c:v>
                </c:pt>
                <c:pt idx="79">
                  <c:v>2.85365915298462</c:v>
                </c:pt>
                <c:pt idx="80">
                  <c:v>2.87653231620789</c:v>
                </c:pt>
                <c:pt idx="81">
                  <c:v>2.89670085906982</c:v>
                </c:pt>
                <c:pt idx="82">
                  <c:v>2.91945910453796</c:v>
                </c:pt>
                <c:pt idx="83">
                  <c:v>2.94369602203369</c:v>
                </c:pt>
                <c:pt idx="84">
                  <c:v>2.96814274787903</c:v>
                </c:pt>
                <c:pt idx="85">
                  <c:v>2.99638080596924</c:v>
                </c:pt>
                <c:pt idx="86">
                  <c:v>3.02356600761414</c:v>
                </c:pt>
                <c:pt idx="87">
                  <c:v>3.0504937171936</c:v>
                </c:pt>
                <c:pt idx="88">
                  <c:v>3.07504963874817</c:v>
                </c:pt>
                <c:pt idx="89">
                  <c:v>3.10327911376953</c:v>
                </c:pt>
                <c:pt idx="90">
                  <c:v>3.12983727455139</c:v>
                </c:pt>
                <c:pt idx="91">
                  <c:v>3.1588339805603</c:v>
                </c:pt>
                <c:pt idx="92">
                  <c:v>3.20316648483276</c:v>
                </c:pt>
                <c:pt idx="93">
                  <c:v>3.25348520278931</c:v>
                </c:pt>
                <c:pt idx="94">
                  <c:v>3.31274724006653</c:v>
                </c:pt>
                <c:pt idx="95">
                  <c:v>3.37744975090027</c:v>
                </c:pt>
                <c:pt idx="96">
                  <c:v>3.44364166259766</c:v>
                </c:pt>
                <c:pt idx="97">
                  <c:v>3.50652956962585</c:v>
                </c:pt>
                <c:pt idx="98">
                  <c:v>3.57507371902466</c:v>
                </c:pt>
                <c:pt idx="99">
                  <c:v>3.6340639591217</c:v>
                </c:pt>
                <c:pt idx="100">
                  <c:v>3.68603491783142</c:v>
                </c:pt>
                <c:pt idx="101">
                  <c:v>3.74870991706848</c:v>
                </c:pt>
                <c:pt idx="102">
                  <c:v>3.83736348152161</c:v>
                </c:pt>
                <c:pt idx="103">
                  <c:v>3.94439649581909</c:v>
                </c:pt>
                <c:pt idx="104">
                  <c:v>4.06463670730591</c:v>
                </c:pt>
                <c:pt idx="105">
                  <c:v>4.19761991500854</c:v>
                </c:pt>
                <c:pt idx="106">
                  <c:v>4.33195543289185</c:v>
                </c:pt>
                <c:pt idx="107">
                  <c:v>4.46778345108032</c:v>
                </c:pt>
                <c:pt idx="108">
                  <c:v>4.60003614425659</c:v>
                </c:pt>
                <c:pt idx="109">
                  <c:v>4.71395111083984</c:v>
                </c:pt>
                <c:pt idx="110">
                  <c:v>4.81406497955322</c:v>
                </c:pt>
                <c:pt idx="111">
                  <c:v>4.89739894866943</c:v>
                </c:pt>
                <c:pt idx="112">
                  <c:v>5.0101432800293</c:v>
                </c:pt>
                <c:pt idx="113">
                  <c:v>5.10287380218506</c:v>
                </c:pt>
                <c:pt idx="114">
                  <c:v>5.23315525054932</c:v>
                </c:pt>
                <c:pt idx="115">
                  <c:v>5.35738849639893</c:v>
                </c:pt>
                <c:pt idx="116">
                  <c:v>5.49562978744507</c:v>
                </c:pt>
                <c:pt idx="117">
                  <c:v>5.64082670211792</c:v>
                </c:pt>
                <c:pt idx="118">
                  <c:v>5.78777074813843</c:v>
                </c:pt>
                <c:pt idx="119">
                  <c:v>5.92203950881958</c:v>
                </c:pt>
                <c:pt idx="120">
                  <c:v>6.04559755325317</c:v>
                </c:pt>
                <c:pt idx="121">
                  <c:v>5.90987300872803</c:v>
                </c:pt>
                <c:pt idx="122">
                  <c:v>6.17531585693359</c:v>
                </c:pt>
                <c:pt idx="123">
                  <c:v>6.23222017288208</c:v>
                </c:pt>
                <c:pt idx="124">
                  <c:v>6.22491788864136</c:v>
                </c:pt>
                <c:pt idx="125">
                  <c:v>6.35102128982544</c:v>
                </c:pt>
                <c:pt idx="126">
                  <c:v>6.53020763397217</c:v>
                </c:pt>
                <c:pt idx="127">
                  <c:v>6.68400859832764</c:v>
                </c:pt>
                <c:pt idx="128">
                  <c:v>6.71543025970459</c:v>
                </c:pt>
                <c:pt idx="129">
                  <c:v>6.9046459197998</c:v>
                </c:pt>
                <c:pt idx="130">
                  <c:v>6.96365022659302</c:v>
                </c:pt>
                <c:pt idx="131">
                  <c:v>6.88670063018799</c:v>
                </c:pt>
                <c:pt idx="132">
                  <c:v>7.40200710296631</c:v>
                </c:pt>
                <c:pt idx="133">
                  <c:v>7.22557067871094</c:v>
                </c:pt>
                <c:pt idx="134">
                  <c:v>7.09208631515503</c:v>
                </c:pt>
                <c:pt idx="135">
                  <c:v>7.17648124694824</c:v>
                </c:pt>
                <c:pt idx="136">
                  <c:v>7.38983011245728</c:v>
                </c:pt>
                <c:pt idx="137">
                  <c:v>7.68151712417603</c:v>
                </c:pt>
                <c:pt idx="138">
                  <c:v>7.53286504745483</c:v>
                </c:pt>
                <c:pt idx="139">
                  <c:v>7.69659519195557</c:v>
                </c:pt>
                <c:pt idx="140">
                  <c:v>7.7963399887085</c:v>
                </c:pt>
                <c:pt idx="141">
                  <c:v>7.76151609420776</c:v>
                </c:pt>
                <c:pt idx="142">
                  <c:v>7.67350625991821</c:v>
                </c:pt>
                <c:pt idx="143">
                  <c:v>7.65429830551147</c:v>
                </c:pt>
                <c:pt idx="144">
                  <c:v>7.58956527709961</c:v>
                </c:pt>
                <c:pt idx="145">
                  <c:v>7.70535373687744</c:v>
                </c:pt>
                <c:pt idx="146">
                  <c:v>7.77837467193604</c:v>
                </c:pt>
                <c:pt idx="147">
                  <c:v>7.82506465911865</c:v>
                </c:pt>
                <c:pt idx="148">
                  <c:v>7.87737989425659</c:v>
                </c:pt>
                <c:pt idx="149">
                  <c:v>7.89049482345581</c:v>
                </c:pt>
                <c:pt idx="150">
                  <c:v>7.97881555557251</c:v>
                </c:pt>
                <c:pt idx="151">
                  <c:v>7.95340538024902</c:v>
                </c:pt>
                <c:pt idx="152">
                  <c:v>8.16174793243408</c:v>
                </c:pt>
                <c:pt idx="153">
                  <c:v>8.34073829650879</c:v>
                </c:pt>
                <c:pt idx="154">
                  <c:v>8.6213846206665</c:v>
                </c:pt>
                <c:pt idx="155">
                  <c:v>8.73859786987305</c:v>
                </c:pt>
                <c:pt idx="156">
                  <c:v>8.92617034912109</c:v>
                </c:pt>
                <c:pt idx="157">
                  <c:v>8.93248462677002</c:v>
                </c:pt>
                <c:pt idx="158">
                  <c:v>9.04973125457764</c:v>
                </c:pt>
                <c:pt idx="159">
                  <c:v>9.09266948699951</c:v>
                </c:pt>
                <c:pt idx="160">
                  <c:v>9.16727256774902</c:v>
                </c:pt>
                <c:pt idx="161">
                  <c:v>9.2866792678833</c:v>
                </c:pt>
                <c:pt idx="162">
                  <c:v>9.38705635070801</c:v>
                </c:pt>
                <c:pt idx="163">
                  <c:v>9.39233684539795</c:v>
                </c:pt>
                <c:pt idx="164">
                  <c:v>9.54911422729492</c:v>
                </c:pt>
                <c:pt idx="165">
                  <c:v>9.68485832214355</c:v>
                </c:pt>
                <c:pt idx="166">
                  <c:v>9.79642295837402</c:v>
                </c:pt>
                <c:pt idx="167">
                  <c:v>9.96692180633545</c:v>
                </c:pt>
                <c:pt idx="168">
                  <c:v>10.1198854446411</c:v>
                </c:pt>
                <c:pt idx="169">
                  <c:v>10.1963310241699</c:v>
                </c:pt>
                <c:pt idx="170">
                  <c:v>10.4015254974365</c:v>
                </c:pt>
              </c:numCache>
            </c:numRef>
          </c:val>
        </c:ser>
        <c:ser>
          <c:idx val="3"/>
          <c:order val="3"/>
          <c:tx>
            <c:strRef>
              <c:f>Ref!$E$1</c:f>
              <c:strCache>
                <c:ptCount val="1"/>
                <c:pt idx="0">
                  <c:v>Global CO2eq emissions from N2O</c:v>
                </c:pt>
              </c:strCache>
            </c:strRef>
          </c:tx>
          <c:spPr>
            <a:solidFill>
              <a:srgbClr val="663399"/>
            </a:solidFill>
            <a:ln>
              <a:noFill/>
            </a:ln>
            <a:effectLst/>
          </c:spPr>
          <c:dLbls>
            <c:delete val="1"/>
          </c:dLbls>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Ref!$E$2:$E$172</c:f>
              <c:numCache>
                <c:formatCode>General</c:formatCode>
                <c:ptCount val="171"/>
                <c:pt idx="0">
                  <c:v>0.125501319766045</c:v>
                </c:pt>
                <c:pt idx="1">
                  <c:v>0.128560364246368</c:v>
                </c:pt>
                <c:pt idx="2">
                  <c:v>0.131406053900719</c:v>
                </c:pt>
                <c:pt idx="3">
                  <c:v>0.134103834629059</c:v>
                </c:pt>
                <c:pt idx="4">
                  <c:v>0.136778086423874</c:v>
                </c:pt>
                <c:pt idx="5">
                  <c:v>0.1392832249403</c:v>
                </c:pt>
                <c:pt idx="6">
                  <c:v>0.141649335622787</c:v>
                </c:pt>
                <c:pt idx="7">
                  <c:v>0.14385986328125</c:v>
                </c:pt>
                <c:pt idx="8">
                  <c:v>0.145533561706543</c:v>
                </c:pt>
                <c:pt idx="9">
                  <c:v>0.146783858537674</c:v>
                </c:pt>
                <c:pt idx="10">
                  <c:v>0.148065015673637</c:v>
                </c:pt>
                <c:pt idx="11">
                  <c:v>0.148879006505013</c:v>
                </c:pt>
                <c:pt idx="12">
                  <c:v>0.149695247411728</c:v>
                </c:pt>
                <c:pt idx="13">
                  <c:v>0.15042045712471</c:v>
                </c:pt>
                <c:pt idx="14">
                  <c:v>0.151448890566826</c:v>
                </c:pt>
                <c:pt idx="15">
                  <c:v>0.152188435196877</c:v>
                </c:pt>
                <c:pt idx="16">
                  <c:v>0.152873337268829</c:v>
                </c:pt>
                <c:pt idx="17">
                  <c:v>0.153646767139435</c:v>
                </c:pt>
                <c:pt idx="18">
                  <c:v>0.15445651113987</c:v>
                </c:pt>
                <c:pt idx="19">
                  <c:v>0.155206128954887</c:v>
                </c:pt>
                <c:pt idx="20">
                  <c:v>0.156081259250641</c:v>
                </c:pt>
                <c:pt idx="21">
                  <c:v>0.159075543284416</c:v>
                </c:pt>
                <c:pt idx="22">
                  <c:v>0.164842113852501</c:v>
                </c:pt>
                <c:pt idx="23">
                  <c:v>0.173476338386536</c:v>
                </c:pt>
                <c:pt idx="24">
                  <c:v>0.183611929416656</c:v>
                </c:pt>
                <c:pt idx="25">
                  <c:v>0.19466270506382</c:v>
                </c:pt>
                <c:pt idx="26">
                  <c:v>0.205920159816742</c:v>
                </c:pt>
                <c:pt idx="27">
                  <c:v>0.216747805476189</c:v>
                </c:pt>
                <c:pt idx="28">
                  <c:v>0.226486459374428</c:v>
                </c:pt>
                <c:pt idx="29">
                  <c:v>0.233995839953423</c:v>
                </c:pt>
                <c:pt idx="30">
                  <c:v>0.23877714574337</c:v>
                </c:pt>
                <c:pt idx="31">
                  <c:v>0.242026627063751</c:v>
                </c:pt>
                <c:pt idx="32">
                  <c:v>0.244764819741249</c:v>
                </c:pt>
                <c:pt idx="33">
                  <c:v>0.246923580765724</c:v>
                </c:pt>
                <c:pt idx="34">
                  <c:v>0.24894405901432</c:v>
                </c:pt>
                <c:pt idx="35">
                  <c:v>0.251178830862045</c:v>
                </c:pt>
                <c:pt idx="36">
                  <c:v>0.252843976020813</c:v>
                </c:pt>
                <c:pt idx="37">
                  <c:v>0.254797875881195</c:v>
                </c:pt>
                <c:pt idx="38">
                  <c:v>0.257018864154816</c:v>
                </c:pt>
                <c:pt idx="39">
                  <c:v>0.258890211582184</c:v>
                </c:pt>
                <c:pt idx="40">
                  <c:v>0.269043534994125</c:v>
                </c:pt>
                <c:pt idx="41">
                  <c:v>0.272834241390228</c:v>
                </c:pt>
                <c:pt idx="42">
                  <c:v>0.27699676156044</c:v>
                </c:pt>
                <c:pt idx="43">
                  <c:v>0.281092703342438</c:v>
                </c:pt>
                <c:pt idx="44">
                  <c:v>0.285026252269745</c:v>
                </c:pt>
                <c:pt idx="45">
                  <c:v>0.289142191410065</c:v>
                </c:pt>
                <c:pt idx="46">
                  <c:v>0.292946338653564</c:v>
                </c:pt>
                <c:pt idx="47">
                  <c:v>0.296787172555923</c:v>
                </c:pt>
                <c:pt idx="48">
                  <c:v>0.300488889217377</c:v>
                </c:pt>
                <c:pt idx="49">
                  <c:v>0.303963989019394</c:v>
                </c:pt>
                <c:pt idx="50">
                  <c:v>0.306990772485733</c:v>
                </c:pt>
                <c:pt idx="51">
                  <c:v>0.310659766197205</c:v>
                </c:pt>
                <c:pt idx="52">
                  <c:v>0.314348667860031</c:v>
                </c:pt>
                <c:pt idx="53">
                  <c:v>0.318421125411987</c:v>
                </c:pt>
                <c:pt idx="54">
                  <c:v>0.322753071784973</c:v>
                </c:pt>
                <c:pt idx="55">
                  <c:v>0.327149361371994</c:v>
                </c:pt>
                <c:pt idx="56">
                  <c:v>0.33157342672348</c:v>
                </c:pt>
                <c:pt idx="57">
                  <c:v>0.336132615804672</c:v>
                </c:pt>
                <c:pt idx="58">
                  <c:v>0.340467363595963</c:v>
                </c:pt>
                <c:pt idx="59">
                  <c:v>0.344695091247559</c:v>
                </c:pt>
                <c:pt idx="60">
                  <c:v>0.348672986030579</c:v>
                </c:pt>
                <c:pt idx="61">
                  <c:v>0.353538125753403</c:v>
                </c:pt>
                <c:pt idx="62">
                  <c:v>0.359770029783249</c:v>
                </c:pt>
                <c:pt idx="63">
                  <c:v>0.367580860853195</c:v>
                </c:pt>
                <c:pt idx="64">
                  <c:v>0.376368284225464</c:v>
                </c:pt>
                <c:pt idx="65">
                  <c:v>0.385321438312531</c:v>
                </c:pt>
                <c:pt idx="66">
                  <c:v>0.395059764385223</c:v>
                </c:pt>
                <c:pt idx="67">
                  <c:v>0.404101759195328</c:v>
                </c:pt>
                <c:pt idx="68">
                  <c:v>0.412836372852325</c:v>
                </c:pt>
                <c:pt idx="69">
                  <c:v>0.420760095119476</c:v>
                </c:pt>
                <c:pt idx="70">
                  <c:v>0.427329242229462</c:v>
                </c:pt>
                <c:pt idx="71">
                  <c:v>0.433133006095886</c:v>
                </c:pt>
                <c:pt idx="72">
                  <c:v>0.439156353473663</c:v>
                </c:pt>
                <c:pt idx="73">
                  <c:v>0.44498074054718</c:v>
                </c:pt>
                <c:pt idx="74">
                  <c:v>0.451285123825073</c:v>
                </c:pt>
                <c:pt idx="75">
                  <c:v>0.456924676895142</c:v>
                </c:pt>
                <c:pt idx="76">
                  <c:v>0.462386786937714</c:v>
                </c:pt>
                <c:pt idx="77">
                  <c:v>0.46781513094902</c:v>
                </c:pt>
                <c:pt idx="78">
                  <c:v>0.47241148352623</c:v>
                </c:pt>
                <c:pt idx="79">
                  <c:v>0.476452171802521</c:v>
                </c:pt>
                <c:pt idx="80">
                  <c:v>0.479800760746002</c:v>
                </c:pt>
                <c:pt idx="81">
                  <c:v>0.482469856739044</c:v>
                </c:pt>
                <c:pt idx="82">
                  <c:v>0.484715014696121</c:v>
                </c:pt>
                <c:pt idx="83">
                  <c:v>0.48685422539711</c:v>
                </c:pt>
                <c:pt idx="84">
                  <c:v>0.489261955022812</c:v>
                </c:pt>
                <c:pt idx="85">
                  <c:v>0.491008818149567</c:v>
                </c:pt>
                <c:pt idx="86">
                  <c:v>0.493491739034653</c:v>
                </c:pt>
                <c:pt idx="87">
                  <c:v>0.496562212705612</c:v>
                </c:pt>
                <c:pt idx="88">
                  <c:v>0.500298798084259</c:v>
                </c:pt>
                <c:pt idx="89">
                  <c:v>0.504235923290253</c:v>
                </c:pt>
                <c:pt idx="90">
                  <c:v>0.509370446205139</c:v>
                </c:pt>
                <c:pt idx="91">
                  <c:v>0.528040766716003</c:v>
                </c:pt>
                <c:pt idx="92">
                  <c:v>0.569094777107239</c:v>
                </c:pt>
                <c:pt idx="93">
                  <c:v>0.62705534696579</c:v>
                </c:pt>
                <c:pt idx="94">
                  <c:v>0.697075128555298</c:v>
                </c:pt>
                <c:pt idx="95">
                  <c:v>0.772993326187134</c:v>
                </c:pt>
                <c:pt idx="96">
                  <c:v>0.850778639316559</c:v>
                </c:pt>
                <c:pt idx="97">
                  <c:v>0.924009621143341</c:v>
                </c:pt>
                <c:pt idx="98">
                  <c:v>0.987404108047485</c:v>
                </c:pt>
                <c:pt idx="99">
                  <c:v>1.03723728656769</c:v>
                </c:pt>
                <c:pt idx="100">
                  <c:v>1.06573021411896</c:v>
                </c:pt>
                <c:pt idx="101">
                  <c:v>1.08392465114594</c:v>
                </c:pt>
                <c:pt idx="102">
                  <c:v>1.10155141353607</c:v>
                </c:pt>
                <c:pt idx="103">
                  <c:v>1.11962270736694</c:v>
                </c:pt>
                <c:pt idx="104">
                  <c:v>1.13938677310944</c:v>
                </c:pt>
                <c:pt idx="105">
                  <c:v>1.15920174121857</c:v>
                </c:pt>
                <c:pt idx="106">
                  <c:v>1.18084967136383</c:v>
                </c:pt>
                <c:pt idx="107">
                  <c:v>1.20391643047333</c:v>
                </c:pt>
                <c:pt idx="108">
                  <c:v>1.22812259197235</c:v>
                </c:pt>
                <c:pt idx="109">
                  <c:v>1.25487697124481</c:v>
                </c:pt>
                <c:pt idx="110">
                  <c:v>1.28374111652374</c:v>
                </c:pt>
                <c:pt idx="111">
                  <c:v>1.3610759973526</c:v>
                </c:pt>
                <c:pt idx="112">
                  <c:v>1.40847504138947</c:v>
                </c:pt>
                <c:pt idx="113">
                  <c:v>1.45410871505737</c:v>
                </c:pt>
                <c:pt idx="114">
                  <c:v>1.50203502178192</c:v>
                </c:pt>
                <c:pt idx="115">
                  <c:v>1.56443190574646</c:v>
                </c:pt>
                <c:pt idx="116">
                  <c:v>1.63188123703003</c:v>
                </c:pt>
                <c:pt idx="117">
                  <c:v>1.6895968914032</c:v>
                </c:pt>
                <c:pt idx="118">
                  <c:v>1.73699581623077</c:v>
                </c:pt>
                <c:pt idx="119">
                  <c:v>1.77578377723694</c:v>
                </c:pt>
                <c:pt idx="120">
                  <c:v>1.82093250751495</c:v>
                </c:pt>
                <c:pt idx="121">
                  <c:v>1.79047036170959</c:v>
                </c:pt>
                <c:pt idx="122">
                  <c:v>1.89523613452911</c:v>
                </c:pt>
                <c:pt idx="123">
                  <c:v>1.93283188343048</c:v>
                </c:pt>
                <c:pt idx="124">
                  <c:v>1.9226701259613</c:v>
                </c:pt>
                <c:pt idx="125">
                  <c:v>1.98145723342896</c:v>
                </c:pt>
                <c:pt idx="126">
                  <c:v>2.03779697418213</c:v>
                </c:pt>
                <c:pt idx="127">
                  <c:v>2.08914804458618</c:v>
                </c:pt>
                <c:pt idx="128">
                  <c:v>2.1281840801239</c:v>
                </c:pt>
                <c:pt idx="129">
                  <c:v>2.19860029220581</c:v>
                </c:pt>
                <c:pt idx="130">
                  <c:v>2.21944212913513</c:v>
                </c:pt>
                <c:pt idx="131">
                  <c:v>2.18604588508606</c:v>
                </c:pt>
                <c:pt idx="132">
                  <c:v>2.28012204170227</c:v>
                </c:pt>
                <c:pt idx="133">
                  <c:v>2.27849388122559</c:v>
                </c:pt>
                <c:pt idx="134">
                  <c:v>2.23685884475708</c:v>
                </c:pt>
                <c:pt idx="135">
                  <c:v>2.23005104064941</c:v>
                </c:pt>
                <c:pt idx="136">
                  <c:v>2.27335643768311</c:v>
                </c:pt>
                <c:pt idx="137">
                  <c:v>2.37021350860596</c:v>
                </c:pt>
                <c:pt idx="138">
                  <c:v>2.28821754455566</c:v>
                </c:pt>
                <c:pt idx="139">
                  <c:v>2.31931209564209</c:v>
                </c:pt>
                <c:pt idx="140">
                  <c:v>2.2117748260498</c:v>
                </c:pt>
                <c:pt idx="141">
                  <c:v>2.21230292320251</c:v>
                </c:pt>
                <c:pt idx="142">
                  <c:v>2.21450996398926</c:v>
                </c:pt>
                <c:pt idx="143">
                  <c:v>2.15487599372864</c:v>
                </c:pt>
                <c:pt idx="144">
                  <c:v>2.22025179862976</c:v>
                </c:pt>
                <c:pt idx="145">
                  <c:v>2.2615818977356</c:v>
                </c:pt>
                <c:pt idx="146">
                  <c:v>2.29544043540955</c:v>
                </c:pt>
                <c:pt idx="147">
                  <c:v>2.4093279838562</c:v>
                </c:pt>
                <c:pt idx="148">
                  <c:v>2.35489225387573</c:v>
                </c:pt>
                <c:pt idx="149">
                  <c:v>2.27493453025818</c:v>
                </c:pt>
                <c:pt idx="150">
                  <c:v>2.25186228752136</c:v>
                </c:pt>
                <c:pt idx="151">
                  <c:v>2.26667308807373</c:v>
                </c:pt>
                <c:pt idx="152">
                  <c:v>2.30205082893372</c:v>
                </c:pt>
                <c:pt idx="153">
                  <c:v>2.34395241737366</c:v>
                </c:pt>
                <c:pt idx="154">
                  <c:v>2.42764115333557</c:v>
                </c:pt>
                <c:pt idx="155">
                  <c:v>2.42220592498779</c:v>
                </c:pt>
                <c:pt idx="156">
                  <c:v>2.49634957313538</c:v>
                </c:pt>
                <c:pt idx="157">
                  <c:v>2.51615524291992</c:v>
                </c:pt>
                <c:pt idx="158">
                  <c:v>2.5147819519043</c:v>
                </c:pt>
                <c:pt idx="159">
                  <c:v>2.53929615020752</c:v>
                </c:pt>
                <c:pt idx="160">
                  <c:v>2.5870373249054</c:v>
                </c:pt>
                <c:pt idx="161">
                  <c:v>2.61237549781799</c:v>
                </c:pt>
                <c:pt idx="162">
                  <c:v>2.6274254322052</c:v>
                </c:pt>
                <c:pt idx="163">
                  <c:v>2.62937068939209</c:v>
                </c:pt>
                <c:pt idx="164">
                  <c:v>2.66454720497131</c:v>
                </c:pt>
                <c:pt idx="165">
                  <c:v>2.72469615936279</c:v>
                </c:pt>
                <c:pt idx="166">
                  <c:v>2.72875547409058</c:v>
                </c:pt>
                <c:pt idx="167">
                  <c:v>2.74704670906067</c:v>
                </c:pt>
                <c:pt idx="168">
                  <c:v>2.76149415969849</c:v>
                </c:pt>
                <c:pt idx="169">
                  <c:v>2.75505113601685</c:v>
                </c:pt>
                <c:pt idx="170">
                  <c:v>2.78423237800598</c:v>
                </c:pt>
              </c:numCache>
            </c:numRef>
          </c:val>
        </c:ser>
        <c:ser>
          <c:idx val="4"/>
          <c:order val="4"/>
          <c:tx>
            <c:strRef>
              <c:f>Ref!$F$1</c:f>
              <c:strCache>
                <c:ptCount val="1"/>
                <c:pt idx="0">
                  <c:v>Global CO2eq emissions from F Gases</c:v>
                </c:pt>
              </c:strCache>
            </c:strRef>
          </c:tx>
          <c:spPr>
            <a:solidFill>
              <a:srgbClr val="EDB356"/>
            </a:solidFill>
            <a:ln>
              <a:noFill/>
            </a:ln>
            <a:effectLst/>
          </c:spPr>
          <c:dLbls>
            <c:delete val="1"/>
          </c:dLbls>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Ref!$F$2:$F$172</c:f>
              <c:numCache>
                <c:formatCode>General</c:formatCode>
                <c:ptCount val="171"/>
                <c:pt idx="0">
                  <c:v>5.61627675779164e-5</c:v>
                </c:pt>
                <c:pt idx="1">
                  <c:v>5.61627675779164e-5</c:v>
                </c:pt>
                <c:pt idx="2">
                  <c:v>5.61627675779164e-5</c:v>
                </c:pt>
                <c:pt idx="3">
                  <c:v>5.61627675779164e-5</c:v>
                </c:pt>
                <c:pt idx="4">
                  <c:v>5.61627675779164e-5</c:v>
                </c:pt>
                <c:pt idx="5">
                  <c:v>5.61627675779164e-5</c:v>
                </c:pt>
                <c:pt idx="6">
                  <c:v>5.61627675779164e-5</c:v>
                </c:pt>
                <c:pt idx="7">
                  <c:v>5.61627675779164e-5</c:v>
                </c:pt>
                <c:pt idx="8">
                  <c:v>5.61627675779164e-5</c:v>
                </c:pt>
                <c:pt idx="9">
                  <c:v>5.61627675779164e-5</c:v>
                </c:pt>
                <c:pt idx="10">
                  <c:v>5.61627675779164e-5</c:v>
                </c:pt>
                <c:pt idx="11">
                  <c:v>5.61627675779164e-5</c:v>
                </c:pt>
                <c:pt idx="12">
                  <c:v>5.61637207283638e-5</c:v>
                </c:pt>
                <c:pt idx="13">
                  <c:v>5.6164622947108e-5</c:v>
                </c:pt>
                <c:pt idx="14">
                  <c:v>5.61673041374888e-5</c:v>
                </c:pt>
                <c:pt idx="15">
                  <c:v>5.61673732590862e-5</c:v>
                </c:pt>
                <c:pt idx="16">
                  <c:v>5.61673805350438e-5</c:v>
                </c:pt>
                <c:pt idx="17">
                  <c:v>5.61676715733483e-5</c:v>
                </c:pt>
                <c:pt idx="18">
                  <c:v>5.61676715733483e-5</c:v>
                </c:pt>
                <c:pt idx="19">
                  <c:v>5.61685665161349e-5</c:v>
                </c:pt>
                <c:pt idx="20">
                  <c:v>5.61685665161349e-5</c:v>
                </c:pt>
                <c:pt idx="21">
                  <c:v>5.61685665161349e-5</c:v>
                </c:pt>
                <c:pt idx="22">
                  <c:v>5.61685665161349e-5</c:v>
                </c:pt>
                <c:pt idx="23">
                  <c:v>5.61685665161349e-5</c:v>
                </c:pt>
                <c:pt idx="24">
                  <c:v>5.61685665161349e-5</c:v>
                </c:pt>
                <c:pt idx="25">
                  <c:v>5.61685665161349e-5</c:v>
                </c:pt>
                <c:pt idx="26">
                  <c:v>5.61685665161349e-5</c:v>
                </c:pt>
                <c:pt idx="27">
                  <c:v>5.61685665161349e-5</c:v>
                </c:pt>
                <c:pt idx="28">
                  <c:v>5.61685665161349e-5</c:v>
                </c:pt>
                <c:pt idx="29">
                  <c:v>5.61685665161349e-5</c:v>
                </c:pt>
                <c:pt idx="30">
                  <c:v>5.61685665161349e-5</c:v>
                </c:pt>
                <c:pt idx="31">
                  <c:v>5.61685665161349e-5</c:v>
                </c:pt>
                <c:pt idx="32">
                  <c:v>5.61685665161349e-5</c:v>
                </c:pt>
                <c:pt idx="33">
                  <c:v>5.61685665161349e-5</c:v>
                </c:pt>
                <c:pt idx="34">
                  <c:v>5.61785345780663e-5</c:v>
                </c:pt>
                <c:pt idx="35">
                  <c:v>5.61785345780663e-5</c:v>
                </c:pt>
                <c:pt idx="36">
                  <c:v>5.6189346651081e-5</c:v>
                </c:pt>
                <c:pt idx="37">
                  <c:v>5.61921951884869e-5</c:v>
                </c:pt>
                <c:pt idx="38">
                  <c:v>5.61921951884869e-5</c:v>
                </c:pt>
                <c:pt idx="39">
                  <c:v>5.61921951884869e-5</c:v>
                </c:pt>
                <c:pt idx="40">
                  <c:v>5.61958404432517e-5</c:v>
                </c:pt>
                <c:pt idx="41">
                  <c:v>6.4308158471249e-5</c:v>
                </c:pt>
                <c:pt idx="42">
                  <c:v>8.67199050844647e-5</c:v>
                </c:pt>
                <c:pt idx="43">
                  <c:v>0.000120567703561392</c:v>
                </c:pt>
                <c:pt idx="44">
                  <c:v>0.000163069504196756</c:v>
                </c:pt>
                <c:pt idx="45">
                  <c:v>0.000211472564842552</c:v>
                </c:pt>
                <c:pt idx="46">
                  <c:v>0.000262740068137646</c:v>
                </c:pt>
                <c:pt idx="47">
                  <c:v>0.000314770906697959</c:v>
                </c:pt>
                <c:pt idx="48">
                  <c:v>0.000364400417311117</c:v>
                </c:pt>
                <c:pt idx="49">
                  <c:v>0.000408100633649155</c:v>
                </c:pt>
                <c:pt idx="50">
                  <c:v>0.000444940204033628</c:v>
                </c:pt>
                <c:pt idx="51">
                  <c:v>0.000474205444334075</c:v>
                </c:pt>
                <c:pt idx="52">
                  <c:v>0.000500830647069961</c:v>
                </c:pt>
                <c:pt idx="53">
                  <c:v>0.000526214484125376</c:v>
                </c:pt>
                <c:pt idx="54">
                  <c:v>0.000549965596292168</c:v>
                </c:pt>
                <c:pt idx="55">
                  <c:v>0.000573174736928195</c:v>
                </c:pt>
                <c:pt idx="56">
                  <c:v>0.000596467521972954</c:v>
                </c:pt>
                <c:pt idx="57">
                  <c:v>0.000620124745182693</c:v>
                </c:pt>
                <c:pt idx="58">
                  <c:v>0.000646365224383771</c:v>
                </c:pt>
                <c:pt idx="59">
                  <c:v>0.000674446870107204</c:v>
                </c:pt>
                <c:pt idx="60">
                  <c:v>0.0007048100233078</c:v>
                </c:pt>
                <c:pt idx="61">
                  <c:v>0.000738134258426726</c:v>
                </c:pt>
                <c:pt idx="62">
                  <c:v>0.000774398795329034</c:v>
                </c:pt>
                <c:pt idx="63">
                  <c:v>0.000812581740319729</c:v>
                </c:pt>
                <c:pt idx="64">
                  <c:v>0.000852458295412362</c:v>
                </c:pt>
                <c:pt idx="65">
                  <c:v>0.000895266130100936</c:v>
                </c:pt>
                <c:pt idx="66">
                  <c:v>0.000939382123760879</c:v>
                </c:pt>
                <c:pt idx="67">
                  <c:v>0.000986402155831456</c:v>
                </c:pt>
                <c:pt idx="68">
                  <c:v>0.00103490974288434</c:v>
                </c:pt>
                <c:pt idx="69">
                  <c:v>0.00108667090535164</c:v>
                </c:pt>
                <c:pt idx="70">
                  <c:v>0.00113860226701945</c:v>
                </c:pt>
                <c:pt idx="71">
                  <c:v>0.00138256896752864</c:v>
                </c:pt>
                <c:pt idx="72">
                  <c:v>0.00195710919797421</c:v>
                </c:pt>
                <c:pt idx="73">
                  <c:v>0.0028054139111191</c:v>
                </c:pt>
                <c:pt idx="74">
                  <c:v>0.00385456532239914</c:v>
                </c:pt>
                <c:pt idx="75">
                  <c:v>0.00504493433982134</c:v>
                </c:pt>
                <c:pt idx="76">
                  <c:v>0.00631036143749952</c:v>
                </c:pt>
                <c:pt idx="77">
                  <c:v>0.00757846189662814</c:v>
                </c:pt>
                <c:pt idx="78">
                  <c:v>0.00880702398717403</c:v>
                </c:pt>
                <c:pt idx="79">
                  <c:v>0.00990818906575441</c:v>
                </c:pt>
                <c:pt idx="80">
                  <c:v>0.0108310151845217</c:v>
                </c:pt>
                <c:pt idx="81">
                  <c:v>0.0116296000778675</c:v>
                </c:pt>
                <c:pt idx="82">
                  <c:v>0.0123845646157861</c:v>
                </c:pt>
                <c:pt idx="83">
                  <c:v>0.0131193045526743</c:v>
                </c:pt>
                <c:pt idx="84">
                  <c:v>0.0138247013092041</c:v>
                </c:pt>
                <c:pt idx="85">
                  <c:v>0.0145159242674708</c:v>
                </c:pt>
                <c:pt idx="86">
                  <c:v>0.0152067737653852</c:v>
                </c:pt>
                <c:pt idx="87">
                  <c:v>0.0159078054130077</c:v>
                </c:pt>
                <c:pt idx="88">
                  <c:v>0.0165979787707329</c:v>
                </c:pt>
                <c:pt idx="89">
                  <c:v>0.017313564196229</c:v>
                </c:pt>
                <c:pt idx="90">
                  <c:v>0.0180635023862123</c:v>
                </c:pt>
                <c:pt idx="91">
                  <c:v>0.0189112089574337</c:v>
                </c:pt>
                <c:pt idx="92">
                  <c:v>0.0199388843029737</c:v>
                </c:pt>
                <c:pt idx="93">
                  <c:v>0.0211083441972733</c:v>
                </c:pt>
                <c:pt idx="94">
                  <c:v>0.0224245674908161</c:v>
                </c:pt>
                <c:pt idx="95">
                  <c:v>0.0238681621849537</c:v>
                </c:pt>
                <c:pt idx="96">
                  <c:v>0.0254009626805782</c:v>
                </c:pt>
                <c:pt idx="97">
                  <c:v>0.0269637573510408</c:v>
                </c:pt>
                <c:pt idx="98">
                  <c:v>0.0286770854145288</c:v>
                </c:pt>
                <c:pt idx="99">
                  <c:v>0.0303841810673475</c:v>
                </c:pt>
                <c:pt idx="100">
                  <c:v>0.0320948101580143</c:v>
                </c:pt>
                <c:pt idx="101">
                  <c:v>0.0338039770722389</c:v>
                </c:pt>
                <c:pt idx="102">
                  <c:v>0.035713966935873</c:v>
                </c:pt>
                <c:pt idx="103">
                  <c:v>0.0377517826855183</c:v>
                </c:pt>
                <c:pt idx="104">
                  <c:v>0.0398628078401089</c:v>
                </c:pt>
                <c:pt idx="105">
                  <c:v>0.0420548021793365</c:v>
                </c:pt>
                <c:pt idx="106">
                  <c:v>0.0443447381258011</c:v>
                </c:pt>
                <c:pt idx="107">
                  <c:v>0.0467231683433056</c:v>
                </c:pt>
                <c:pt idx="108">
                  <c:v>0.0491233579814434</c:v>
                </c:pt>
                <c:pt idx="109">
                  <c:v>0.0516428612172604</c:v>
                </c:pt>
                <c:pt idx="110">
                  <c:v>0.0540776066482067</c:v>
                </c:pt>
                <c:pt idx="111">
                  <c:v>0.0567802153527737</c:v>
                </c:pt>
                <c:pt idx="112">
                  <c:v>0.059757761657238</c:v>
                </c:pt>
                <c:pt idx="113">
                  <c:v>0.0628524050116539</c:v>
                </c:pt>
                <c:pt idx="114">
                  <c:v>0.0661342218518257</c:v>
                </c:pt>
                <c:pt idx="115">
                  <c:v>0.0694489106535912</c:v>
                </c:pt>
                <c:pt idx="116">
                  <c:v>0.0726962983608246</c:v>
                </c:pt>
                <c:pt idx="117">
                  <c:v>0.0759070813655853</c:v>
                </c:pt>
                <c:pt idx="118">
                  <c:v>0.0789507925510406</c:v>
                </c:pt>
                <c:pt idx="119">
                  <c:v>0.0817656442523003</c:v>
                </c:pt>
                <c:pt idx="120">
                  <c:v>0.125032156705856</c:v>
                </c:pt>
                <c:pt idx="121">
                  <c:v>0.133838653564453</c:v>
                </c:pt>
                <c:pt idx="122">
                  <c:v>0.139921322464943</c:v>
                </c:pt>
                <c:pt idx="123">
                  <c:v>0.155378118157387</c:v>
                </c:pt>
                <c:pt idx="124">
                  <c:v>0.167908042669296</c:v>
                </c:pt>
                <c:pt idx="125">
                  <c:v>0.159178644418716</c:v>
                </c:pt>
                <c:pt idx="126">
                  <c:v>0.177587375044823</c:v>
                </c:pt>
                <c:pt idx="127">
                  <c:v>0.193843677639961</c:v>
                </c:pt>
                <c:pt idx="128">
                  <c:v>0.205385938286781</c:v>
                </c:pt>
                <c:pt idx="129">
                  <c:v>0.21756911277771</c:v>
                </c:pt>
                <c:pt idx="130">
                  <c:v>0.220118671655655</c:v>
                </c:pt>
                <c:pt idx="131">
                  <c:v>0.221109479665756</c:v>
                </c:pt>
                <c:pt idx="132">
                  <c:v>0.211365550756454</c:v>
                </c:pt>
                <c:pt idx="133">
                  <c:v>0.224911987781525</c:v>
                </c:pt>
                <c:pt idx="134">
                  <c:v>0.245870858430862</c:v>
                </c:pt>
                <c:pt idx="135">
                  <c:v>0.244282126426697</c:v>
                </c:pt>
                <c:pt idx="136">
                  <c:v>0.25137996673584</c:v>
                </c:pt>
                <c:pt idx="137">
                  <c:v>0.264022052288055</c:v>
                </c:pt>
                <c:pt idx="138">
                  <c:v>0.28906461596489</c:v>
                </c:pt>
                <c:pt idx="139">
                  <c:v>0.325413942337036</c:v>
                </c:pt>
                <c:pt idx="140">
                  <c:v>0.322626084089279</c:v>
                </c:pt>
                <c:pt idx="141">
                  <c:v>0.31376188993454</c:v>
                </c:pt>
                <c:pt idx="142">
                  <c:v>0.307075917720795</c:v>
                </c:pt>
                <c:pt idx="143">
                  <c:v>0.301387161016464</c:v>
                </c:pt>
                <c:pt idx="144">
                  <c:v>0.315579980611801</c:v>
                </c:pt>
                <c:pt idx="145">
                  <c:v>0.341332584619522</c:v>
                </c:pt>
                <c:pt idx="146">
                  <c:v>0.370495170354843</c:v>
                </c:pt>
                <c:pt idx="147">
                  <c:v>0.409264445304871</c:v>
                </c:pt>
                <c:pt idx="148">
                  <c:v>0.423043489456177</c:v>
                </c:pt>
                <c:pt idx="149">
                  <c:v>0.464391797780991</c:v>
                </c:pt>
                <c:pt idx="150">
                  <c:v>0.448862463235855</c:v>
                </c:pt>
                <c:pt idx="151">
                  <c:v>0.433935075998306</c:v>
                </c:pt>
                <c:pt idx="152">
                  <c:v>0.463909804821014</c:v>
                </c:pt>
                <c:pt idx="153">
                  <c:v>0.479041278362274</c:v>
                </c:pt>
                <c:pt idx="154">
                  <c:v>0.551773488521576</c:v>
                </c:pt>
                <c:pt idx="155">
                  <c:v>0.600614666938782</c:v>
                </c:pt>
                <c:pt idx="156">
                  <c:v>0.64003312587738</c:v>
                </c:pt>
                <c:pt idx="157">
                  <c:v>0.652737617492676</c:v>
                </c:pt>
                <c:pt idx="158">
                  <c:v>0.676366806030273</c:v>
                </c:pt>
                <c:pt idx="159">
                  <c:v>0.669481456279755</c:v>
                </c:pt>
                <c:pt idx="160">
                  <c:v>0.719293296337128</c:v>
                </c:pt>
                <c:pt idx="161">
                  <c:v>0.774567782878876</c:v>
                </c:pt>
                <c:pt idx="162">
                  <c:v>0.811330914497375</c:v>
                </c:pt>
                <c:pt idx="163">
                  <c:v>0.839786350727081</c:v>
                </c:pt>
                <c:pt idx="164">
                  <c:v>0.882280170917511</c:v>
                </c:pt>
                <c:pt idx="165">
                  <c:v>0.906792402267456</c:v>
                </c:pt>
                <c:pt idx="166">
                  <c:v>0.933280646800995</c:v>
                </c:pt>
                <c:pt idx="167">
                  <c:v>0.965531647205353</c:v>
                </c:pt>
                <c:pt idx="168">
                  <c:v>0.99859756231308</c:v>
                </c:pt>
                <c:pt idx="169">
                  <c:v>1.02628183364868</c:v>
                </c:pt>
                <c:pt idx="170">
                  <c:v>1.06208348274231</c:v>
                </c:pt>
              </c:numCache>
            </c:numRef>
          </c:val>
        </c:ser>
        <c:dLbls>
          <c:showLegendKey val="0"/>
          <c:showVal val="0"/>
          <c:showCatName val="0"/>
          <c:showSerName val="0"/>
          <c:showPercent val="0"/>
          <c:showBubbleSize val="0"/>
        </c:dLbls>
        <c:axId val="167532416"/>
        <c:axId val="167533952"/>
      </c:areaChart>
      <c:catAx>
        <c:axId val="1675324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000" b="0" i="0" u="none" strike="noStrike" kern="1200" baseline="0">
                <a:solidFill>
                  <a:schemeClr val="bg1"/>
                </a:solidFill>
                <a:latin typeface="+mn-lt"/>
                <a:ea typeface="+mn-ea"/>
                <a:cs typeface="+mn-cs"/>
              </a:defRPr>
            </a:pPr>
          </a:p>
        </c:txPr>
        <c:crossAx val="167533952"/>
        <c:crosses val="autoZero"/>
        <c:auto val="1"/>
        <c:lblAlgn val="ctr"/>
        <c:lblOffset val="100"/>
        <c:tickLblSkip val="15"/>
        <c:tickMarkSkip val="15"/>
        <c:noMultiLvlLbl val="0"/>
      </c:catAx>
      <c:valAx>
        <c:axId val="1675339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2000" b="0" i="0" u="none" strike="noStrike" kern="1200" baseline="0">
                    <a:solidFill>
                      <a:schemeClr val="bg1"/>
                    </a:solidFill>
                    <a:latin typeface="+mn-lt"/>
                    <a:ea typeface="+mn-ea"/>
                    <a:cs typeface="+mn-cs"/>
                  </a:defRPr>
                </a:pPr>
                <a:r>
                  <a:rPr lang="en-US" sz="2000" b="0" i="0" baseline="0" dirty="0">
                    <a:solidFill>
                      <a:schemeClr val="bg1"/>
                    </a:solidFill>
                    <a:effectLst/>
                  </a:rPr>
                  <a:t>Uzalishaji wa gesi chafu(Gtons CO</a:t>
                </a:r>
                <a:r>
                  <a:rPr lang="en-US" sz="2000" b="0" i="0" baseline="-25000" dirty="0">
                    <a:solidFill>
                      <a:schemeClr val="bg1"/>
                    </a:solidFill>
                    <a:effectLst/>
                  </a:rPr>
                  <a:t>2</a:t>
                </a:r>
                <a:r>
                  <a:rPr lang="en-US" sz="2000" b="0" i="0" baseline="0" dirty="0">
                    <a:solidFill>
                      <a:schemeClr val="bg1"/>
                    </a:solidFill>
                    <a:effectLst/>
                  </a:rPr>
                  <a:t>-eq/year)</a:t>
                </a:r>
                <a:endParaRPr lang="en-US" sz="2000" dirty="0">
                  <a:solidFill>
                    <a:schemeClr val="bg1"/>
                  </a:solidFill>
                  <a:effectLst/>
                </a:endParaRPr>
              </a:p>
            </c:rich>
          </c:tx>
          <c:layout>
            <c:manualLayout>
              <c:xMode val="edge"/>
              <c:yMode val="edge"/>
              <c:x val="0.00273744307011031"/>
              <c:y val="0.13723413577388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2000" b="0" i="0" u="none" strike="noStrike" kern="1200" baseline="0">
                <a:solidFill>
                  <a:schemeClr val="bg1"/>
                </a:solidFill>
                <a:latin typeface="+mn-lt"/>
                <a:ea typeface="+mn-ea"/>
                <a:cs typeface="+mn-cs"/>
              </a:defRPr>
            </a:pPr>
          </a:p>
        </c:txPr>
        <c:crossAx val="167532416"/>
        <c:crosses val="autoZero"/>
        <c:crossBetween val="midCat"/>
      </c:valAx>
      <c:spPr>
        <a:noFill/>
        <a:ln>
          <a:noFill/>
        </a:ln>
        <a:effectLst/>
      </c:spPr>
    </c:plotArea>
    <c:plotVisOnly val="1"/>
    <c:dispBlanksAs val="zero"/>
    <c:showDLblsOverMax val="0"/>
  </c:chart>
  <c:spPr>
    <a:noFill/>
    <a:ln w="9525" cap="flat" cmpd="sng" algn="ctr">
      <a:noFill/>
      <a:round/>
    </a:ln>
    <a:effectLst/>
  </c:spPr>
  <c:txPr>
    <a:bodyPr/>
    <a:lstStyle/>
    <a:p>
      <a:pPr>
        <a:defRPr lang="en-US"/>
      </a:pPr>
    </a:p>
  </c:txPr>
  <c:externalData r:id="rId1">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8696864311991"/>
          <c:y val="0.121154854981433"/>
          <c:w val="0.707670023368212"/>
          <c:h val="0.722700283075898"/>
        </c:manualLayout>
      </c:layout>
      <c:lineChart>
        <c:grouping val="standard"/>
        <c:varyColors val="0"/>
        <c:ser>
          <c:idx val="1"/>
          <c:order val="0"/>
          <c:tx>
            <c:strRef>
              <c:f>temp!$A$4</c:f>
              <c:strCache>
                <c:ptCount val="1"/>
                <c:pt idx="0">
                  <c:v>HADCRUT4</c:v>
                </c:pt>
              </c:strCache>
            </c:strRef>
          </c:tx>
          <c:spPr>
            <a:ln w="38100" cap="rnd">
              <a:solidFill>
                <a:srgbClr val="FF0000"/>
              </a:solidFill>
              <a:round/>
            </a:ln>
            <a:effectLst/>
          </c:spPr>
          <c:marker>
            <c:symbol val="none"/>
          </c:marker>
          <c:dLbls>
            <c:delete val="1"/>
          </c:dLbls>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temp!$B$4:$FP$4</c:f>
              <c:numCache>
                <c:formatCode>General</c:formatCode>
                <c:ptCount val="171"/>
                <c:pt idx="0">
                  <c:v>-0.00819999</c:v>
                </c:pt>
                <c:pt idx="1">
                  <c:v>0.1448</c:v>
                </c:pt>
                <c:pt idx="2">
                  <c:v>0.1418</c:v>
                </c:pt>
                <c:pt idx="3">
                  <c:v>0.0968</c:v>
                </c:pt>
                <c:pt idx="4">
                  <c:v>0.1148</c:v>
                </c:pt>
                <c:pt idx="5">
                  <c:v>0.0928</c:v>
                </c:pt>
                <c:pt idx="6">
                  <c:v>0.0128</c:v>
                </c:pt>
                <c:pt idx="7">
                  <c:v>-0.0942</c:v>
                </c:pt>
                <c:pt idx="8">
                  <c:v>-0.1002</c:v>
                </c:pt>
                <c:pt idx="9">
                  <c:v>0.0788</c:v>
                </c:pt>
                <c:pt idx="10">
                  <c:v>0.0168</c:v>
                </c:pt>
                <c:pt idx="11">
                  <c:v>-0.0472</c:v>
                </c:pt>
                <c:pt idx="12">
                  <c:v>-0.1602</c:v>
                </c:pt>
                <c:pt idx="13">
                  <c:v>0.0848</c:v>
                </c:pt>
                <c:pt idx="14">
                  <c:v>-0.1282</c:v>
                </c:pt>
                <c:pt idx="15">
                  <c:v>0.0918</c:v>
                </c:pt>
                <c:pt idx="16">
                  <c:v>0.1168</c:v>
                </c:pt>
                <c:pt idx="17">
                  <c:v>0.0438</c:v>
                </c:pt>
                <c:pt idx="18">
                  <c:v>0.1318</c:v>
                </c:pt>
                <c:pt idx="19">
                  <c:v>0.0988</c:v>
                </c:pt>
                <c:pt idx="20">
                  <c:v>0.0878</c:v>
                </c:pt>
                <c:pt idx="21">
                  <c:v>0.0318</c:v>
                </c:pt>
                <c:pt idx="22">
                  <c:v>0.1358</c:v>
                </c:pt>
                <c:pt idx="23">
                  <c:v>0.0618</c:v>
                </c:pt>
                <c:pt idx="24">
                  <c:v>-0.00919999</c:v>
                </c:pt>
                <c:pt idx="25">
                  <c:v>-0.0312</c:v>
                </c:pt>
                <c:pt idx="26">
                  <c:v>-0.0162</c:v>
                </c:pt>
                <c:pt idx="27">
                  <c:v>0.2898</c:v>
                </c:pt>
                <c:pt idx="28">
                  <c:v>0.4018</c:v>
                </c:pt>
                <c:pt idx="29">
                  <c:v>0.1338</c:v>
                </c:pt>
                <c:pt idx="30">
                  <c:v>0.1368</c:v>
                </c:pt>
                <c:pt idx="31">
                  <c:v>0.1588</c:v>
                </c:pt>
                <c:pt idx="32">
                  <c:v>0.1518</c:v>
                </c:pt>
                <c:pt idx="33">
                  <c:v>0.0678</c:v>
                </c:pt>
                <c:pt idx="34">
                  <c:v>-0.0452</c:v>
                </c:pt>
                <c:pt idx="35">
                  <c:v>-0.0242</c:v>
                </c:pt>
                <c:pt idx="36">
                  <c:v>-0.00219999</c:v>
                </c:pt>
                <c:pt idx="37">
                  <c:v>-0.0562</c:v>
                </c:pt>
                <c:pt idx="38">
                  <c:v>0.0538</c:v>
                </c:pt>
                <c:pt idx="39">
                  <c:v>0.1928</c:v>
                </c:pt>
                <c:pt idx="40">
                  <c:v>-0.0512</c:v>
                </c:pt>
                <c:pt idx="41">
                  <c:v>0.0308</c:v>
                </c:pt>
                <c:pt idx="42">
                  <c:v>-0.0902</c:v>
                </c:pt>
                <c:pt idx="43">
                  <c:v>-0.1072</c:v>
                </c:pt>
                <c:pt idx="44">
                  <c:v>-0.0392</c:v>
                </c:pt>
                <c:pt idx="45">
                  <c:v>-0.0242</c:v>
                </c:pt>
                <c:pt idx="46">
                  <c:v>0.1818</c:v>
                </c:pt>
                <c:pt idx="47">
                  <c:v>0.1578</c:v>
                </c:pt>
                <c:pt idx="48">
                  <c:v>-0.0472</c:v>
                </c:pt>
                <c:pt idx="49">
                  <c:v>0.0768</c:v>
                </c:pt>
                <c:pt idx="50">
                  <c:v>0.1678</c:v>
                </c:pt>
                <c:pt idx="51">
                  <c:v>0.1048</c:v>
                </c:pt>
                <c:pt idx="52">
                  <c:v>-0.0382</c:v>
                </c:pt>
                <c:pt idx="53">
                  <c:v>-0.1162</c:v>
                </c:pt>
                <c:pt idx="54">
                  <c:v>-0.1532</c:v>
                </c:pt>
                <c:pt idx="55">
                  <c:v>-0.0112</c:v>
                </c:pt>
                <c:pt idx="56">
                  <c:v>0.0818</c:v>
                </c:pt>
                <c:pt idx="57">
                  <c:v>-0.1002</c:v>
                </c:pt>
                <c:pt idx="58">
                  <c:v>-0.1452</c:v>
                </c:pt>
                <c:pt idx="59">
                  <c:v>-0.1572</c:v>
                </c:pt>
                <c:pt idx="60">
                  <c:v>-0.1252</c:v>
                </c:pt>
                <c:pt idx="61">
                  <c:v>-0.1772</c:v>
                </c:pt>
                <c:pt idx="62">
                  <c:v>-0.0712</c:v>
                </c:pt>
                <c:pt idx="63">
                  <c:v>-0.0592</c:v>
                </c:pt>
                <c:pt idx="64">
                  <c:v>0.1208</c:v>
                </c:pt>
                <c:pt idx="65">
                  <c:v>0.2188</c:v>
                </c:pt>
                <c:pt idx="66">
                  <c:v>-0.0162</c:v>
                </c:pt>
                <c:pt idx="67">
                  <c:v>-0.0972</c:v>
                </c:pt>
                <c:pt idx="68">
                  <c:v>0.0348</c:v>
                </c:pt>
                <c:pt idx="69">
                  <c:v>0.0938</c:v>
                </c:pt>
                <c:pt idx="70">
                  <c:v>0.1248</c:v>
                </c:pt>
                <c:pt idx="71">
                  <c:v>0.1788</c:v>
                </c:pt>
                <c:pt idx="72">
                  <c:v>0.0648</c:v>
                </c:pt>
                <c:pt idx="73">
                  <c:v>0.0938</c:v>
                </c:pt>
                <c:pt idx="74">
                  <c:v>0.0738</c:v>
                </c:pt>
                <c:pt idx="75">
                  <c:v>0.1518</c:v>
                </c:pt>
                <c:pt idx="76">
                  <c:v>0.2608</c:v>
                </c:pt>
                <c:pt idx="77">
                  <c:v>0.1578</c:v>
                </c:pt>
                <c:pt idx="78">
                  <c:v>0.1598</c:v>
                </c:pt>
                <c:pt idx="79">
                  <c:v>0.0178</c:v>
                </c:pt>
                <c:pt idx="80">
                  <c:v>0.2318</c:v>
                </c:pt>
                <c:pt idx="81">
                  <c:v>0.2828</c:v>
                </c:pt>
                <c:pt idx="82">
                  <c:v>0.2318</c:v>
                </c:pt>
                <c:pt idx="83">
                  <c:v>0.0988</c:v>
                </c:pt>
                <c:pt idx="84">
                  <c:v>0.2388</c:v>
                </c:pt>
                <c:pt idx="85">
                  <c:v>0.1938</c:v>
                </c:pt>
                <c:pt idx="86">
                  <c:v>0.2258</c:v>
                </c:pt>
                <c:pt idx="87">
                  <c:v>0.3438</c:v>
                </c:pt>
                <c:pt idx="88">
                  <c:v>0.3628</c:v>
                </c:pt>
                <c:pt idx="89">
                  <c:v>0.3188</c:v>
                </c:pt>
                <c:pt idx="90">
                  <c:v>0.3838</c:v>
                </c:pt>
                <c:pt idx="91">
                  <c:v>0.3858</c:v>
                </c:pt>
                <c:pt idx="92">
                  <c:v>0.3418</c:v>
                </c:pt>
                <c:pt idx="93">
                  <c:v>0.3658</c:v>
                </c:pt>
                <c:pt idx="94">
                  <c:v>0.5148</c:v>
                </c:pt>
                <c:pt idx="95">
                  <c:v>0.3928</c:v>
                </c:pt>
                <c:pt idx="96">
                  <c:v>0.2938</c:v>
                </c:pt>
                <c:pt idx="97">
                  <c:v>0.3278</c:v>
                </c:pt>
                <c:pt idx="98">
                  <c:v>0.3288</c:v>
                </c:pt>
                <c:pt idx="99">
                  <c:v>0.2938</c:v>
                </c:pt>
                <c:pt idx="100">
                  <c:v>0.1938</c:v>
                </c:pt>
                <c:pt idx="101">
                  <c:v>0.3148</c:v>
                </c:pt>
                <c:pt idx="102">
                  <c:v>0.3968</c:v>
                </c:pt>
                <c:pt idx="103">
                  <c:v>0.4628</c:v>
                </c:pt>
                <c:pt idx="104">
                  <c:v>0.2368</c:v>
                </c:pt>
                <c:pt idx="105">
                  <c:v>0.1758</c:v>
                </c:pt>
                <c:pt idx="106">
                  <c:v>0.0998</c:v>
                </c:pt>
                <c:pt idx="107">
                  <c:v>0.3618</c:v>
                </c:pt>
                <c:pt idx="108">
                  <c:v>0.4118</c:v>
                </c:pt>
                <c:pt idx="109">
                  <c:v>0.3828</c:v>
                </c:pt>
                <c:pt idx="110">
                  <c:v>0.3168</c:v>
                </c:pt>
                <c:pt idx="111">
                  <c:v>0.4058</c:v>
                </c:pt>
                <c:pt idx="112">
                  <c:v>0.3818</c:v>
                </c:pt>
                <c:pt idx="113">
                  <c:v>0.4148</c:v>
                </c:pt>
                <c:pt idx="114">
                  <c:v>0.1428</c:v>
                </c:pt>
                <c:pt idx="115">
                  <c:v>0.2258</c:v>
                </c:pt>
                <c:pt idx="116">
                  <c:v>0.2968</c:v>
                </c:pt>
                <c:pt idx="117">
                  <c:v>0.2918</c:v>
                </c:pt>
                <c:pt idx="118">
                  <c:v>0.2538</c:v>
                </c:pt>
                <c:pt idx="119">
                  <c:v>0.3968</c:v>
                </c:pt>
                <c:pt idx="120">
                  <c:v>0.3388</c:v>
                </c:pt>
                <c:pt idx="121">
                  <c:v>0.1788</c:v>
                </c:pt>
                <c:pt idx="122">
                  <c:v>0.2988</c:v>
                </c:pt>
                <c:pt idx="123">
                  <c:v>0.4278</c:v>
                </c:pt>
                <c:pt idx="124">
                  <c:v>0.1528</c:v>
                </c:pt>
                <c:pt idx="125">
                  <c:v>0.2188</c:v>
                </c:pt>
                <c:pt idx="126">
                  <c:v>0.1258</c:v>
                </c:pt>
                <c:pt idx="127">
                  <c:v>0.4118</c:v>
                </c:pt>
                <c:pt idx="128">
                  <c:v>0.3028</c:v>
                </c:pt>
                <c:pt idx="129">
                  <c:v>0.4238</c:v>
                </c:pt>
                <c:pt idx="130">
                  <c:v>0.4588</c:v>
                </c:pt>
                <c:pt idx="131">
                  <c:v>0.5058</c:v>
                </c:pt>
                <c:pt idx="132">
                  <c:v>0.3768</c:v>
                </c:pt>
                <c:pt idx="133">
                  <c:v>0.5588</c:v>
                </c:pt>
                <c:pt idx="134">
                  <c:v>0.3528</c:v>
                </c:pt>
                <c:pt idx="135">
                  <c:v>0.3358</c:v>
                </c:pt>
                <c:pt idx="136">
                  <c:v>0.4118</c:v>
                </c:pt>
                <c:pt idx="137">
                  <c:v>0.5568</c:v>
                </c:pt>
                <c:pt idx="138">
                  <c:v>0.5648</c:v>
                </c:pt>
                <c:pt idx="139">
                  <c:v>0.4838</c:v>
                </c:pt>
                <c:pt idx="140">
                  <c:v>0.6618</c:v>
                </c:pt>
                <c:pt idx="141">
                  <c:v>0.6198</c:v>
                </c:pt>
                <c:pt idx="142">
                  <c:v>0.4688</c:v>
                </c:pt>
                <c:pt idx="143">
                  <c:v>0.5108</c:v>
                </c:pt>
                <c:pt idx="144">
                  <c:v>0.5718</c:v>
                </c:pt>
                <c:pt idx="145">
                  <c:v>0.6868</c:v>
                </c:pt>
                <c:pt idx="146">
                  <c:v>0.5458</c:v>
                </c:pt>
                <c:pt idx="147">
                  <c:v>0.7548</c:v>
                </c:pt>
                <c:pt idx="148">
                  <c:v>0.9018</c:v>
                </c:pt>
                <c:pt idx="149">
                  <c:v>0.6718</c:v>
                </c:pt>
                <c:pt idx="150">
                  <c:v>0.6588</c:v>
                </c:pt>
                <c:pt idx="151">
                  <c:v>0.8048</c:v>
                </c:pt>
                <c:pt idx="152">
                  <c:v>0.8628</c:v>
                </c:pt>
                <c:pt idx="153">
                  <c:v>0.8738</c:v>
                </c:pt>
                <c:pt idx="154">
                  <c:v>0.8138</c:v>
                </c:pt>
                <c:pt idx="155">
                  <c:v>0.9098</c:v>
                </c:pt>
                <c:pt idx="156">
                  <c:v>0.8708</c:v>
                </c:pt>
                <c:pt idx="157">
                  <c:v>0.8578</c:v>
                </c:pt>
                <c:pt idx="158">
                  <c:v>0.7598</c:v>
                </c:pt>
                <c:pt idx="159">
                  <c:v>0.8718</c:v>
                </c:pt>
                <c:pt idx="160">
                  <c:v>0.9218</c:v>
                </c:pt>
                <c:pt idx="161">
                  <c:v>0.7868</c:v>
                </c:pt>
                <c:pt idx="162">
                  <c:v>0.8348</c:v>
                </c:pt>
                <c:pt idx="163">
                  <c:v>0.8778</c:v>
                </c:pt>
                <c:pt idx="164">
                  <c:v>0.9408</c:v>
                </c:pt>
                <c:pt idx="165">
                  <c:v>1.1258</c:v>
                </c:pt>
                <c:pt idx="166">
                  <c:v>1.1388</c:v>
                </c:pt>
              </c:numCache>
            </c:numRef>
          </c:val>
          <c:smooth val="0"/>
        </c:ser>
        <c:ser>
          <c:idx val="2"/>
          <c:order val="1"/>
          <c:tx>
            <c:strRef>
              <c:f>temp!$A$5</c:f>
              <c:strCache>
                <c:ptCount val="1"/>
                <c:pt idx="0">
                  <c:v>GISTEMP</c:v>
                </c:pt>
              </c:strCache>
            </c:strRef>
          </c:tx>
          <c:spPr>
            <a:ln w="38100" cap="rnd">
              <a:solidFill>
                <a:schemeClr val="accent2">
                  <a:lumMod val="60000"/>
                  <a:lumOff val="40000"/>
                </a:schemeClr>
              </a:solidFill>
              <a:round/>
            </a:ln>
            <a:effectLst/>
          </c:spPr>
          <c:marker>
            <c:symbol val="none"/>
          </c:marker>
          <c:dLbls>
            <c:delete val="1"/>
          </c:dLbls>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temp!$B$5:$FP$5</c:f>
              <c:numCache>
                <c:formatCode>General</c:formatCode>
                <c:ptCount val="171"/>
                <c:pt idx="30">
                  <c:v>0.0335</c:v>
                </c:pt>
                <c:pt idx="31">
                  <c:v>0.1235</c:v>
                </c:pt>
                <c:pt idx="32">
                  <c:v>0.1135</c:v>
                </c:pt>
                <c:pt idx="33">
                  <c:v>0.0335</c:v>
                </c:pt>
                <c:pt idx="34">
                  <c:v>-0.0665</c:v>
                </c:pt>
                <c:pt idx="35">
                  <c:v>-0.0865</c:v>
                </c:pt>
                <c:pt idx="36">
                  <c:v>-0.0965</c:v>
                </c:pt>
                <c:pt idx="37">
                  <c:v>-0.1265</c:v>
                </c:pt>
                <c:pt idx="38">
                  <c:v>0.0435</c:v>
                </c:pt>
                <c:pt idx="39">
                  <c:v>0.1135</c:v>
                </c:pt>
                <c:pt idx="40">
                  <c:v>-0.1465</c:v>
                </c:pt>
                <c:pt idx="41">
                  <c:v>-0.0165</c:v>
                </c:pt>
                <c:pt idx="42">
                  <c:v>-0.0465</c:v>
                </c:pt>
                <c:pt idx="43">
                  <c:v>-0.0965</c:v>
                </c:pt>
                <c:pt idx="44">
                  <c:v>-0.0865</c:v>
                </c:pt>
                <c:pt idx="45">
                  <c:v>-0.00649999</c:v>
                </c:pt>
                <c:pt idx="46">
                  <c:v>0.1135</c:v>
                </c:pt>
                <c:pt idx="47">
                  <c:v>0.1135</c:v>
                </c:pt>
                <c:pt idx="48">
                  <c:v>-0.0565</c:v>
                </c:pt>
                <c:pt idx="49">
                  <c:v>0.0435</c:v>
                </c:pt>
                <c:pt idx="50">
                  <c:v>0.1335</c:v>
                </c:pt>
                <c:pt idx="51">
                  <c:v>0.0735</c:v>
                </c:pt>
                <c:pt idx="52">
                  <c:v>-0.0665</c:v>
                </c:pt>
                <c:pt idx="53">
                  <c:v>-0.1565</c:v>
                </c:pt>
                <c:pt idx="54">
                  <c:v>-0.2665</c:v>
                </c:pt>
                <c:pt idx="55">
                  <c:v>-0.0565</c:v>
                </c:pt>
                <c:pt idx="56">
                  <c:v>0.00350001</c:v>
                </c:pt>
                <c:pt idx="57">
                  <c:v>-0.1665</c:v>
                </c:pt>
                <c:pt idx="58">
                  <c:v>-0.2065</c:v>
                </c:pt>
                <c:pt idx="59">
                  <c:v>-0.2465</c:v>
                </c:pt>
                <c:pt idx="60">
                  <c:v>-0.2065</c:v>
                </c:pt>
                <c:pt idx="61">
                  <c:v>-0.2065</c:v>
                </c:pt>
                <c:pt idx="62">
                  <c:v>-0.1265</c:v>
                </c:pt>
                <c:pt idx="63">
                  <c:v>-0.1265</c:v>
                </c:pt>
                <c:pt idx="64">
                  <c:v>0.0735</c:v>
                </c:pt>
                <c:pt idx="65">
                  <c:v>0.1035</c:v>
                </c:pt>
                <c:pt idx="66">
                  <c:v>-0.1065</c:v>
                </c:pt>
                <c:pt idx="67">
                  <c:v>-0.2165</c:v>
                </c:pt>
                <c:pt idx="68">
                  <c:v>-0.0565</c:v>
                </c:pt>
                <c:pt idx="69">
                  <c:v>-0.0465</c:v>
                </c:pt>
                <c:pt idx="70">
                  <c:v>-0.0365</c:v>
                </c:pt>
                <c:pt idx="71">
                  <c:v>0.0435</c:v>
                </c:pt>
                <c:pt idx="72">
                  <c:v>-0.0465</c:v>
                </c:pt>
                <c:pt idx="73">
                  <c:v>-0.0265</c:v>
                </c:pt>
                <c:pt idx="74">
                  <c:v>-0.0265</c:v>
                </c:pt>
                <c:pt idx="75">
                  <c:v>0.0235</c:v>
                </c:pt>
                <c:pt idx="76">
                  <c:v>0.1335</c:v>
                </c:pt>
                <c:pt idx="77">
                  <c:v>0.0235</c:v>
                </c:pt>
                <c:pt idx="78">
                  <c:v>0.0435</c:v>
                </c:pt>
                <c:pt idx="79">
                  <c:v>-0.1165</c:v>
                </c:pt>
                <c:pt idx="80">
                  <c:v>0.0835</c:v>
                </c:pt>
                <c:pt idx="81">
                  <c:v>0.1335</c:v>
                </c:pt>
                <c:pt idx="82">
                  <c:v>0.0735</c:v>
                </c:pt>
                <c:pt idx="83">
                  <c:v>-0.0565</c:v>
                </c:pt>
                <c:pt idx="84">
                  <c:v>0.0935</c:v>
                </c:pt>
                <c:pt idx="85">
                  <c:v>0.0335</c:v>
                </c:pt>
                <c:pt idx="86">
                  <c:v>0.0735</c:v>
                </c:pt>
                <c:pt idx="87">
                  <c:v>0.2035</c:v>
                </c:pt>
                <c:pt idx="88">
                  <c:v>0.2035</c:v>
                </c:pt>
                <c:pt idx="89">
                  <c:v>0.2035</c:v>
                </c:pt>
                <c:pt idx="90">
                  <c:v>0.3535</c:v>
                </c:pt>
                <c:pt idx="91">
                  <c:v>0.4135</c:v>
                </c:pt>
                <c:pt idx="92">
                  <c:v>0.2835</c:v>
                </c:pt>
                <c:pt idx="93">
                  <c:v>0.3035</c:v>
                </c:pt>
                <c:pt idx="94">
                  <c:v>0.4435</c:v>
                </c:pt>
                <c:pt idx="95">
                  <c:v>0.3235</c:v>
                </c:pt>
                <c:pt idx="96">
                  <c:v>0.1635</c:v>
                </c:pt>
                <c:pt idx="97">
                  <c:v>0.1935</c:v>
                </c:pt>
                <c:pt idx="98">
                  <c:v>0.1335</c:v>
                </c:pt>
                <c:pt idx="99">
                  <c:v>0.1335</c:v>
                </c:pt>
                <c:pt idx="100">
                  <c:v>0.0535</c:v>
                </c:pt>
                <c:pt idx="101">
                  <c:v>0.1735</c:v>
                </c:pt>
                <c:pt idx="102">
                  <c:v>0.2435</c:v>
                </c:pt>
                <c:pt idx="103">
                  <c:v>0.3035</c:v>
                </c:pt>
                <c:pt idx="104">
                  <c:v>0.0935</c:v>
                </c:pt>
                <c:pt idx="105">
                  <c:v>0.0935</c:v>
                </c:pt>
                <c:pt idx="106">
                  <c:v>0.0335</c:v>
                </c:pt>
                <c:pt idx="107">
                  <c:v>0.2735</c:v>
                </c:pt>
                <c:pt idx="108">
                  <c:v>0.3035</c:v>
                </c:pt>
                <c:pt idx="109">
                  <c:v>0.2635</c:v>
                </c:pt>
                <c:pt idx="110">
                  <c:v>0.2135</c:v>
                </c:pt>
                <c:pt idx="111">
                  <c:v>0.2935</c:v>
                </c:pt>
                <c:pt idx="112">
                  <c:v>0.2735</c:v>
                </c:pt>
                <c:pt idx="113">
                  <c:v>0.3035</c:v>
                </c:pt>
                <c:pt idx="114">
                  <c:v>0.0335</c:v>
                </c:pt>
                <c:pt idx="115">
                  <c:v>0.1335</c:v>
                </c:pt>
                <c:pt idx="116">
                  <c:v>0.1835</c:v>
                </c:pt>
                <c:pt idx="117">
                  <c:v>0.2135</c:v>
                </c:pt>
                <c:pt idx="118">
                  <c:v>0.1535</c:v>
                </c:pt>
                <c:pt idx="119">
                  <c:v>0.3035</c:v>
                </c:pt>
                <c:pt idx="120">
                  <c:v>0.2635</c:v>
                </c:pt>
                <c:pt idx="121">
                  <c:v>0.1435</c:v>
                </c:pt>
                <c:pt idx="122">
                  <c:v>0.2435</c:v>
                </c:pt>
                <c:pt idx="123">
                  <c:v>0.3935</c:v>
                </c:pt>
                <c:pt idx="124">
                  <c:v>0.1535</c:v>
                </c:pt>
                <c:pt idx="125">
                  <c:v>0.2235</c:v>
                </c:pt>
                <c:pt idx="126">
                  <c:v>0.1235</c:v>
                </c:pt>
                <c:pt idx="127">
                  <c:v>0.4035</c:v>
                </c:pt>
                <c:pt idx="128">
                  <c:v>0.2935</c:v>
                </c:pt>
                <c:pt idx="129">
                  <c:v>0.3935</c:v>
                </c:pt>
                <c:pt idx="130">
                  <c:v>0.5035</c:v>
                </c:pt>
                <c:pt idx="131">
                  <c:v>0.5535</c:v>
                </c:pt>
                <c:pt idx="132">
                  <c:v>0.3635</c:v>
                </c:pt>
                <c:pt idx="133">
                  <c:v>0.5435</c:v>
                </c:pt>
                <c:pt idx="134">
                  <c:v>0.3935</c:v>
                </c:pt>
                <c:pt idx="135">
                  <c:v>0.3435</c:v>
                </c:pt>
                <c:pt idx="136">
                  <c:v>0.4135</c:v>
                </c:pt>
                <c:pt idx="137">
                  <c:v>0.5635</c:v>
                </c:pt>
                <c:pt idx="138">
                  <c:v>0.6335</c:v>
                </c:pt>
                <c:pt idx="139">
                  <c:v>0.5135</c:v>
                </c:pt>
                <c:pt idx="140">
                  <c:v>0.6635</c:v>
                </c:pt>
                <c:pt idx="141">
                  <c:v>0.6435</c:v>
                </c:pt>
                <c:pt idx="142">
                  <c:v>0.4535</c:v>
                </c:pt>
                <c:pt idx="143">
                  <c:v>0.4635</c:v>
                </c:pt>
                <c:pt idx="144">
                  <c:v>0.5435</c:v>
                </c:pt>
                <c:pt idx="145">
                  <c:v>0.6735</c:v>
                </c:pt>
                <c:pt idx="146">
                  <c:v>0.5635</c:v>
                </c:pt>
                <c:pt idx="147">
                  <c:v>0.6935</c:v>
                </c:pt>
                <c:pt idx="148">
                  <c:v>0.8535</c:v>
                </c:pt>
                <c:pt idx="149">
                  <c:v>0.6235</c:v>
                </c:pt>
                <c:pt idx="150">
                  <c:v>0.6235</c:v>
                </c:pt>
                <c:pt idx="151">
                  <c:v>0.7635</c:v>
                </c:pt>
                <c:pt idx="152">
                  <c:v>0.8535</c:v>
                </c:pt>
                <c:pt idx="153">
                  <c:v>0.8335</c:v>
                </c:pt>
                <c:pt idx="154">
                  <c:v>0.7635</c:v>
                </c:pt>
                <c:pt idx="155">
                  <c:v>0.8935</c:v>
                </c:pt>
                <c:pt idx="156">
                  <c:v>0.8435</c:v>
                </c:pt>
                <c:pt idx="157">
                  <c:v>0.8635</c:v>
                </c:pt>
                <c:pt idx="158">
                  <c:v>0.7435</c:v>
                </c:pt>
                <c:pt idx="159">
                  <c:v>0.8635</c:v>
                </c:pt>
                <c:pt idx="160">
                  <c:v>0.9235</c:v>
                </c:pt>
                <c:pt idx="161">
                  <c:v>0.8135</c:v>
                </c:pt>
                <c:pt idx="162">
                  <c:v>0.8435</c:v>
                </c:pt>
                <c:pt idx="163">
                  <c:v>0.8735</c:v>
                </c:pt>
                <c:pt idx="164">
                  <c:v>0.9635</c:v>
                </c:pt>
                <c:pt idx="165">
                  <c:v>1.0935</c:v>
                </c:pt>
                <c:pt idx="166">
                  <c:v>1.2235</c:v>
                </c:pt>
                <c:pt idx="167">
                  <c:v>1.1335</c:v>
                </c:pt>
                <c:pt idx="168">
                  <c:v>1.0535</c:v>
                </c:pt>
              </c:numCache>
            </c:numRef>
          </c:val>
          <c:smooth val="0"/>
        </c:ser>
        <c:dLbls>
          <c:showLegendKey val="0"/>
          <c:showVal val="0"/>
          <c:showCatName val="0"/>
          <c:showSerName val="0"/>
          <c:showPercent val="0"/>
          <c:showBubbleSize val="0"/>
        </c:dLbls>
        <c:marker val="0"/>
        <c:smooth val="0"/>
        <c:axId val="167221888"/>
        <c:axId val="167227776"/>
      </c:lineChart>
      <c:catAx>
        <c:axId val="167221888"/>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lang="en-US" sz="2000" b="0" i="0" u="none" strike="noStrike" kern="1200" baseline="0">
                <a:solidFill>
                  <a:schemeClr val="bg1"/>
                </a:solidFill>
                <a:latin typeface="+mn-lt"/>
                <a:ea typeface="+mn-ea"/>
                <a:cs typeface="+mn-cs"/>
              </a:defRPr>
            </a:pPr>
          </a:p>
        </c:txPr>
        <c:crossAx val="167227776"/>
        <c:crossesAt val="-0.4"/>
        <c:auto val="1"/>
        <c:lblAlgn val="ctr"/>
        <c:lblOffset val="100"/>
        <c:tickLblSkip val="20"/>
        <c:noMultiLvlLbl val="0"/>
      </c:catAx>
      <c:valAx>
        <c:axId val="167227776"/>
        <c:scaling>
          <c:orientation val="minMax"/>
        </c:scaling>
        <c:delete val="0"/>
        <c:axPos val="l"/>
        <c:majorGridlines>
          <c:spPr>
            <a:ln w="9525" cap="flat" cmpd="sng" algn="ctr">
              <a:solidFill>
                <a:schemeClr val="bg1">
                  <a:lumMod val="85000"/>
                  <a:alpha val="16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defRPr lang="en-US" sz="1000" b="0" i="0" u="none" strike="noStrike" kern="1200" baseline="0">
                    <a:solidFill>
                      <a:schemeClr val="bg1"/>
                    </a:solidFill>
                    <a:latin typeface="+mn-lt"/>
                    <a:ea typeface="+mn-ea"/>
                    <a:cs typeface="+mn-cs"/>
                  </a:defRPr>
                </a:pPr>
                <a:r>
                  <a:rPr lang="en-US" sz="2000">
                    <a:solidFill>
                      <a:schemeClr val="bg1"/>
                    </a:solidFill>
                  </a:rPr>
                  <a:t>Joto lisilo la kawaida(°C)  </a:t>
                </a:r>
                <a:endParaRPr lang="en-US" sz="2000">
                  <a:solidFill>
                    <a:schemeClr val="bg1"/>
                  </a:solidFill>
                </a:endParaRPr>
              </a:p>
            </c:rich>
          </c:tx>
          <c:layout>
            <c:manualLayout>
              <c:xMode val="edge"/>
              <c:yMode val="edge"/>
              <c:x val="0.00100786292922085"/>
              <c:y val="0.302179870394061"/>
            </c:manualLayout>
          </c:layout>
          <c:overlay val="0"/>
          <c:spPr>
            <a:noFill/>
            <a:ln>
              <a:noFill/>
            </a:ln>
            <a:effectLst/>
          </c:spPr>
        </c:title>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lang="en-US" sz="2000" b="0" i="0" u="none" strike="noStrike" kern="1200" baseline="0">
                <a:solidFill>
                  <a:schemeClr val="bg1"/>
                </a:solidFill>
                <a:latin typeface="+mn-lt"/>
                <a:ea typeface="+mn-ea"/>
                <a:cs typeface="+mn-cs"/>
              </a:defRPr>
            </a:pPr>
          </a:p>
        </c:txPr>
        <c:crossAx val="167221888"/>
        <c:crossesAt val="1"/>
        <c:crossBetween val="between"/>
        <c:majorUnit val="0.5"/>
      </c:valAx>
      <c:spPr>
        <a:noFill/>
        <a:ln>
          <a:noFill/>
        </a:ln>
        <a:effectLst/>
      </c:spPr>
    </c:plotArea>
    <c:legend>
      <c:legendPos val="r"/>
      <c:layout>
        <c:manualLayout>
          <c:xMode val="edge"/>
          <c:yMode val="edge"/>
          <c:x val="0.864464635643787"/>
          <c:y val="0.438576434258132"/>
          <c:w val="0.134196815159212"/>
          <c:h val="0.152341159253978"/>
        </c:manualLayout>
      </c:layout>
      <c:overlay val="0"/>
      <c:spPr>
        <a:noFill/>
        <a:ln>
          <a:noFill/>
        </a:ln>
        <a:effectLst/>
      </c:spPr>
      <c:txPr>
        <a:bodyPr rot="0" spcFirstLastPara="1" vertOverflow="ellipsis" vert="horz" wrap="square" anchor="ctr" anchorCtr="1"/>
        <a:lstStyle/>
        <a:p>
          <a:pPr>
            <a:defRPr lang="en-US" sz="2000" b="0" i="0" u="none" strike="noStrike" kern="1200" baseline="0">
              <a:solidFill>
                <a:schemeClr val="bg1"/>
              </a:solidFill>
              <a:latin typeface="+mn-lt"/>
              <a:ea typeface="+mn-ea"/>
              <a:cs typeface="+mn-cs"/>
            </a:defRPr>
          </a:pPr>
        </a:p>
      </c:txPr>
    </c:legend>
    <c:plotVisOnly val="1"/>
    <c:dispBlanksAs val="gap"/>
    <c:showDLblsOverMax val="0"/>
  </c:chart>
  <c:spPr>
    <a:noFill/>
    <a:ln>
      <a:noFill/>
    </a:ln>
    <a:effectLst/>
  </c:spPr>
  <c:txPr>
    <a:bodyPr/>
    <a:lstStyle/>
    <a:p>
      <a:pPr>
        <a:defRPr lang="en-US"/>
      </a:pPr>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542315733769"/>
          <c:y val="0"/>
          <c:w val="0.739775136000236"/>
          <c:h val="0.942827208846436"/>
        </c:manualLayout>
      </c:layout>
      <c:pieChart>
        <c:varyColors val="1"/>
        <c:ser>
          <c:idx val="0"/>
          <c:order val="0"/>
          <c:tx>
            <c:strRef>
              <c:f>Sheet1!$C$4</c:f>
              <c:strCache>
                <c:ptCount val="1"/>
                <c:pt idx="0">
                  <c:v>Billion USD</c:v>
                </c:pt>
              </c:strCache>
            </c:strRef>
          </c:tx>
          <c:spPr>
            <a:solidFill>
              <a:srgbClr val="92D050"/>
            </a:solidFill>
          </c:spPr>
          <c:explosion val="0"/>
          <c:dPt>
            <c:idx val="0"/>
            <c:bubble3D val="0"/>
            <c:spPr>
              <a:solidFill>
                <a:srgbClr val="00B0F0"/>
              </a:solidFill>
              <a:ln w="19050">
                <a:solidFill>
                  <a:schemeClr val="lt1"/>
                </a:solidFill>
              </a:ln>
              <a:effectLst/>
            </c:spPr>
          </c:dPt>
          <c:dPt>
            <c:idx val="1"/>
            <c:bubble3D val="0"/>
            <c:spPr>
              <a:solidFill>
                <a:srgbClr val="009051"/>
              </a:solidFill>
              <a:ln w="19050">
                <a:solidFill>
                  <a:schemeClr val="lt1"/>
                </a:solidFill>
              </a:ln>
              <a:effectLst/>
            </c:spPr>
          </c:dPt>
          <c:dLbls>
            <c:dLbl>
              <c:idx val="0"/>
              <c:layout>
                <c:manualLayout>
                  <c:x val="-0.22659866306975"/>
                  <c:y val="-0.217609095579306"/>
                </c:manualLayout>
              </c:layout>
              <c:tx>
                <c:rich>
                  <a:bodyPr rot="0" spcFirstLastPara="1" vertOverflow="ellipsis" vert="horz" wrap="square" lIns="38100" tIns="19050" rIns="38100" bIns="19050" anchor="ctr" anchorCtr="1">
                    <a:spAutoFit/>
                  </a:bodyPr>
                  <a:lstStyle/>
                  <a:p>
                    <a:fld id="{9e4ef4d8-85f8-4819-bd92-ea4d5c78b398}" type="CATEGORYNAME">
                      <a:t>[CATEGORY NAME]</a:t>
                    </a:fld>
                    <a:r>
                      <a:t>,</a:t>
                    </a:r>
                    <a:fld id="{65a1244f-cfcd-4c71-b273-40c31d847733}" type="VALUE">
                      <a:t>[VALUE]</a:t>
                    </a:fld>
                  </a:p>
                </c:rich>
              </c:tx>
              <c:numFmt formatCode="General" sourceLinked="1"/>
              <c:spPr>
                <a:noFill/>
                <a:ln>
                  <a:noFill/>
                </a:ln>
                <a:effectLst/>
              </c:spPr>
              <c:txPr>
                <a:bodyPr rot="0" spcFirstLastPara="1" vertOverflow="ellipsis" vert="horz" wrap="square" lIns="38100" tIns="19050" rIns="38100" bIns="19050" anchor="ctr" anchorCtr="1">
                  <a:spAutoFit/>
                </a:bodyPr>
                <a:lstStyle/>
                <a:p>
                  <a:pPr>
                    <a:defRPr lang="en-US" sz="2500" b="0" i="0" u="none" strike="noStrike" kern="1200" baseline="0">
                      <a:solidFill>
                        <a:schemeClr val="bg1"/>
                      </a:solidFill>
                      <a:latin typeface="+mn-lt"/>
                      <a:ea typeface="+mn-ea"/>
                      <a:cs typeface="+mn-cs"/>
                    </a:defRPr>
                  </a:pPr>
                </a:p>
              </c:txPr>
              <c:dLblPos val="bestFit"/>
              <c:showLegendKey val="0"/>
              <c:showVal val="1"/>
              <c:showCatName val="1"/>
              <c:showSerName val="0"/>
              <c:showPercent val="1"/>
              <c:showBubbleSize val="0"/>
              <c:extLst>
                <c:ext xmlns:c15="http://schemas.microsoft.com/office/drawing/2012/chart" uri="{CE6537A1-D6FC-4f65-9D91-7224C49458BB}">
                  <c15:layout/>
                </c:ext>
              </c:extLst>
            </c:dLbl>
            <c:dLbl>
              <c:idx val="1"/>
              <c:layout>
                <c:manualLayout>
                  <c:x val="0.177552920557109"/>
                  <c:y val="0.172518651938875"/>
                </c:manualLayout>
              </c:layout>
              <c:tx>
                <c:rich>
                  <a:bodyPr rot="0" spcFirstLastPara="1" vertOverflow="ellipsis" vert="horz" wrap="square" lIns="38100" tIns="19050" rIns="38100" bIns="19050" anchor="ctr" anchorCtr="1">
                    <a:noAutofit/>
                  </a:bodyPr>
                  <a:lstStyle/>
                  <a:p>
                    <a:fld id="{5bbe4ede-bc55-4a0c-902c-d127e76c61b4}" type="CATEGORYNAME">
                      <a:t>[CATEGORY NAME]</a:t>
                    </a:fld>
                    <a:r>
                      <a:t>,</a:t>
                    </a:r>
                    <a:fld id="{ac217971-a7d1-4861-a0af-894a0af73689}" type="VALUE">
                      <a:t>[VALUE]</a:t>
                    </a:fld>
                  </a:p>
                </c:rich>
              </c:tx>
              <c:numFmt formatCode="General" sourceLinked="1"/>
              <c:spPr>
                <a:noFill/>
                <a:ln>
                  <a:noFill/>
                </a:ln>
                <a:effectLst/>
              </c:spPr>
              <c:txPr>
                <a:bodyPr rot="0" spcFirstLastPara="1" vertOverflow="ellipsis" vert="horz" wrap="square" lIns="38100" tIns="19050" rIns="38100" bIns="19050" anchor="ctr" anchorCtr="1">
                  <a:noAutofit/>
                </a:bodyPr>
                <a:lstStyle/>
                <a:p>
                  <a:pPr>
                    <a:defRPr lang="en-US" sz="2500" b="0" i="0" u="none" strike="noStrike" kern="1200" baseline="0">
                      <a:solidFill>
                        <a:schemeClr val="bg1"/>
                      </a:solidFill>
                      <a:latin typeface="+mn-lt"/>
                      <a:ea typeface="+mn-ea"/>
                      <a:cs typeface="+mn-cs"/>
                    </a:defRPr>
                  </a:pPr>
                </a:p>
              </c:txPr>
              <c:dLblPos val="bestFit"/>
              <c:showLegendKey val="0"/>
              <c:showVal val="1"/>
              <c:showCatName val="1"/>
              <c:showSerName val="0"/>
              <c:showPercent val="1"/>
              <c:showBubbleSize val="0"/>
              <c:extLst>
                <c:ext xmlns:c15="http://schemas.microsoft.com/office/drawing/2012/chart" uri="{CE6537A1-D6FC-4f65-9D91-7224C49458BB}">
                  <c15:layout>
                    <c:manualLayout>
                      <c:w val="0.321150336737259"/>
                      <c:h val="0.417037246211331"/>
                    </c:manualLayout>
                  </c15:layout>
                </c:ext>
              </c:extLst>
            </c:dLbl>
            <c:spPr>
              <a:noFill/>
              <a:ln>
                <a:noFill/>
              </a:ln>
              <a:effectLst/>
            </c:spPr>
            <c:txPr>
              <a:bodyPr rot="0" spcFirstLastPara="1" vertOverflow="ellipsis" vert="horz" wrap="square" lIns="38100" tIns="19050" rIns="38100" bIns="19050" anchor="ctr" anchorCtr="1">
                <a:spAutoFit/>
              </a:bodyPr>
              <a:lstStyle/>
              <a:p>
                <a:pPr>
                  <a:defRPr lang="en-US" sz="3000" b="0" i="0" u="none" strike="noStrike" kern="1200" baseline="0">
                    <a:solidFill>
                      <a:schemeClr val="bg1"/>
                    </a:solidFill>
                    <a:latin typeface="+mn-lt"/>
                    <a:ea typeface="+mn-ea"/>
                    <a:cs typeface="+mn-cs"/>
                  </a:defRPr>
                </a:pPr>
              </a:p>
            </c:txPr>
            <c:dLblPos val="ctr"/>
            <c:showLegendKey val="0"/>
            <c:showVal val="1"/>
            <c:showCatName val="1"/>
            <c:showSerName val="0"/>
            <c:showPercent val="1"/>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Sheet1!$B$5:$B$6</c:f>
              <c:strCache>
                <c:ptCount val="2"/>
                <c:pt idx="0">
                  <c:v>Health Benefits</c:v>
                </c:pt>
                <c:pt idx="1">
                  <c:v>Avoided Climate Damages</c:v>
                </c:pt>
              </c:strCache>
            </c:strRef>
          </c:cat>
          <c:val>
            <c:numRef>
              <c:f>Sheet1!$C$5:$C$6</c:f>
              <c:numCache>
                <c:formatCode>General</c:formatCode>
                <c:ptCount val="2"/>
                <c:pt idx="0">
                  <c:v>56</c:v>
                </c:pt>
                <c:pt idx="1">
                  <c:v>32</c:v>
                </c:pt>
              </c:numCache>
            </c:numRef>
          </c:val>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en-US"/>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diagrams/_rels/data2.xml.rels><?xml version="1.0" encoding="UTF-8" standalone="yes"?>
<Relationships xmlns="http://schemas.openxmlformats.org/package/2006/relationships"><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diagrams/_rels/data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s>
</file>

<file path=ppt/diagrams/_rels/data4.xml.rels><?xml version="1.0" encoding="UTF-8" standalone="yes"?>
<Relationships xmlns="http://schemas.openxmlformats.org/package/2006/relationships"><Relationship Id="rId4" Type="http://schemas.openxmlformats.org/officeDocument/2006/relationships/image" Target="../media/image67.jpeg"/><Relationship Id="rId3" Type="http://schemas.openxmlformats.org/officeDocument/2006/relationships/image" Target="../media/image54.jpeg"/><Relationship Id="rId2" Type="http://schemas.openxmlformats.org/officeDocument/2006/relationships/image" Target="../media/image66.png"/><Relationship Id="rId1" Type="http://schemas.openxmlformats.org/officeDocument/2006/relationships/image" Target="../media/image65.jpeg"/></Relationships>
</file>

<file path=ppt/diagrams/_rels/data5.xml.rels><?xml version="1.0" encoding="UTF-8" standalone="yes"?>
<Relationships xmlns="http://schemas.openxmlformats.org/package/2006/relationships"><Relationship Id="rId4" Type="http://schemas.openxmlformats.org/officeDocument/2006/relationships/image" Target="../media/image67.jpeg"/><Relationship Id="rId3" Type="http://schemas.openxmlformats.org/officeDocument/2006/relationships/image" Target="../media/image54.jpeg"/><Relationship Id="rId2" Type="http://schemas.openxmlformats.org/officeDocument/2006/relationships/image" Target="../media/image66.png"/><Relationship Id="rId1" Type="http://schemas.openxmlformats.org/officeDocument/2006/relationships/image" Target="../media/image68.jpeg"/></Relationships>
</file>

<file path=ppt/diagrams/_rels/data6.xml.rels><?xml version="1.0" encoding="UTF-8" standalone="yes"?>
<Relationships xmlns="http://schemas.openxmlformats.org/package/2006/relationships"><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diagrams/_rels/data7.xml.rels><?xml version="1.0" encoding="UTF-8" standalone="yes"?>
<Relationships xmlns="http://schemas.openxmlformats.org/package/2006/relationships"><Relationship Id="rId4" Type="http://schemas.openxmlformats.org/officeDocument/2006/relationships/image" Target="../media/image67.jpe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diagrams/_rels/drawing1.xml.rels><?xml version="1.0" encoding="UTF-8" standalone="yes"?>
<Relationships xmlns="http://schemas.openxmlformats.org/package/2006/relationships"><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diagrams/_rels/drawing2.xml.rels><?xml version="1.0" encoding="UTF-8" standalone="yes"?>
<Relationships xmlns="http://schemas.openxmlformats.org/package/2006/relationships"><Relationship Id="rId6" Type="http://schemas.openxmlformats.org/officeDocument/2006/relationships/image" Target="../media/image61.jpeg"/><Relationship Id="rId5" Type="http://schemas.openxmlformats.org/officeDocument/2006/relationships/image" Target="../media/image58.jpeg"/><Relationship Id="rId4" Type="http://schemas.openxmlformats.org/officeDocument/2006/relationships/image" Target="../media/image60.jpeg"/><Relationship Id="rId3" Type="http://schemas.openxmlformats.org/officeDocument/2006/relationships/image" Target="../media/image57.jpeg"/><Relationship Id="rId2" Type="http://schemas.openxmlformats.org/officeDocument/2006/relationships/image" Target="../media/image59.jpeg"/><Relationship Id="rId1" Type="http://schemas.openxmlformats.org/officeDocument/2006/relationships/image" Target="../media/image5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s>
</file>

<file path=ppt/diagrams/_rels/drawing4.xml.rels><?xml version="1.0" encoding="UTF-8" standalone="yes"?>
<Relationships xmlns="http://schemas.openxmlformats.org/package/2006/relationships"><Relationship Id="rId4" Type="http://schemas.openxmlformats.org/officeDocument/2006/relationships/image" Target="../media/image67.jpeg"/><Relationship Id="rId3" Type="http://schemas.openxmlformats.org/officeDocument/2006/relationships/image" Target="../media/image54.jpeg"/><Relationship Id="rId2" Type="http://schemas.openxmlformats.org/officeDocument/2006/relationships/image" Target="../media/image66.png"/><Relationship Id="rId1" Type="http://schemas.openxmlformats.org/officeDocument/2006/relationships/image" Target="../media/image65.jpeg"/></Relationships>
</file>

<file path=ppt/diagrams/_rels/drawing5.xml.rels><?xml version="1.0" encoding="UTF-8" standalone="yes"?>
<Relationships xmlns="http://schemas.openxmlformats.org/package/2006/relationships"><Relationship Id="rId4" Type="http://schemas.openxmlformats.org/officeDocument/2006/relationships/image" Target="../media/image67.jpeg"/><Relationship Id="rId3" Type="http://schemas.openxmlformats.org/officeDocument/2006/relationships/image" Target="../media/image54.jpeg"/><Relationship Id="rId2" Type="http://schemas.openxmlformats.org/officeDocument/2006/relationships/image" Target="../media/image66.png"/><Relationship Id="rId1" Type="http://schemas.openxmlformats.org/officeDocument/2006/relationships/image" Target="../media/image68.jpeg"/></Relationships>
</file>

<file path=ppt/diagrams/_rels/drawing6.xml.rels><?xml version="1.0" encoding="UTF-8" standalone="yes"?>
<Relationships xmlns="http://schemas.openxmlformats.org/package/2006/relationships"><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diagrams/_rels/drawing7.xml.rels><?xml version="1.0" encoding="UTF-8" standalone="yes"?>
<Relationships xmlns="http://schemas.openxmlformats.org/package/2006/relationships"><Relationship Id="rId4" Type="http://schemas.openxmlformats.org/officeDocument/2006/relationships/image" Target="../media/image67.jpeg"/><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FC91FF9-F000-514A-9561-AA12BADAD630}" type="doc">
      <dgm:prSet loTypeId=""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phldr="0" custT="1"/>
      <dgm:spPr>
        <a:solidFill>
          <a:srgbClr val="203864"/>
        </a:solidFill>
      </dgm:spPr>
      <dgm:t>
        <a:bodyPr vert="horz" wrap="square"/>
        <a:p>
          <a:pPr>
            <a:lnSpc>
              <a:spcPct val="100000"/>
            </a:lnSpc>
            <a:spcBef>
              <a:spcPct val="0"/>
            </a:spcBef>
            <a:spcAft>
              <a:spcPct val="35000"/>
            </a:spcAft>
          </a:pPr>
          <a:r>
            <a:rPr lang="en-US" sz="3000" dirty="0">
              <a:solidFill>
                <a:srgbClr val="FFC000"/>
              </a:solidFill>
            </a:rPr>
            <a:t>  Barafu ya bahari ya aktiki imepitia katika majira ya joto 2 kati ya majira ma 3</a:t>
          </a:r>
          <a:r>
            <a:rPr lang="en-US" sz="3000" b="0" dirty="0">
              <a:solidFill>
                <a:schemeClr val="bg1"/>
              </a:solidFill>
            </a:rPr>
            <a:t/>
          </a:r>
          <a:endParaRPr lang="en-US" sz="3000" b="0" dirty="0">
            <a:solidFill>
              <a:schemeClr val="bg1"/>
            </a:solidFill>
          </a:endParaRPr>
        </a:p>
      </dgm:t>
    </dgm:pt>
    <dgm:pt modelId="{2F6CD873-6420-154F-893D-F599555E0EA5}" cxnId="{7B9441A9-46B4-4545-BB39-AB50DCF723D0}" type="parTrans">
      <dgm:prSet/>
      <dgm:spPr/>
      <dgm:t>
        <a:bodyPr/>
        <a:lstStyle/>
        <a:p>
          <a:endParaRPr lang="en-US"/>
        </a:p>
      </dgm:t>
    </dgm:pt>
    <dgm:pt modelId="{7C5A8633-BF60-F941-9976-DF7947BC92BA}" cxnId="{7B9441A9-46B4-4545-BB39-AB50DCF723D0}" type="sibTrans">
      <dgm:prSet/>
      <dgm:spPr/>
      <dgm:t>
        <a:bodyPr/>
        <a:lstStyle/>
        <a:p>
          <a:endParaRPr lang="en-US"/>
        </a:p>
      </dgm:t>
    </dgm:pt>
    <dgm:pt modelId="{AE3F423A-2B5E-BC4A-AF56-B3BBDC83E2BC}">
      <dgm:prSet phldrT="[Text]" phldr="0" custT="1"/>
      <dgm:spPr>
        <a:solidFill>
          <a:srgbClr val="203864"/>
        </a:solidFill>
      </dgm:spPr>
      <dgm:t>
        <a:bodyPr vert="horz" wrap="square"/>
        <a:p>
          <a:pPr>
            <a:lnSpc>
              <a:spcPct val="100000"/>
            </a:lnSpc>
            <a:spcBef>
              <a:spcPct val="0"/>
            </a:spcBef>
            <a:spcAft>
              <a:spcPct val="35000"/>
            </a:spcAft>
          </a:pPr>
          <a:r>
            <a:rPr lang="en-US" sz="3000" b="0" dirty="0">
              <a:solidFill>
                <a:schemeClr val="bg1"/>
              </a:solidFill>
            </a:rPr>
            <a:t> Asilimia 50 ya aina za wadudu hupteaasilimia 50 ya makazi yao </a:t>
          </a:r>
          <a:r>
            <a:rPr lang="en-US" sz="3000" b="0" baseline="30000" dirty="0">
              <a:solidFill>
                <a:schemeClr val="bg1"/>
              </a:solidFill>
            </a:rPr>
            <a:t>2</a:t>
          </a:r>
          <a:r>
            <a:rPr sz="6500"/>
            <a:t/>
          </a:r>
          <a:endParaRPr sz="6500"/>
        </a:p>
      </dgm:t>
    </dgm:pt>
    <dgm:pt modelId="{FAED0D07-411E-674B-A93E-CF9EE8623508}" cxnId="{5B14CF67-3950-426D-9896-6BB958161542}" type="parTrans">
      <dgm:prSet/>
      <dgm:spPr/>
      <dgm:t>
        <a:bodyPr/>
        <a:lstStyle/>
        <a:p>
          <a:endParaRPr lang="en-US"/>
        </a:p>
      </dgm:t>
    </dgm:pt>
    <dgm:pt modelId="{5F4F3F09-12C2-184D-BB46-0C55311F21E8}" cxnId="{5B14CF67-3950-426D-9896-6BB958161542}" type="sibTrans">
      <dgm:prSet/>
      <dgm:spPr/>
      <dgm:t>
        <a:bodyPr/>
        <a:lstStyle/>
        <a:p>
          <a:endParaRPr lang="en-US"/>
        </a:p>
      </dgm:t>
    </dgm:pt>
    <dgm:pt modelId="{71AEB743-9711-6142-AD61-EE2E3060789A}">
      <dgm:prSet phldrT="[Text]" phldr="0" custT="1"/>
      <dgm:spPr>
        <a:solidFill>
          <a:srgbClr val="203864"/>
        </a:solidFill>
      </dgm:spPr>
      <dgm:t>
        <a:bodyPr vert="horz" wrap="square"/>
        <a:p>
          <a:pPr>
            <a:lnSpc>
              <a:spcPct val="100000"/>
            </a:lnSpc>
            <a:spcBef>
              <a:spcPct val="0"/>
            </a:spcBef>
            <a:spcAft>
              <a:spcPct val="35000"/>
            </a:spcAft>
          </a:pPr>
          <a:r>
            <a:rPr lang="en-US" sz="3000" dirty="0">
              <a:solidFill>
                <a:srgbClr val="FFC000"/>
              </a:solidFill>
            </a:rPr>
            <a:t>  Ukame</a:t>
          </a:r>
          <a:r>
            <a:rPr lang="en-US" sz="3000" dirty="0">
              <a:solidFill>
                <a:schemeClr val="bg1"/>
              </a:solidFill>
            </a:rPr>
            <a:t>: Miezi </a:t>
          </a:r>
          <a:r>
            <a:rPr lang="en-US" sz="3000" b="1" dirty="0">
              <a:solidFill>
                <a:schemeClr val="accent1"/>
              </a:solidFill>
            </a:rPr>
            <a:t>11 zaidi </a:t>
          </a:r>
          <a:r>
            <a:rPr lang="en-US" sz="3000" b="1" dirty="0">
              <a:solidFill>
                <a:srgbClr val="FFC000"/>
              </a:solidFill>
            </a:rPr>
            <a:t> </a:t>
          </a:r>
          <a:r>
            <a:rPr lang="en-US" sz="3000" b="1" dirty="0">
              <a:solidFill>
                <a:srgbClr val="FFC000"/>
              </a:solidFill>
            </a:rPr>
            <a:t/>
          </a:r>
          <a:endParaRPr lang="en-US" sz="3000" b="1" dirty="0">
            <a:solidFill>
              <a:srgbClr val="FFC000"/>
            </a:solidFill>
          </a:endParaRPr>
        </a:p>
        <a:p>
          <a:pPr>
            <a:lnSpc>
              <a:spcPct val="100000"/>
            </a:lnSpc>
            <a:spcBef>
              <a:spcPct val="0"/>
            </a:spcBef>
            <a:spcAft>
              <a:spcPct val="35000"/>
            </a:spcAft>
          </a:pPr>
          <a:r>
            <a:rPr lang="en-US" sz="2000" i="1" dirty="0">
              <a:solidFill>
                <a:srgbClr val="FFC000"/>
              </a:solidFill>
            </a:rPr>
            <a:t>  Kuongezeka kwa kipindi cha ukame</a:t>
          </a:r>
          <a:r>
            <a:rPr lang="en-US" sz="2000" i="1" dirty="0">
              <a:solidFill>
                <a:srgbClr val="FFC000"/>
              </a:solidFill>
            </a:rPr>
            <a:t> </a:t>
          </a:r>
          <a:r>
            <a:rPr lang="en-US" sz="2000" i="1" baseline="30000" dirty="0">
              <a:solidFill>
                <a:schemeClr val="bg1"/>
              </a:solidFill>
            </a:rPr>
            <a:t>3</a:t>
          </a:r>
          <a:r>
            <a:rPr sz="6500"/>
            <a:t/>
          </a:r>
          <a:endParaRPr sz="6500"/>
        </a:p>
      </dgm:t>
    </dgm:pt>
    <dgm:pt modelId="{2A7A1BDE-CC91-7040-8E07-5E9269CDD1E1}" cxnId="{E82D98AD-CAEC-4B52-96ED-422949BE8474}" type="parTrans">
      <dgm:prSet/>
      <dgm:spPr/>
      <dgm:t>
        <a:bodyPr/>
        <a:lstStyle/>
        <a:p>
          <a:endParaRPr lang="en-US"/>
        </a:p>
      </dgm:t>
    </dgm:pt>
    <dgm:pt modelId="{B7BDA6AD-F4D8-6A4A-B58E-56F9756B2867}" cxnId="{E82D98AD-CAEC-4B52-96ED-422949BE8474}" type="sibTrans">
      <dgm:prSet/>
      <dgm:spPr/>
      <dgm:t>
        <a:bodyPr/>
        <a:lstStyle/>
        <a:p>
          <a:endParaRPr lang="en-US"/>
        </a:p>
      </dgm:t>
    </dgm:pt>
    <dgm:pt modelId="{CD13794E-9586-6542-A34E-E3853922C92D}">
      <dgm:prSet phldrT="[Text]" phldr="0" custT="1"/>
      <dgm:spPr>
        <a:solidFill>
          <a:srgbClr val="203864"/>
        </a:solidFill>
      </dgm:spPr>
      <dgm:t>
        <a:bodyPr vert="horz" wrap="square"/>
        <a:p>
          <a:pPr>
            <a:lnSpc>
              <a:spcPct val="100000"/>
            </a:lnSpc>
            <a:spcBef>
              <a:spcPct val="0"/>
            </a:spcBef>
            <a:spcAft>
              <a:spcPct val="35000"/>
            </a:spcAft>
          </a:pPr>
          <a:r>
            <a:rPr lang="en-US" sz="2700" b="1" dirty="0">
              <a:solidFill>
                <a:srgbClr val="FFC000"/>
              </a:solidFill>
            </a:rPr>
            <a:t> Eneo lililochomwa moto na motowa kipindi cha kiangazi k atika bahari ya mediterania </a:t>
          </a:r>
          <a:r>
            <a:rPr lang="en-US" sz="2700" b="0" dirty="0">
              <a:solidFill>
                <a:schemeClr val="bg1"/>
              </a:solidFill>
            </a:rPr>
            <a:t> </a:t>
          </a:r>
          <a:r>
            <a:rPr lang="en-US" sz="2700" b="0" baseline="30000" dirty="0">
              <a:solidFill>
                <a:schemeClr val="bg1"/>
              </a:solidFill>
            </a:rPr>
            <a:t>4</a:t>
          </a:r>
          <a:r>
            <a:rPr lang="en-US" sz="2700" b="0" baseline="30000" dirty="0">
              <a:solidFill>
                <a:schemeClr val="bg1"/>
              </a:solidFill>
            </a:rPr>
            <a:t/>
          </a:r>
          <a:endParaRPr lang="en-US" sz="2700" b="0" baseline="30000" dirty="0">
            <a:solidFill>
              <a:schemeClr val="bg1"/>
            </a:solidFill>
          </a:endParaRPr>
        </a:p>
        <a:p>
          <a:pPr>
            <a:lnSpc>
              <a:spcPct val="100000"/>
            </a:lnSpc>
            <a:spcBef>
              <a:spcPct val="0"/>
            </a:spcBef>
            <a:spcAft>
              <a:spcPct val="35000"/>
            </a:spcAft>
          </a:pPr>
          <a:r>
            <a:rPr lang="en-US" sz="2700" b="1" baseline="30000" dirty="0">
              <a:solidFill>
                <a:schemeClr val="bg1"/>
              </a:solidFill>
            </a:rPr>
            <a:t>  ukilinganisha na Sasa.</a:t>
          </a:r>
          <a:r>
            <a:rPr lang="en-US" sz="2700" b="0" i="1" baseline="30000" dirty="0"/>
            <a:t/>
          </a:r>
          <a:endParaRPr lang="en-US" sz="2700" b="0" i="1" baseline="30000" dirty="0"/>
        </a:p>
      </dgm:t>
    </dgm:pt>
    <dgm:pt modelId="{C3215026-7856-1B4E-B7BC-5AAAB79F7796}" cxnId="{BB7EF01B-7F1A-495F-ACF1-1DD55E31A7C7}" type="parTrans">
      <dgm:prSet/>
      <dgm:spPr/>
      <dgm:t>
        <a:bodyPr/>
        <a:lstStyle/>
        <a:p>
          <a:endParaRPr lang="en-US"/>
        </a:p>
      </dgm:t>
    </dgm:pt>
    <dgm:pt modelId="{B65DC524-C684-3044-B844-CCB6168E7CF6}" cxnId="{BB7EF01B-7F1A-495F-ACF1-1DD55E31A7C7}" type="sibTrans">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t>
        <a:bodyPr/>
        <a:lstStyle/>
        <a:p>
          <a:endParaRPr lang="en-US"/>
        </a:p>
      </dgm:t>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t>
        <a:bodyPr/>
        <a:lstStyle/>
        <a:p>
          <a:endParaRPr lang="en-US"/>
        </a:p>
      </dgm:t>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srcRect/>
          <a:stretch>
            <a:fillRect/>
          </a:stretch>
        </a:blipFill>
      </dgm:spPr>
    </dgm:pt>
    <dgm:pt modelId="{BCE4C6C1-E11B-594C-9878-D93E39F87385}" type="pres">
      <dgm:prSet presAssocID="{B639CB0E-619F-5B49-8F0C-081AB40BE154}" presName="text" presStyleCnt="0">
        <dgm:presLayoutVars>
          <dgm:bulletEnabled val="1"/>
        </dgm:presLayoutVars>
      </dgm:prSet>
      <dgm:spPr/>
      <dgm:t>
        <a:bodyPr/>
        <a:lstStyle/>
        <a:p>
          <a:endParaRPr lang="en-US"/>
        </a:p>
      </dgm:t>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t>
        <a:bodyPr/>
        <a:lstStyle/>
        <a:p>
          <a:endParaRPr lang="en-US"/>
        </a:p>
      </dgm:t>
    </dgm:pt>
    <dgm:pt modelId="{95E0771D-8FAB-A44E-9AC4-D7E15E6C397D}" type="pres">
      <dgm:prSet presAssocID="{AE3F423A-2B5E-BC4A-AF56-B3BBDC83E2BC}" presName="img" presStyleLbl="fgImgPlace1" presStyleIdx="1" presStyleCnt="4" custScaleX="99870" custLinFactNeighborX="-156" custLinFactNeighborY="295"/>
      <dgm:spPr>
        <a:blipFill dpi="0" rotWithShape="1">
          <a:blip xmlns:r="http://schemas.openxmlformats.org/officeDocument/2006/relationships" r:embed="rId2" cstate="screen"/>
          <a:srcRect/>
          <a:stretch>
            <a:fillRect t="358"/>
          </a:stretch>
        </a:blipFill>
      </dgm:spPr>
    </dgm:pt>
    <dgm:pt modelId="{2D619E53-340D-B34D-9757-56C72E2053CD}" type="pres">
      <dgm:prSet presAssocID="{AE3F423A-2B5E-BC4A-AF56-B3BBDC83E2BC}" presName="text" presStyleCnt="0">
        <dgm:presLayoutVars>
          <dgm:bulletEnabled val="1"/>
        </dgm:presLayoutVars>
      </dgm:prSet>
      <dgm:spPr/>
      <dgm:t>
        <a:bodyPr/>
        <a:lstStyle/>
        <a:p>
          <a:endParaRPr lang="en-US"/>
        </a:p>
      </dgm:t>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t>
        <a:bodyPr/>
        <a:lstStyle/>
        <a:p>
          <a:endParaRPr lang="en-US"/>
        </a:p>
      </dgm:t>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srcRect/>
          <a:stretch>
            <a:fillRect/>
          </a:stretch>
        </a:blipFill>
      </dgm:spPr>
    </dgm:pt>
    <dgm:pt modelId="{EF1B7D94-D338-CA46-B8E3-6788707D5018}" type="pres">
      <dgm:prSet presAssocID="{71AEB743-9711-6142-AD61-EE2E3060789A}" presName="text" presStyleCnt="0">
        <dgm:presLayoutVars>
          <dgm:bulletEnabled val="1"/>
        </dgm:presLayoutVars>
      </dgm:prSet>
      <dgm:spPr/>
      <dgm:t>
        <a:bodyPr/>
        <a:lstStyle/>
        <a:p>
          <a:endParaRPr lang="en-US"/>
        </a:p>
      </dgm:t>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t>
        <a:bodyPr/>
        <a:lstStyle/>
        <a:p>
          <a:endParaRPr lang="en-US"/>
        </a:p>
      </dgm:t>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srcRect/>
          <a:stretch>
            <a:fillRect/>
          </a:stretch>
        </a:blipFill>
      </dgm:spPr>
    </dgm:pt>
    <dgm:pt modelId="{48530C2E-8D0A-5549-B5E3-9C2F86B61164}" type="pres">
      <dgm:prSet presAssocID="{CD13794E-9586-6542-A34E-E3853922C92D}" presName="text" presStyleCnt="0">
        <dgm:presLayoutVars>
          <dgm:bulletEnabled val="1"/>
        </dgm:presLayoutVars>
      </dgm:prSet>
      <dgm:spPr/>
      <dgm:t>
        <a:bodyPr/>
        <a:lstStyle/>
        <a:p>
          <a:endParaRPr lang="en-US"/>
        </a:p>
      </dgm:t>
    </dgm:pt>
  </dgm:ptLst>
  <dgm:cxnLst>
    <dgm:cxn modelId="{7B9441A9-46B4-4545-BB39-AB50DCF723D0}" srcId="{1FC91FF9-F000-514A-9561-AA12BADAD630}" destId="{B639CB0E-619F-5B49-8F0C-081AB40BE154}" srcOrd="0" destOrd="0" parTransId="{2F6CD873-6420-154F-893D-F599555E0EA5}" sibTransId="{7C5A8633-BF60-F941-9976-DF7947BC92BA}"/>
    <dgm:cxn modelId="{5B14CF67-3950-426D-9896-6BB958161542}" srcId="{1FC91FF9-F000-514A-9561-AA12BADAD630}" destId="{AE3F423A-2B5E-BC4A-AF56-B3BBDC83E2BC}" srcOrd="1" destOrd="0" parTransId="{FAED0D07-411E-674B-A93E-CF9EE8623508}" sibTransId="{5F4F3F09-12C2-184D-BB46-0C55311F21E8}"/>
    <dgm:cxn modelId="{E82D98AD-CAEC-4B52-96ED-422949BE8474}" srcId="{1FC91FF9-F000-514A-9561-AA12BADAD630}" destId="{71AEB743-9711-6142-AD61-EE2E3060789A}" srcOrd="2" destOrd="0" parTransId="{2A7A1BDE-CC91-7040-8E07-5E9269CDD1E1}" sibTransId="{B7BDA6AD-F4D8-6A4A-B58E-56F9756B2867}"/>
    <dgm:cxn modelId="{BB7EF01B-7F1A-495F-ACF1-1DD55E31A7C7}" srcId="{1FC91FF9-F000-514A-9561-AA12BADAD630}" destId="{CD13794E-9586-6542-A34E-E3853922C92D}" srcOrd="3" destOrd="0" parTransId="{C3215026-7856-1B4E-B7BC-5AAAB79F7796}" sibTransId="{B65DC524-C684-3044-B844-CCB6168E7CF6}"/>
    <dgm:cxn modelId="{D7A915C5-BAC6-4E47-960A-6FB1DB672E5A}" type="presOf" srcId="{1FC91FF9-F000-514A-9561-AA12BADAD630}" destId="{F0C1914B-0BB6-5142-B1CF-3F2A4B942BEC}" srcOrd="0" destOrd="0" presId="urn:microsoft.com/office/officeart/2005/8/layout/vList4"/>
    <dgm:cxn modelId="{E8C5A189-54C7-486D-A7CE-68DB38271ABB}" type="presParOf" srcId="{F0C1914B-0BB6-5142-B1CF-3F2A4B942BEC}" destId="{38A90E93-AC9E-0F4C-9A47-409C6C100BC9}" srcOrd="0" destOrd="0" presId="urn:microsoft.com/office/officeart/2005/8/layout/vList4"/>
    <dgm:cxn modelId="{1B17C63B-BA47-43B6-96CB-F883F4672D34}" type="presParOf" srcId="{38A90E93-AC9E-0F4C-9A47-409C6C100BC9}" destId="{18D09D77-651F-F441-89F2-17F42ACD5B22}" srcOrd="0" destOrd="0" presId="urn:microsoft.com/office/officeart/2005/8/layout/vList4"/>
    <dgm:cxn modelId="{8E8A3F2A-39B6-43D2-8FC9-90729A059FD9}" type="presOf" srcId="{B639CB0E-619F-5B49-8F0C-081AB40BE154}" destId="{18D09D77-651F-F441-89F2-17F42ACD5B22}" srcOrd="0" destOrd="0" presId="urn:microsoft.com/office/officeart/2005/8/layout/vList4"/>
    <dgm:cxn modelId="{51B078F8-3C0C-496B-8081-5BD6F0114F74}" type="presParOf" srcId="{38A90E93-AC9E-0F4C-9A47-409C6C100BC9}" destId="{AEE820C1-DF18-2544-A7EC-2402B266ADA4}" srcOrd="1" destOrd="0" presId="urn:microsoft.com/office/officeart/2005/8/layout/vList4"/>
    <dgm:cxn modelId="{4F9A3C3B-2D89-48E7-969C-51BF52AA2F24}" type="presParOf" srcId="{38A90E93-AC9E-0F4C-9A47-409C6C100BC9}" destId="{BCE4C6C1-E11B-594C-9878-D93E39F87385}" srcOrd="2" destOrd="0" presId="urn:microsoft.com/office/officeart/2005/8/layout/vList4"/>
    <dgm:cxn modelId="{9A1CB537-EFA7-4484-873D-091E1FD5DD10}" type="presOf" srcId="{B639CB0E-619F-5B49-8F0C-081AB40BE154}" destId="{BCE4C6C1-E11B-594C-9878-D93E39F87385}" srcOrd="1" destOrd="0" presId="urn:microsoft.com/office/officeart/2005/8/layout/vList4"/>
    <dgm:cxn modelId="{D6541053-34EB-4C39-8601-CE9A1D5A8485}" type="presParOf" srcId="{F0C1914B-0BB6-5142-B1CF-3F2A4B942BEC}" destId="{FFCECDCE-168D-F547-A6F8-2F36C6FA5BBD}" srcOrd="1" destOrd="0" presId="urn:microsoft.com/office/officeart/2005/8/layout/vList4"/>
    <dgm:cxn modelId="{368346BA-D9A9-4384-9A8F-8B802768839E}" type="presOf" srcId="{7C5A8633-BF60-F941-9976-DF7947BC92BA}" destId="{FFCECDCE-168D-F547-A6F8-2F36C6FA5BBD}" srcOrd="0" destOrd="0" presId="urn:microsoft.com/office/officeart/2005/8/layout/vList4"/>
    <dgm:cxn modelId="{35120F17-9943-4086-BF72-9B3F1D3B164F}" type="presParOf" srcId="{F0C1914B-0BB6-5142-B1CF-3F2A4B942BEC}" destId="{229120C1-00B8-2644-BA3E-4AE467D23A62}" srcOrd="2" destOrd="0" presId="urn:microsoft.com/office/officeart/2005/8/layout/vList4"/>
    <dgm:cxn modelId="{F7AA5136-CBFE-4001-91B0-A6F8DED35E97}" type="presParOf" srcId="{229120C1-00B8-2644-BA3E-4AE467D23A62}" destId="{9D3FA67F-CD1D-BD4B-97B1-94EC77E711C9}" srcOrd="0" destOrd="2" presId="urn:microsoft.com/office/officeart/2005/8/layout/vList4"/>
    <dgm:cxn modelId="{114307D7-5249-47FD-BD46-396724602CCC}" type="presOf" srcId="{AE3F423A-2B5E-BC4A-AF56-B3BBDC83E2BC}" destId="{9D3FA67F-CD1D-BD4B-97B1-94EC77E711C9}" srcOrd="0" destOrd="0" presId="urn:microsoft.com/office/officeart/2005/8/layout/vList4"/>
    <dgm:cxn modelId="{E4EE7303-0D31-444E-B6F4-2412D573887E}" type="presParOf" srcId="{229120C1-00B8-2644-BA3E-4AE467D23A62}" destId="{95E0771D-8FAB-A44E-9AC4-D7E15E6C397D}" srcOrd="1" destOrd="2" presId="urn:microsoft.com/office/officeart/2005/8/layout/vList4"/>
    <dgm:cxn modelId="{20C3BC50-09A8-4104-9F8C-E6B7CCDA0655}" type="presParOf" srcId="{229120C1-00B8-2644-BA3E-4AE467D23A62}" destId="{2D619E53-340D-B34D-9757-56C72E2053CD}" srcOrd="2" destOrd="2" presId="urn:microsoft.com/office/officeart/2005/8/layout/vList4"/>
    <dgm:cxn modelId="{74A065E6-D435-4A47-B719-9803C9FFA8BE}" type="presOf" srcId="{AE3F423A-2B5E-BC4A-AF56-B3BBDC83E2BC}" destId="{2D619E53-340D-B34D-9757-56C72E2053CD}" srcOrd="1" destOrd="0" presId="urn:microsoft.com/office/officeart/2005/8/layout/vList4"/>
    <dgm:cxn modelId="{789206C4-C99C-408A-9FCD-8FC29348B0EF}" type="presParOf" srcId="{F0C1914B-0BB6-5142-B1CF-3F2A4B942BEC}" destId="{67D54CEC-BAEF-0546-9BEB-8CF07B622904}" srcOrd="3" destOrd="0" presId="urn:microsoft.com/office/officeart/2005/8/layout/vList4"/>
    <dgm:cxn modelId="{07AB3D7B-7D5F-4A11-B03E-C895BC269639}" type="presOf" srcId="{5F4F3F09-12C2-184D-BB46-0C55311F21E8}" destId="{67D54CEC-BAEF-0546-9BEB-8CF07B622904}" srcOrd="0" destOrd="0" presId="urn:microsoft.com/office/officeart/2005/8/layout/vList4"/>
    <dgm:cxn modelId="{04C3B1CE-C699-4121-9BCC-3B120E7230A8}" type="presParOf" srcId="{F0C1914B-0BB6-5142-B1CF-3F2A4B942BEC}" destId="{F6ED839E-E60A-ED4A-8286-71756B22FB13}" srcOrd="4" destOrd="0" presId="urn:microsoft.com/office/officeart/2005/8/layout/vList4"/>
    <dgm:cxn modelId="{18331C1E-56BA-41F5-A620-EADE976C8175}" type="presParOf" srcId="{F6ED839E-E60A-ED4A-8286-71756B22FB13}" destId="{4B20879D-1BA6-964A-9922-06194BCE8234}" srcOrd="0" destOrd="4" presId="urn:microsoft.com/office/officeart/2005/8/layout/vList4"/>
    <dgm:cxn modelId="{E24CF9A8-C8F5-4FFD-BBAA-FF672AB75DF2}" type="presOf" srcId="{71AEB743-9711-6142-AD61-EE2E3060789A}" destId="{4B20879D-1BA6-964A-9922-06194BCE8234}" srcOrd="0" destOrd="0" presId="urn:microsoft.com/office/officeart/2005/8/layout/vList4"/>
    <dgm:cxn modelId="{35E54ABF-EFEC-46A4-87BE-107D3E03440D}" type="presParOf" srcId="{F6ED839E-E60A-ED4A-8286-71756B22FB13}" destId="{04B207F0-8830-5A42-A51A-2E1A72F4BAE6}" srcOrd="1" destOrd="4" presId="urn:microsoft.com/office/officeart/2005/8/layout/vList4"/>
    <dgm:cxn modelId="{F82261BF-11D0-4F77-BF1A-2295BB8899C6}" type="presParOf" srcId="{F6ED839E-E60A-ED4A-8286-71756B22FB13}" destId="{EF1B7D94-D338-CA46-B8E3-6788707D5018}" srcOrd="2" destOrd="4" presId="urn:microsoft.com/office/officeart/2005/8/layout/vList4"/>
    <dgm:cxn modelId="{5FAC4B47-A64C-4749-A6CB-685FAAB9B10C}" type="presOf" srcId="{71AEB743-9711-6142-AD61-EE2E3060789A}" destId="{EF1B7D94-D338-CA46-B8E3-6788707D5018}" srcOrd="1" destOrd="0" presId="urn:microsoft.com/office/officeart/2005/8/layout/vList4"/>
    <dgm:cxn modelId="{75D40BAA-03CF-4208-AB51-DF509BB2E862}" type="presParOf" srcId="{F0C1914B-0BB6-5142-B1CF-3F2A4B942BEC}" destId="{5E0549A7-C60C-B545-9F66-6CD2656B67E7}" srcOrd="5" destOrd="0" presId="urn:microsoft.com/office/officeart/2005/8/layout/vList4"/>
    <dgm:cxn modelId="{F83C46D2-ADCF-4C06-B595-85FDFD38F8A9}" type="presOf" srcId="{B7BDA6AD-F4D8-6A4A-B58E-56F9756B2867}" destId="{5E0549A7-C60C-B545-9F66-6CD2656B67E7}" srcOrd="0" destOrd="0" presId="urn:microsoft.com/office/officeart/2005/8/layout/vList4"/>
    <dgm:cxn modelId="{E2F67683-0709-42BE-B612-68C7643728FB}" type="presParOf" srcId="{F0C1914B-0BB6-5142-B1CF-3F2A4B942BEC}" destId="{871B5B34-5C31-EB40-95D8-4E8429697060}" srcOrd="6" destOrd="0" presId="urn:microsoft.com/office/officeart/2005/8/layout/vList4"/>
    <dgm:cxn modelId="{64E8D8DB-3378-449E-9FD6-03BD8CFE466D}" type="presParOf" srcId="{871B5B34-5C31-EB40-95D8-4E8429697060}" destId="{B0F78F31-84AC-8B43-8F9B-32EA1F61FE1D}" srcOrd="0" destOrd="6" presId="urn:microsoft.com/office/officeart/2005/8/layout/vList4"/>
    <dgm:cxn modelId="{FCF21BCF-74D5-4566-8EC5-0D59ADAA63AB}" type="presOf" srcId="{CD13794E-9586-6542-A34E-E3853922C92D}" destId="{B0F78F31-84AC-8B43-8F9B-32EA1F61FE1D}" srcOrd="0" destOrd="0" presId="urn:microsoft.com/office/officeart/2005/8/layout/vList4"/>
    <dgm:cxn modelId="{BCD1B04B-A75E-4ED5-9F8C-5875C973B241}" type="presParOf" srcId="{871B5B34-5C31-EB40-95D8-4E8429697060}" destId="{14020C73-B559-DC48-88C5-F238339E1C04}" srcOrd="1" destOrd="6" presId="urn:microsoft.com/office/officeart/2005/8/layout/vList4"/>
    <dgm:cxn modelId="{D733EB48-BC99-4531-9E91-66DE001C21B3}" type="presParOf" srcId="{871B5B34-5C31-EB40-95D8-4E8429697060}" destId="{48530C2E-8D0A-5549-B5E3-9C2F86B61164}" srcOrd="2" destOrd="6" presId="urn:microsoft.com/office/officeart/2005/8/layout/vList4"/>
    <dgm:cxn modelId="{262C312A-E9D3-474C-9B4D-BD2E0FD120C8}" type="presOf" srcId="{CD13794E-9586-6542-A34E-E3853922C92D}" destId="{48530C2E-8D0A-5549-B5E3-9C2F86B61164}" srcOrd="1" destOrd="0" presId="urn:microsoft.com/office/officeart/2005/8/layout/v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82BD8A-91D6-3C45-9169-7B0A34608807}" type="doc">
      <dgm:prSet loTypeId="urn:microsoft.com/office/officeart/2005/8/layout/hList7" loCatId="list" qsTypeId="urn:microsoft.com/office/officeart/2005/8/quickstyle/simple1" qsCatId="simple" csTypeId="urn:microsoft.com/office/officeart/2005/8/colors/accent1_2" csCatId="accent1" phldr="1"/>
      <dgm:spPr/>
    </dgm:pt>
    <dgm:pt modelId="{A21C1276-EBD3-A245-89A6-1FDC9F60579B}">
      <dgm:prSet phldrT="[Text]" custT="1"/>
      <dgm:spPr>
        <a:blipFill dpi="0" rotWithShape="0">
          <a:blip xmlns:r="http://schemas.openxmlformats.org/officeDocument/2006/relationships" r:embed="rId1" cstate="screen"/>
          <a:srcRect/>
          <a:stretch>
            <a:fillRect/>
          </a:stretch>
        </a:blipFill>
      </dgm:spPr>
      <dgm:t>
        <a:bodyPr anchor="t" anchorCtr="0"/>
        <a:lstStyle/>
        <a:p>
          <a:endParaRPr lang="en-US" sz="2000" b="1" dirty="0"/>
        </a:p>
      </dgm:t>
    </dgm:pt>
    <dgm:pt modelId="{D5BE1289-E0F7-BA48-BE06-5CCA0E703D5D}" cxnId="{E27BFACD-9945-544F-B2DC-A29D755363C8}" type="parTrans">
      <dgm:prSet/>
      <dgm:spPr/>
      <dgm:t>
        <a:bodyPr/>
        <a:lstStyle/>
        <a:p>
          <a:endParaRPr lang="en-US"/>
        </a:p>
      </dgm:t>
    </dgm:pt>
    <dgm:pt modelId="{396FC1CD-832F-5B46-A436-784428C018E3}" cxnId="{E27BFACD-9945-544F-B2DC-A29D755363C8}" type="sibTrans">
      <dgm:prSet/>
      <dgm:spPr/>
      <dgm:t>
        <a:bodyPr/>
        <a:lstStyle/>
        <a:p>
          <a:endParaRPr lang="en-US"/>
        </a:p>
      </dgm:t>
    </dgm:pt>
    <dgm:pt modelId="{CDA59EEF-574A-7A45-AB85-ABE664D32F5A}">
      <dgm:prSet phldrT="[Text]" custT="1"/>
      <dgm:spPr>
        <a:blipFill dpi="0" rotWithShape="0">
          <a:blip xmlns:r="http://schemas.openxmlformats.org/officeDocument/2006/relationships" r:embed="rId2" cstate="screen"/>
          <a:srcRect/>
          <a:stretch>
            <a:fillRect/>
          </a:stretch>
        </a:blipFill>
      </dgm:spPr>
      <dgm:t>
        <a:bodyPr anchor="t" anchorCtr="0"/>
        <a:lstStyle/>
        <a:p>
          <a:endParaRPr lang="en-US" sz="2000" b="1" dirty="0"/>
        </a:p>
      </dgm:t>
    </dgm:pt>
    <dgm:pt modelId="{84E50B38-130A-6441-A3EB-D475A0CF2BAA}" cxnId="{89ECC4FE-BDA1-6745-973A-1AAD46EC3C4A}" type="parTrans">
      <dgm:prSet/>
      <dgm:spPr/>
      <dgm:t>
        <a:bodyPr/>
        <a:lstStyle/>
        <a:p>
          <a:endParaRPr lang="en-US"/>
        </a:p>
      </dgm:t>
    </dgm:pt>
    <dgm:pt modelId="{E9BF5022-AF78-9D47-8ECA-27B74BADADC9}" cxnId="{89ECC4FE-BDA1-6745-973A-1AAD46EC3C4A}" type="sibTrans">
      <dgm:prSet/>
      <dgm:spPr/>
      <dgm:t>
        <a:bodyPr/>
        <a:lstStyle/>
        <a:p>
          <a:endParaRPr lang="en-US"/>
        </a:p>
      </dgm:t>
    </dgm:pt>
    <dgm:pt modelId="{F99E27B5-8A0A-F346-9D3C-850A7649BAAD}">
      <dgm:prSet phldrT="[Text]" custT="1"/>
      <dgm:spPr>
        <a:blipFill dpi="0" rotWithShape="0">
          <a:blip xmlns:r="http://schemas.openxmlformats.org/officeDocument/2006/relationships" r:embed="rId3" cstate="screen"/>
          <a:srcRect/>
          <a:stretch>
            <a:fillRect/>
          </a:stretch>
        </a:blipFill>
      </dgm:spPr>
      <dgm:t>
        <a:bodyPr anchor="t" anchorCtr="0"/>
        <a:lstStyle/>
        <a:p>
          <a:endParaRPr lang="en-US" sz="2500" b="1" dirty="0"/>
        </a:p>
      </dgm:t>
    </dgm:pt>
    <dgm:pt modelId="{D72C24B5-D769-4342-B7E2-585D85DDCFEB}" cxnId="{63E5E3A6-8C1A-4F48-BDD8-EA3C71E7EB8E}" type="sibTrans">
      <dgm:prSet/>
      <dgm:spPr/>
      <dgm:t>
        <a:bodyPr/>
        <a:lstStyle/>
        <a:p>
          <a:endParaRPr lang="en-US"/>
        </a:p>
      </dgm:t>
    </dgm:pt>
    <dgm:pt modelId="{8021482D-D968-F34F-8C27-EBAAC63857E6}" cxnId="{63E5E3A6-8C1A-4F48-BDD8-EA3C71E7EB8E}" type="parTrans">
      <dgm:prSet/>
      <dgm:spPr/>
      <dgm:t>
        <a:bodyPr/>
        <a:lstStyle/>
        <a:p>
          <a:endParaRPr lang="en-US"/>
        </a:p>
      </dgm:t>
    </dgm:pt>
    <dgm:pt modelId="{ADF3CEE2-1D90-F540-AB7D-E5077943E496}" type="pres">
      <dgm:prSet presAssocID="{8F82BD8A-91D6-3C45-9169-7B0A34608807}" presName="Name0" presStyleCnt="0">
        <dgm:presLayoutVars>
          <dgm:dir/>
          <dgm:resizeHandles val="exact"/>
        </dgm:presLayoutVars>
      </dgm:prSet>
      <dgm:spPr/>
    </dgm:pt>
    <dgm:pt modelId="{CC2EC453-9F95-6E4C-A855-91DA01AE2A84}" type="pres">
      <dgm:prSet presAssocID="{8F82BD8A-91D6-3C45-9169-7B0A34608807}" presName="fgShape" presStyleLbl="fgShp" presStyleIdx="0" presStyleCnt="1" custLinFactY="81614" custLinFactNeighborX="-1508" custLinFactNeighborY="100000"/>
      <dgm:spPr>
        <a:noFill/>
        <a:ln>
          <a:noFill/>
        </a:ln>
      </dgm:spPr>
    </dgm:pt>
    <dgm:pt modelId="{9DCBADA0-91BC-8645-8C29-D41039733265}" type="pres">
      <dgm:prSet presAssocID="{8F82BD8A-91D6-3C45-9169-7B0A34608807}" presName="linComp" presStyleCnt="0"/>
      <dgm:spPr/>
    </dgm:pt>
    <dgm:pt modelId="{6712FF5D-2140-2643-B469-CC25CD3E2D51}" type="pres">
      <dgm:prSet presAssocID="{A21C1276-EBD3-A245-89A6-1FDC9F60579B}" presName="compNode" presStyleCnt="0"/>
      <dgm:spPr/>
    </dgm:pt>
    <dgm:pt modelId="{AF10B860-324E-5F4C-B550-089CEEF2D478}" type="pres">
      <dgm:prSet presAssocID="{A21C1276-EBD3-A245-89A6-1FDC9F60579B}" presName="bkgdShape" presStyleLbl="node1" presStyleIdx="0" presStyleCnt="3" custLinFactNeighborX="-8371" custLinFactNeighborY="-1226"/>
      <dgm:spPr/>
      <dgm:t>
        <a:bodyPr/>
        <a:lstStyle/>
        <a:p>
          <a:endParaRPr lang="en-US"/>
        </a:p>
      </dgm:t>
    </dgm:pt>
    <dgm:pt modelId="{B6193100-A433-C141-A538-784060EDEA81}" type="pres">
      <dgm:prSet presAssocID="{A21C1276-EBD3-A245-89A6-1FDC9F60579B}" presName="nodeTx" presStyleLbl="node1" presStyleIdx="0" presStyleCnt="3">
        <dgm:presLayoutVars>
          <dgm:bulletEnabled val="1"/>
        </dgm:presLayoutVars>
      </dgm:prSet>
      <dgm:spPr/>
      <dgm:t>
        <a:bodyPr/>
        <a:lstStyle/>
        <a:p>
          <a:endParaRPr lang="en-US"/>
        </a:p>
      </dgm:t>
    </dgm:pt>
    <dgm:pt modelId="{FAEF0129-E7EE-EB47-A067-0F1B166E1240}" type="pres">
      <dgm:prSet presAssocID="{A21C1276-EBD3-A245-89A6-1FDC9F60579B}" presName="invisiNode" presStyleLbl="node1" presStyleIdx="0" presStyleCnt="3"/>
      <dgm:spPr/>
    </dgm:pt>
    <dgm:pt modelId="{C91D55FA-14DB-2044-988E-C090D41BCC8E}" type="pres">
      <dgm:prSet presAssocID="{A21C1276-EBD3-A245-89A6-1FDC9F60579B}" presName="imagNode" presStyleLbl="fgImgPlace1" presStyleIdx="0" presStyleCnt="3"/>
      <dgm:spPr>
        <a:blipFill>
          <a:blip xmlns:r="http://schemas.openxmlformats.org/officeDocument/2006/relationships" r:embed="rId4" cstate="screen"/>
          <a:srcRect/>
          <a:stretch>
            <a:fillRect/>
          </a:stretch>
        </a:blipFill>
      </dgm:spPr>
    </dgm:pt>
    <dgm:pt modelId="{4A654126-3D97-E64C-9288-975864A80354}" type="pres">
      <dgm:prSet presAssocID="{396FC1CD-832F-5B46-A436-784428C018E3}" presName="sibTrans" presStyleLbl="sibTrans2D1" presStyleIdx="0" presStyleCnt="0"/>
      <dgm:spPr/>
      <dgm:t>
        <a:bodyPr/>
        <a:lstStyle/>
        <a:p>
          <a:endParaRPr lang="en-US"/>
        </a:p>
      </dgm:t>
    </dgm:pt>
    <dgm:pt modelId="{5A80F230-65F9-8F4C-800B-B98EC85B88D4}" type="pres">
      <dgm:prSet presAssocID="{CDA59EEF-574A-7A45-AB85-ABE664D32F5A}" presName="compNode" presStyleCnt="0"/>
      <dgm:spPr/>
    </dgm:pt>
    <dgm:pt modelId="{118866B0-985E-9F49-8989-47F4E7DA12D8}" type="pres">
      <dgm:prSet presAssocID="{CDA59EEF-574A-7A45-AB85-ABE664D32F5A}" presName="bkgdShape" presStyleLbl="node1" presStyleIdx="1" presStyleCnt="3"/>
      <dgm:spPr/>
      <dgm:t>
        <a:bodyPr/>
        <a:lstStyle/>
        <a:p>
          <a:endParaRPr lang="en-US"/>
        </a:p>
      </dgm:t>
    </dgm:pt>
    <dgm:pt modelId="{6A38629C-1E50-E24B-A770-FBD9ACFA5A39}" type="pres">
      <dgm:prSet presAssocID="{CDA59EEF-574A-7A45-AB85-ABE664D32F5A}" presName="nodeTx" presStyleLbl="node1" presStyleIdx="1" presStyleCnt="3">
        <dgm:presLayoutVars>
          <dgm:bulletEnabled val="1"/>
        </dgm:presLayoutVars>
      </dgm:prSet>
      <dgm:spPr/>
      <dgm:t>
        <a:bodyPr/>
        <a:lstStyle/>
        <a:p>
          <a:endParaRPr lang="en-US"/>
        </a:p>
      </dgm:t>
    </dgm:pt>
    <dgm:pt modelId="{A5C1CAB2-A62B-8244-AB3F-C4465AA26819}" type="pres">
      <dgm:prSet presAssocID="{CDA59EEF-574A-7A45-AB85-ABE664D32F5A}" presName="invisiNode" presStyleLbl="node1" presStyleIdx="1" presStyleCnt="3"/>
      <dgm:spPr/>
    </dgm:pt>
    <dgm:pt modelId="{C26E6199-CC28-5C44-A899-7BDD5E9D819B}" type="pres">
      <dgm:prSet presAssocID="{CDA59EEF-574A-7A45-AB85-ABE664D32F5A}" presName="imagNode" presStyleLbl="fgImgPlace1" presStyleIdx="1" presStyleCnt="3"/>
      <dgm:spPr>
        <a:blipFill>
          <a:blip xmlns:r="http://schemas.openxmlformats.org/officeDocument/2006/relationships" r:embed="rId5" cstate="screen"/>
          <a:srcRect/>
          <a:stretch>
            <a:fillRect/>
          </a:stretch>
        </a:blipFill>
      </dgm:spPr>
    </dgm:pt>
    <dgm:pt modelId="{BDF16BDE-F7F1-FB40-A261-77E53D29367E}" type="pres">
      <dgm:prSet presAssocID="{E9BF5022-AF78-9D47-8ECA-27B74BADADC9}" presName="sibTrans" presStyleLbl="sibTrans2D1" presStyleIdx="0" presStyleCnt="0"/>
      <dgm:spPr/>
      <dgm:t>
        <a:bodyPr/>
        <a:lstStyle/>
        <a:p>
          <a:endParaRPr lang="en-US"/>
        </a:p>
      </dgm:t>
    </dgm:pt>
    <dgm:pt modelId="{60E63992-12D6-3F40-954D-C105AB261982}" type="pres">
      <dgm:prSet presAssocID="{F99E27B5-8A0A-F346-9D3C-850A7649BAAD}" presName="compNode" presStyleCnt="0"/>
      <dgm:spPr/>
    </dgm:pt>
    <dgm:pt modelId="{6AC55210-1033-9E41-AAD3-3E712BA02AAC}" type="pres">
      <dgm:prSet presAssocID="{F99E27B5-8A0A-F346-9D3C-850A7649BAAD}" presName="bkgdShape" presStyleLbl="node1" presStyleIdx="2" presStyleCnt="3"/>
      <dgm:spPr/>
      <dgm:t>
        <a:bodyPr/>
        <a:lstStyle/>
        <a:p>
          <a:endParaRPr lang="en-US"/>
        </a:p>
      </dgm:t>
    </dgm:pt>
    <dgm:pt modelId="{C9370D96-2E26-184A-ADCF-C9EBA2981B46}" type="pres">
      <dgm:prSet presAssocID="{F99E27B5-8A0A-F346-9D3C-850A7649BAAD}" presName="nodeTx" presStyleLbl="node1" presStyleIdx="2" presStyleCnt="3">
        <dgm:presLayoutVars>
          <dgm:bulletEnabled val="1"/>
        </dgm:presLayoutVars>
      </dgm:prSet>
      <dgm:spPr/>
      <dgm:t>
        <a:bodyPr/>
        <a:lstStyle/>
        <a:p>
          <a:endParaRPr lang="en-US"/>
        </a:p>
      </dgm:t>
    </dgm:pt>
    <dgm:pt modelId="{284C09D7-3060-E949-978A-C1548AEBD042}" type="pres">
      <dgm:prSet presAssocID="{F99E27B5-8A0A-F346-9D3C-850A7649BAAD}" presName="invisiNode" presStyleLbl="node1" presStyleIdx="2" presStyleCnt="3"/>
      <dgm:spPr/>
    </dgm:pt>
    <dgm:pt modelId="{0EA9B441-3187-A443-9F0F-96E0510387C1}" type="pres">
      <dgm:prSet presAssocID="{F99E27B5-8A0A-F346-9D3C-850A7649BAAD}" presName="imagNode" presStyleLbl="fgImgPlace1" presStyleIdx="2" presStyleCnt="3"/>
      <dgm:spPr>
        <a:blipFill>
          <a:blip xmlns:r="http://schemas.openxmlformats.org/officeDocument/2006/relationships" r:embed="rId6" cstate="screen"/>
          <a:srcRect/>
          <a:stretch>
            <a:fillRect/>
          </a:stretch>
        </a:blipFill>
      </dgm:spPr>
    </dgm:pt>
  </dgm:ptLst>
  <dgm:cxnLst>
    <dgm:cxn modelId="{004704F1-BE8C-6E45-A072-2C43883C203B}" type="presOf" srcId="{F99E27B5-8A0A-F346-9D3C-850A7649BAAD}" destId="{6AC55210-1033-9E41-AAD3-3E712BA02AAC}" srcOrd="0" destOrd="0" presId="urn:microsoft.com/office/officeart/2005/8/layout/hList7"/>
    <dgm:cxn modelId="{B8DE43CE-39B7-364F-9B80-4F22F146C610}" type="presOf" srcId="{8F82BD8A-91D6-3C45-9169-7B0A34608807}" destId="{ADF3CEE2-1D90-F540-AB7D-E5077943E496}" srcOrd="0" destOrd="0" presId="urn:microsoft.com/office/officeart/2005/8/layout/hList7"/>
    <dgm:cxn modelId="{63E5E3A6-8C1A-4F48-BDD8-EA3C71E7EB8E}" srcId="{8F82BD8A-91D6-3C45-9169-7B0A34608807}" destId="{F99E27B5-8A0A-F346-9D3C-850A7649BAAD}" srcOrd="2" destOrd="0" parTransId="{8021482D-D968-F34F-8C27-EBAAC63857E6}" sibTransId="{D72C24B5-D769-4342-B7E2-585D85DDCFEB}"/>
    <dgm:cxn modelId="{5B3B3459-5AB9-7B48-A965-37382330FD50}" type="presOf" srcId="{F99E27B5-8A0A-F346-9D3C-850A7649BAAD}" destId="{C9370D96-2E26-184A-ADCF-C9EBA2981B46}" srcOrd="1" destOrd="0" presId="urn:microsoft.com/office/officeart/2005/8/layout/hList7"/>
    <dgm:cxn modelId="{89ECC4FE-BDA1-6745-973A-1AAD46EC3C4A}" srcId="{8F82BD8A-91D6-3C45-9169-7B0A34608807}" destId="{CDA59EEF-574A-7A45-AB85-ABE664D32F5A}" srcOrd="1" destOrd="0" parTransId="{84E50B38-130A-6441-A3EB-D475A0CF2BAA}" sibTransId="{E9BF5022-AF78-9D47-8ECA-27B74BADADC9}"/>
    <dgm:cxn modelId="{C99E3C50-7F84-6D4F-A4EC-C9FD43F55C28}" type="presOf" srcId="{A21C1276-EBD3-A245-89A6-1FDC9F60579B}" destId="{AF10B860-324E-5F4C-B550-089CEEF2D478}" srcOrd="0" destOrd="0" presId="urn:microsoft.com/office/officeart/2005/8/layout/hList7"/>
    <dgm:cxn modelId="{B0502D7C-0AA6-CC49-BA03-C208EFE90E91}" type="presOf" srcId="{CDA59EEF-574A-7A45-AB85-ABE664D32F5A}" destId="{6A38629C-1E50-E24B-A770-FBD9ACFA5A39}" srcOrd="1" destOrd="0" presId="urn:microsoft.com/office/officeart/2005/8/layout/hList7"/>
    <dgm:cxn modelId="{E27BFACD-9945-544F-B2DC-A29D755363C8}" srcId="{8F82BD8A-91D6-3C45-9169-7B0A34608807}" destId="{A21C1276-EBD3-A245-89A6-1FDC9F60579B}" srcOrd="0" destOrd="0" parTransId="{D5BE1289-E0F7-BA48-BE06-5CCA0E703D5D}" sibTransId="{396FC1CD-832F-5B46-A436-784428C018E3}"/>
    <dgm:cxn modelId="{FD868978-04FE-E345-B968-9ECD7B6E9CEA}" type="presOf" srcId="{396FC1CD-832F-5B46-A436-784428C018E3}" destId="{4A654126-3D97-E64C-9288-975864A80354}" srcOrd="0" destOrd="0" presId="urn:microsoft.com/office/officeart/2005/8/layout/hList7"/>
    <dgm:cxn modelId="{6E869851-55CD-5946-9330-AA591B84B784}" type="presOf" srcId="{E9BF5022-AF78-9D47-8ECA-27B74BADADC9}" destId="{BDF16BDE-F7F1-FB40-A261-77E53D29367E}" srcOrd="0" destOrd="0" presId="urn:microsoft.com/office/officeart/2005/8/layout/hList7"/>
    <dgm:cxn modelId="{39D86EC0-910B-0946-A033-FE3D43237353}" type="presOf" srcId="{A21C1276-EBD3-A245-89A6-1FDC9F60579B}" destId="{B6193100-A433-C141-A538-784060EDEA81}" srcOrd="1" destOrd="0" presId="urn:microsoft.com/office/officeart/2005/8/layout/hList7"/>
    <dgm:cxn modelId="{3FEEB276-C983-EA4B-B21F-7814322FB061}" type="presOf" srcId="{CDA59EEF-574A-7A45-AB85-ABE664D32F5A}" destId="{118866B0-985E-9F49-8989-47F4E7DA12D8}" srcOrd="0" destOrd="0" presId="urn:microsoft.com/office/officeart/2005/8/layout/hList7"/>
    <dgm:cxn modelId="{4301500E-58E3-654B-94D8-FC2C9ADCAF82}" type="presParOf" srcId="{ADF3CEE2-1D90-F540-AB7D-E5077943E496}" destId="{CC2EC453-9F95-6E4C-A855-91DA01AE2A84}" srcOrd="0" destOrd="0" presId="urn:microsoft.com/office/officeart/2005/8/layout/hList7"/>
    <dgm:cxn modelId="{7EAD4007-9EA2-D44E-9470-99FD70F46ECC}" type="presParOf" srcId="{ADF3CEE2-1D90-F540-AB7D-E5077943E496}" destId="{9DCBADA0-91BC-8645-8C29-D41039733265}" srcOrd="1" destOrd="0" presId="urn:microsoft.com/office/officeart/2005/8/layout/hList7"/>
    <dgm:cxn modelId="{34F3890A-5EEF-8A47-BE9D-8994B5E99A5C}" type="presParOf" srcId="{9DCBADA0-91BC-8645-8C29-D41039733265}" destId="{6712FF5D-2140-2643-B469-CC25CD3E2D51}" srcOrd="0" destOrd="0" presId="urn:microsoft.com/office/officeart/2005/8/layout/hList7"/>
    <dgm:cxn modelId="{7953F041-BA30-E44D-BEC6-D06AD1A75BE6}" type="presParOf" srcId="{6712FF5D-2140-2643-B469-CC25CD3E2D51}" destId="{AF10B860-324E-5F4C-B550-089CEEF2D478}" srcOrd="0" destOrd="0" presId="urn:microsoft.com/office/officeart/2005/8/layout/hList7"/>
    <dgm:cxn modelId="{D387F768-5862-7B40-8878-0DE704325786}" type="presParOf" srcId="{6712FF5D-2140-2643-B469-CC25CD3E2D51}" destId="{B6193100-A433-C141-A538-784060EDEA81}" srcOrd="1" destOrd="0" presId="urn:microsoft.com/office/officeart/2005/8/layout/hList7"/>
    <dgm:cxn modelId="{3F4BAD2C-7593-A748-B4EB-3AFCAE230A5C}" type="presParOf" srcId="{6712FF5D-2140-2643-B469-CC25CD3E2D51}" destId="{FAEF0129-E7EE-EB47-A067-0F1B166E1240}" srcOrd="2" destOrd="0" presId="urn:microsoft.com/office/officeart/2005/8/layout/hList7"/>
    <dgm:cxn modelId="{0CD2FF0A-9DD7-1E4C-B258-5304808E89CA}" type="presParOf" srcId="{6712FF5D-2140-2643-B469-CC25CD3E2D51}" destId="{C91D55FA-14DB-2044-988E-C090D41BCC8E}" srcOrd="3" destOrd="0" presId="urn:microsoft.com/office/officeart/2005/8/layout/hList7"/>
    <dgm:cxn modelId="{81B26FAE-F2DF-8540-B77B-E7E7B95DE9E9}" type="presParOf" srcId="{9DCBADA0-91BC-8645-8C29-D41039733265}" destId="{4A654126-3D97-E64C-9288-975864A80354}" srcOrd="1" destOrd="0" presId="urn:microsoft.com/office/officeart/2005/8/layout/hList7"/>
    <dgm:cxn modelId="{32D6E11C-55EA-DB4B-AD81-E11482E28C30}" type="presParOf" srcId="{9DCBADA0-91BC-8645-8C29-D41039733265}" destId="{5A80F230-65F9-8F4C-800B-B98EC85B88D4}" srcOrd="2" destOrd="0" presId="urn:microsoft.com/office/officeart/2005/8/layout/hList7"/>
    <dgm:cxn modelId="{74D65F21-1384-FA48-B69C-AF2F39343590}" type="presParOf" srcId="{5A80F230-65F9-8F4C-800B-B98EC85B88D4}" destId="{118866B0-985E-9F49-8989-47F4E7DA12D8}" srcOrd="0" destOrd="0" presId="urn:microsoft.com/office/officeart/2005/8/layout/hList7"/>
    <dgm:cxn modelId="{6DDDAF5D-8A78-BA43-9E7D-DCAA1E972D72}" type="presParOf" srcId="{5A80F230-65F9-8F4C-800B-B98EC85B88D4}" destId="{6A38629C-1E50-E24B-A770-FBD9ACFA5A39}" srcOrd="1" destOrd="0" presId="urn:microsoft.com/office/officeart/2005/8/layout/hList7"/>
    <dgm:cxn modelId="{34C0553B-1906-3842-BFB2-BD5A2735C0D8}" type="presParOf" srcId="{5A80F230-65F9-8F4C-800B-B98EC85B88D4}" destId="{A5C1CAB2-A62B-8244-AB3F-C4465AA26819}" srcOrd="2" destOrd="0" presId="urn:microsoft.com/office/officeart/2005/8/layout/hList7"/>
    <dgm:cxn modelId="{A372C02C-7D77-2F4F-801C-A1F6ADC50219}" type="presParOf" srcId="{5A80F230-65F9-8F4C-800B-B98EC85B88D4}" destId="{C26E6199-CC28-5C44-A899-7BDD5E9D819B}" srcOrd="3" destOrd="0" presId="urn:microsoft.com/office/officeart/2005/8/layout/hList7"/>
    <dgm:cxn modelId="{C24099B6-2A4B-4646-A895-82A52FAA0712}" type="presParOf" srcId="{9DCBADA0-91BC-8645-8C29-D41039733265}" destId="{BDF16BDE-F7F1-FB40-A261-77E53D29367E}" srcOrd="3" destOrd="0" presId="urn:microsoft.com/office/officeart/2005/8/layout/hList7"/>
    <dgm:cxn modelId="{637BB0E3-62AB-ED40-921A-436E33E6E355}" type="presParOf" srcId="{9DCBADA0-91BC-8645-8C29-D41039733265}" destId="{60E63992-12D6-3F40-954D-C105AB261982}" srcOrd="4" destOrd="0" presId="urn:microsoft.com/office/officeart/2005/8/layout/hList7"/>
    <dgm:cxn modelId="{2227E427-BA74-3940-828B-E9590367CC66}" type="presParOf" srcId="{60E63992-12D6-3F40-954D-C105AB261982}" destId="{6AC55210-1033-9E41-AAD3-3E712BA02AAC}" srcOrd="0" destOrd="0" presId="urn:microsoft.com/office/officeart/2005/8/layout/hList7"/>
    <dgm:cxn modelId="{B1441BBD-A805-E348-9331-1BD9852F8AA8}" type="presParOf" srcId="{60E63992-12D6-3F40-954D-C105AB261982}" destId="{C9370D96-2E26-184A-ADCF-C9EBA2981B46}" srcOrd="1" destOrd="0" presId="urn:microsoft.com/office/officeart/2005/8/layout/hList7"/>
    <dgm:cxn modelId="{CB7E0C25-257A-3E47-A955-1BBBF48E1E5A}" type="presParOf" srcId="{60E63992-12D6-3F40-954D-C105AB261982}" destId="{284C09D7-3060-E949-978A-C1548AEBD042}" srcOrd="2" destOrd="0" presId="urn:microsoft.com/office/officeart/2005/8/layout/hList7"/>
    <dgm:cxn modelId="{EE57C688-6EA8-9D41-A4C6-29C107915BC9}" type="presParOf" srcId="{60E63992-12D6-3F40-954D-C105AB261982}" destId="{0EA9B441-3187-A443-9F0F-96E0510387C1}" srcOrd="3" destOrd="0" presId="urn:microsoft.com/office/officeart/2005/8/layout/hList7"/>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51201B-A53B-7D49-98B1-9466C037700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A537EA5A-DFA7-F14F-BD7C-62ECCC63BEF4}">
      <dgm:prSet phldr="0" custT="1"/>
      <dgm:spPr>
        <a:solidFill>
          <a:srgbClr val="203864"/>
        </a:solidFill>
      </dgm:spPr>
      <dgm:t>
        <a:bodyPr vert="horz" wrap="square"/>
        <a:p>
          <a:pPr algn="l">
            <a:lnSpc>
              <a:spcPct val="100000"/>
            </a:lnSpc>
            <a:spcBef>
              <a:spcPct val="0"/>
            </a:spcBef>
            <a:spcAft>
              <a:spcPct val="35000"/>
            </a:spcAft>
          </a:pPr>
          <a:r>
            <a:rPr lang="en-US" sz="3000" b="0" i="0" dirty="0"/>
            <a:t>Kuzuia vifo</a:t>
          </a:r>
          <a:r>
            <a:rPr lang="en-US" sz="3000" b="1" i="0" dirty="0">
              <a:solidFill>
                <a:srgbClr val="FFC000"/>
              </a:solidFill>
            </a:rPr>
            <a:t>~295,000 vya mapema kabla ya mwaka </a:t>
          </a:r>
          <a:r>
            <a:rPr lang="en-US" sz="3000" b="0" i="0" dirty="0">
              <a:solidFill>
                <a:schemeClr val="bg1"/>
              </a:solidFill>
            </a:rPr>
            <a:t>b 2030 kutokana na uchafuzi wa hali ya hewa unaosababishwa na matumizi ya mafuta. </a:t>
          </a:r>
          <a:r>
            <a:rPr lang="en-US" sz="3000" dirty="0"/>
            <a:t/>
          </a:r>
          <a:endParaRPr lang="en-US" sz="3000" dirty="0"/>
        </a:p>
      </dgm:t>
    </dgm:pt>
    <dgm:pt modelId="{9F1992AC-D6D8-9942-BA95-5B4171CA1C2E}" cxnId="{642557EE-515A-478F-829A-E41784236916}" type="parTrans">
      <dgm:prSet/>
      <dgm:spPr/>
      <dgm:t>
        <a:bodyPr/>
        <a:lstStyle/>
        <a:p>
          <a:endParaRPr lang="en-US"/>
        </a:p>
      </dgm:t>
    </dgm:pt>
    <dgm:pt modelId="{B02B7A7C-D0BB-EC4F-8D71-BF4A2AB6F453}" cxnId="{642557EE-515A-478F-829A-E41784236916}" type="sibTrans">
      <dgm:prSet/>
      <dgm:spPr/>
      <dgm:t>
        <a:bodyPr/>
        <a:lstStyle/>
        <a:p>
          <a:endParaRPr lang="en-US"/>
        </a:p>
      </dgm:t>
    </dgm:pt>
    <dgm:pt modelId="{35FCCB13-04AB-7F45-A017-DF5C2C915FC7}">
      <dgm:prSet phldr="0" custT="0"/>
      <dgm:spPr>
        <a:solidFill>
          <a:srgbClr val="203864"/>
        </a:solidFill>
      </dgm:spPr>
      <dgm:t>
        <a:bodyPr vert="horz" wrap="square"/>
        <a:p>
          <a:pPr algn="l">
            <a:lnSpc>
              <a:spcPct val="100000"/>
            </a:lnSpc>
            <a:spcBef>
              <a:spcPct val="0"/>
            </a:spcBef>
            <a:spcAft>
              <a:spcPct val="35000"/>
            </a:spcAft>
          </a:pPr>
          <a:r>
            <a:rPr lang="en-US" b="0" i="0" dirty="0"/>
            <a:t>Kuzuia safari za hafla zaidi ya  </a:t>
          </a:r>
          <a:r>
            <a:rPr lang="en-US" b="1" i="0" dirty="0">
              <a:solidFill>
                <a:srgbClr val="FFC000"/>
              </a:solidFill>
            </a:rPr>
            <a:t>~29,000  katika chumba cha dharula kwa watoto kwa ugnjwa wa Pumu.</a:t>
          </a:r>
          <a:r>
            <a:rPr lang="en-US" b="1" i="0" dirty="0">
              <a:solidFill>
                <a:srgbClr val="FFC000"/>
              </a:solidFill>
            </a:rPr>
            <a:t> </a:t>
          </a:r>
          <a:r>
            <a:rPr lang="en-US" dirty="0"/>
            <a:t/>
          </a:r>
          <a:endParaRPr lang="en-US" dirty="0"/>
        </a:p>
      </dgm:t>
    </dgm:pt>
    <dgm:pt modelId="{20BEC2DD-6F33-CC45-AD4B-893D27404027}" cxnId="{948A14D7-44A6-4C63-B58D-9A69B2B3F775}" type="parTrans">
      <dgm:prSet/>
      <dgm:spPr/>
      <dgm:t>
        <a:bodyPr/>
        <a:lstStyle/>
        <a:p>
          <a:endParaRPr lang="en-US"/>
        </a:p>
      </dgm:t>
    </dgm:pt>
    <dgm:pt modelId="{011A8A10-00ED-4840-827C-A6EB4924D3F5}" cxnId="{948A14D7-44A6-4C63-B58D-9A69B2B3F775}" type="sibTrans">
      <dgm:prSet/>
      <dgm:spPr/>
      <dgm:t>
        <a:bodyPr/>
        <a:lstStyle/>
        <a:p>
          <a:endParaRPr lang="en-US"/>
        </a:p>
      </dgm:t>
    </dgm:pt>
    <dgm:pt modelId="{A8A19173-8719-B14F-BC28-6C6B82B667FE}">
      <dgm:prSet phldr="0" custT="0"/>
      <dgm:spPr>
        <a:solidFill>
          <a:srgbClr val="203864"/>
        </a:solidFill>
      </dgm:spPr>
      <dgm:t>
        <a:bodyPr vert="horz" wrap="square"/>
        <a:p>
          <a:pPr algn="l">
            <a:lnSpc>
              <a:spcPct val="100000"/>
            </a:lnSpc>
            <a:spcBef>
              <a:spcPct val="0"/>
            </a:spcBef>
            <a:spcAft>
              <a:spcPct val="35000"/>
            </a:spcAft>
          </a:pPr>
          <a:r>
            <a:rPr lang="en-US" b="0" i="0" dirty="0"/>
            <a:t>Kuzuia zaidi ya masaa milion </a:t>
          </a:r>
          <a:r>
            <a:rPr lang="en-US" b="1" dirty="0">
              <a:solidFill>
                <a:srgbClr val="FFC000"/>
              </a:solidFill>
            </a:rPr>
            <a:t>15 millionya watu wazima kupotea kwa mwaka.</a:t>
          </a:r>
          <a:r>
            <a:rPr lang="en-US" b="1" dirty="0">
              <a:solidFill>
                <a:srgbClr val="FFC000"/>
              </a:solidFill>
            </a:rPr>
            <a:t> </a:t>
          </a:r>
          <a:r>
            <a:rPr lang="en-US" dirty="0"/>
            <a:t/>
          </a:r>
          <a:endParaRPr lang="en-US" dirty="0"/>
        </a:p>
      </dgm:t>
    </dgm:pt>
    <dgm:pt modelId="{C9B21AF6-7FA7-B84D-9EEA-021DB2A2E7F2}" cxnId="{09E93E26-40C2-4398-A088-03E8DE21DE65}" type="parTrans">
      <dgm:prSet/>
      <dgm:spPr/>
      <dgm:t>
        <a:bodyPr/>
        <a:lstStyle/>
        <a:p>
          <a:endParaRPr lang="en-US"/>
        </a:p>
      </dgm:t>
    </dgm:pt>
    <dgm:pt modelId="{C9FB886C-7069-B144-B525-6D2559177E2C}" cxnId="{09E93E26-40C2-4398-A088-03E8DE21DE65}" type="sibTrans">
      <dgm:prSet/>
      <dgm:spPr/>
      <dgm:t>
        <a:bodyPr/>
        <a:lstStyle/>
        <a:p>
          <a:endParaRPr lang="en-US"/>
        </a:p>
      </dgm:t>
    </dgm:pt>
    <dgm:pt modelId="{548376DD-7FA4-B144-AF08-2BF41F71D2FB}" type="pres">
      <dgm:prSet presAssocID="{0751201B-A53B-7D49-98B1-9466C0377000}" presName="linearFlow" presStyleCnt="0">
        <dgm:presLayoutVars>
          <dgm:dir/>
          <dgm:resizeHandles val="exact"/>
        </dgm:presLayoutVars>
      </dgm:prSet>
      <dgm:spPr/>
      <dgm:t>
        <a:bodyPr/>
        <a:lstStyle/>
        <a:p>
          <a:endParaRPr lang="en-US"/>
        </a:p>
      </dgm:t>
    </dgm:pt>
    <dgm:pt modelId="{7DA01B1D-2159-1440-94D9-27D209353C2A}" type="pres">
      <dgm:prSet presAssocID="{A537EA5A-DFA7-F14F-BD7C-62ECCC63BEF4}" presName="composite" presStyleCnt="0"/>
      <dgm:spPr/>
    </dgm:pt>
    <dgm:pt modelId="{01FBF57F-E5F2-984D-A8CB-33F1BB5912E7}" type="pres">
      <dgm:prSet presAssocID="{A537EA5A-DFA7-F14F-BD7C-62ECCC63BEF4}" presName="imgShp" presStyleLbl="fgImgPlace1" presStyleIdx="0" presStyleCnt="3"/>
      <dgm:spPr>
        <a:blipFill>
          <a:blip xmlns:r="http://schemas.openxmlformats.org/officeDocument/2006/relationships" r:embed="rId1" cstate="screen"/>
          <a:stretch>
            <a:fillRect/>
          </a:stretch>
        </a:blipFill>
      </dgm:spPr>
    </dgm:pt>
    <dgm:pt modelId="{8353A74F-993D-0043-8B20-C181E0DDBA58}" type="pres">
      <dgm:prSet presAssocID="{A537EA5A-DFA7-F14F-BD7C-62ECCC63BEF4}" presName="txShp" presStyleLbl="node1" presStyleIdx="0" presStyleCnt="3" custScaleX="93921" custScaleY="76692">
        <dgm:presLayoutVars>
          <dgm:bulletEnabled val="1"/>
        </dgm:presLayoutVars>
      </dgm:prSet>
      <dgm:spPr/>
      <dgm:t>
        <a:bodyPr/>
        <a:lstStyle/>
        <a:p>
          <a:endParaRPr lang="en-US"/>
        </a:p>
      </dgm:t>
    </dgm:pt>
    <dgm:pt modelId="{92DA0166-6FAB-354B-A35E-E20FB7A612D1}" type="pres">
      <dgm:prSet presAssocID="{B02B7A7C-D0BB-EC4F-8D71-BF4A2AB6F453}" presName="spacing" presStyleCnt="0"/>
      <dgm:spPr/>
    </dgm:pt>
    <dgm:pt modelId="{FF5ECCBB-69A5-1644-9EF8-CD9096DB343B}" type="pres">
      <dgm:prSet presAssocID="{35FCCB13-04AB-7F45-A017-DF5C2C915FC7}" presName="composite" presStyleCnt="0"/>
      <dgm:spPr/>
    </dgm:pt>
    <dgm:pt modelId="{88132632-A458-CE45-905B-53B4811AFC35}" type="pres">
      <dgm:prSet presAssocID="{35FCCB13-04AB-7F45-A017-DF5C2C915FC7}" presName="imgShp" presStyleLbl="fgImgPlace1" presStyleIdx="1" presStyleCnt="3" custLinFactNeighborY="-14700"/>
      <dgm:spPr>
        <a:blipFill>
          <a:blip xmlns:r="http://schemas.openxmlformats.org/officeDocument/2006/relationships" r:embed="rId2" cstate="screen"/>
          <a:srcRect/>
          <a:stretch>
            <a:fillRect/>
          </a:stretch>
        </a:blipFill>
      </dgm:spPr>
    </dgm:pt>
    <dgm:pt modelId="{ADE0B431-0895-A34D-BAC0-9CB8CC259437}" type="pres">
      <dgm:prSet presAssocID="{35FCCB13-04AB-7F45-A017-DF5C2C915FC7}" presName="txShp" presStyleLbl="node1" presStyleIdx="1" presStyleCnt="3" custScaleX="93921" custScaleY="76692" custLinFactNeighborY="-14700">
        <dgm:presLayoutVars>
          <dgm:bulletEnabled val="1"/>
        </dgm:presLayoutVars>
      </dgm:prSet>
      <dgm:spPr/>
      <dgm:t>
        <a:bodyPr/>
        <a:lstStyle/>
        <a:p>
          <a:endParaRPr lang="en-US"/>
        </a:p>
      </dgm:t>
    </dgm:pt>
    <dgm:pt modelId="{152589C5-A371-FD43-B8FF-83AF113E138C}" type="pres">
      <dgm:prSet presAssocID="{011A8A10-00ED-4840-827C-A6EB4924D3F5}" presName="spacing" presStyleCnt="0"/>
      <dgm:spPr/>
    </dgm:pt>
    <dgm:pt modelId="{A741EF34-027B-514E-99FE-6C19FD0088C7}" type="pres">
      <dgm:prSet presAssocID="{A8A19173-8719-B14F-BC28-6C6B82B667FE}" presName="composite" presStyleCnt="0"/>
      <dgm:spPr/>
    </dgm:pt>
    <dgm:pt modelId="{E13CB1BD-BF93-2940-95D2-D5307FD7A367}" type="pres">
      <dgm:prSet presAssocID="{A8A19173-8719-B14F-BC28-6C6B82B667FE}" presName="imgShp" presStyleLbl="fgImgPlace1" presStyleIdx="2" presStyleCnt="3" custLinFactNeighborY="-27930"/>
      <dgm:spPr>
        <a:blipFill dpi="0" rotWithShape="1">
          <a:blip xmlns:r="http://schemas.openxmlformats.org/officeDocument/2006/relationships" r:embed="rId3" cstate="screen"/>
          <a:srcRect/>
          <a:stretch>
            <a:fillRect/>
          </a:stretch>
        </a:blipFill>
      </dgm:spPr>
    </dgm:pt>
    <dgm:pt modelId="{753F5511-400F-E445-A150-FF5F69AB180F}" type="pres">
      <dgm:prSet presAssocID="{A8A19173-8719-B14F-BC28-6C6B82B667FE}" presName="txShp" presStyleLbl="node1" presStyleIdx="2" presStyleCnt="3" custScaleX="93921" custScaleY="76692" custLinFactNeighborY="-27930">
        <dgm:presLayoutVars>
          <dgm:bulletEnabled val="1"/>
        </dgm:presLayoutVars>
      </dgm:prSet>
      <dgm:spPr/>
      <dgm:t>
        <a:bodyPr/>
        <a:lstStyle/>
        <a:p>
          <a:endParaRPr lang="en-US"/>
        </a:p>
      </dgm:t>
    </dgm:pt>
  </dgm:ptLst>
  <dgm:cxnLst>
    <dgm:cxn modelId="{642557EE-515A-478F-829A-E41784236916}" srcId="{0751201B-A53B-7D49-98B1-9466C0377000}" destId="{A537EA5A-DFA7-F14F-BD7C-62ECCC63BEF4}" srcOrd="0" destOrd="0" parTransId="{9F1992AC-D6D8-9942-BA95-5B4171CA1C2E}" sibTransId="{B02B7A7C-D0BB-EC4F-8D71-BF4A2AB6F453}"/>
    <dgm:cxn modelId="{948A14D7-44A6-4C63-B58D-9A69B2B3F775}" srcId="{0751201B-A53B-7D49-98B1-9466C0377000}" destId="{35FCCB13-04AB-7F45-A017-DF5C2C915FC7}" srcOrd="1" destOrd="0" parTransId="{20BEC2DD-6F33-CC45-AD4B-893D27404027}" sibTransId="{011A8A10-00ED-4840-827C-A6EB4924D3F5}"/>
    <dgm:cxn modelId="{09E93E26-40C2-4398-A088-03E8DE21DE65}" srcId="{0751201B-A53B-7D49-98B1-9466C0377000}" destId="{A8A19173-8719-B14F-BC28-6C6B82B667FE}" srcOrd="2" destOrd="0" parTransId="{C9B21AF6-7FA7-B84D-9EEA-021DB2A2E7F2}" sibTransId="{C9FB886C-7069-B144-B525-6D2559177E2C}"/>
    <dgm:cxn modelId="{0DC042E4-A71E-41DF-88BD-BD984D9A6E3F}" type="presOf" srcId="{0751201B-A53B-7D49-98B1-9466C0377000}" destId="{548376DD-7FA4-B144-AF08-2BF41F71D2FB}" srcOrd="0" destOrd="0" presId="urn:microsoft.com/office/officeart/2005/8/layout/vList3"/>
    <dgm:cxn modelId="{2C434781-1844-4DC7-9D76-E589D0B0B3E5}" type="presParOf" srcId="{548376DD-7FA4-B144-AF08-2BF41F71D2FB}" destId="{7DA01B1D-2159-1440-94D9-27D209353C2A}" srcOrd="0" destOrd="0" presId="urn:microsoft.com/office/officeart/2005/8/layout/vList3"/>
    <dgm:cxn modelId="{66411BAD-9080-4317-8F02-F0F3628A218D}" type="presParOf" srcId="{7DA01B1D-2159-1440-94D9-27D209353C2A}" destId="{01FBF57F-E5F2-984D-A8CB-33F1BB5912E7}" srcOrd="0" destOrd="0" presId="urn:microsoft.com/office/officeart/2005/8/layout/vList3"/>
    <dgm:cxn modelId="{F3E26EB1-C3DD-4A3E-AADF-6887B76145F7}" type="presParOf" srcId="{7DA01B1D-2159-1440-94D9-27D209353C2A}" destId="{8353A74F-993D-0043-8B20-C181E0DDBA58}" srcOrd="1" destOrd="0" presId="urn:microsoft.com/office/officeart/2005/8/layout/vList3"/>
    <dgm:cxn modelId="{811FE298-2CAA-450A-885D-640897D60C89}" type="presOf" srcId="{A537EA5A-DFA7-F14F-BD7C-62ECCC63BEF4}" destId="{8353A74F-993D-0043-8B20-C181E0DDBA58}" srcOrd="0" destOrd="0" presId="urn:microsoft.com/office/officeart/2005/8/layout/vList3"/>
    <dgm:cxn modelId="{2F0A35A9-F717-417D-A328-5DDC0B5324B4}" type="presParOf" srcId="{548376DD-7FA4-B144-AF08-2BF41F71D2FB}" destId="{92DA0166-6FAB-354B-A35E-E20FB7A612D1}" srcOrd="1" destOrd="0" presId="urn:microsoft.com/office/officeart/2005/8/layout/vList3"/>
    <dgm:cxn modelId="{F6AE2218-0AEC-493F-BBF7-CCB9E25C4187}" type="presOf" srcId="{B02B7A7C-D0BB-EC4F-8D71-BF4A2AB6F453}" destId="{92DA0166-6FAB-354B-A35E-E20FB7A612D1}" srcOrd="0" destOrd="0" presId="urn:microsoft.com/office/officeart/2005/8/layout/vList3"/>
    <dgm:cxn modelId="{E87BFEA1-C7D9-4B09-BAA3-01FB64C26790}" type="presParOf" srcId="{548376DD-7FA4-B144-AF08-2BF41F71D2FB}" destId="{FF5ECCBB-69A5-1644-9EF8-CD9096DB343B}" srcOrd="2" destOrd="0" presId="urn:microsoft.com/office/officeart/2005/8/layout/vList3"/>
    <dgm:cxn modelId="{EAAB444A-670D-4AA0-A9D8-D41789D3B927}" type="presParOf" srcId="{FF5ECCBB-69A5-1644-9EF8-CD9096DB343B}" destId="{88132632-A458-CE45-905B-53B4811AFC35}" srcOrd="0" destOrd="2" presId="urn:microsoft.com/office/officeart/2005/8/layout/vList3"/>
    <dgm:cxn modelId="{0A301C74-E923-44D3-A6B4-B535CBF34B21}" type="presParOf" srcId="{FF5ECCBB-69A5-1644-9EF8-CD9096DB343B}" destId="{ADE0B431-0895-A34D-BAC0-9CB8CC259437}" srcOrd="1" destOrd="2" presId="urn:microsoft.com/office/officeart/2005/8/layout/vList3"/>
    <dgm:cxn modelId="{C2A9704D-AAEA-4F88-954F-777FAEF5A91E}" type="presOf" srcId="{35FCCB13-04AB-7F45-A017-DF5C2C915FC7}" destId="{ADE0B431-0895-A34D-BAC0-9CB8CC259437}" srcOrd="0" destOrd="0" presId="urn:microsoft.com/office/officeart/2005/8/layout/vList3"/>
    <dgm:cxn modelId="{5A22383D-92FC-4FAD-B7AD-336A6E916165}" type="presParOf" srcId="{548376DD-7FA4-B144-AF08-2BF41F71D2FB}" destId="{152589C5-A371-FD43-B8FF-83AF113E138C}" srcOrd="3" destOrd="0" presId="urn:microsoft.com/office/officeart/2005/8/layout/vList3"/>
    <dgm:cxn modelId="{9885BCC0-9795-4051-98A4-99D6FCE3D6D4}" type="presOf" srcId="{011A8A10-00ED-4840-827C-A6EB4924D3F5}" destId="{152589C5-A371-FD43-B8FF-83AF113E138C}" srcOrd="0" destOrd="0" presId="urn:microsoft.com/office/officeart/2005/8/layout/vList3"/>
    <dgm:cxn modelId="{D735B20C-FA40-4210-98EF-2E259E4B3BC0}" type="presParOf" srcId="{548376DD-7FA4-B144-AF08-2BF41F71D2FB}" destId="{A741EF34-027B-514E-99FE-6C19FD0088C7}" srcOrd="4" destOrd="0" presId="urn:microsoft.com/office/officeart/2005/8/layout/vList3"/>
    <dgm:cxn modelId="{559E3FF1-73FB-4EA9-9BD2-99A985437F4C}" type="presParOf" srcId="{A741EF34-027B-514E-99FE-6C19FD0088C7}" destId="{E13CB1BD-BF93-2940-95D2-D5307FD7A367}" srcOrd="0" destOrd="4" presId="urn:microsoft.com/office/officeart/2005/8/layout/vList3"/>
    <dgm:cxn modelId="{D029FDCA-28B7-4CCF-9A83-ACA4853CB14C}" type="presParOf" srcId="{A741EF34-027B-514E-99FE-6C19FD0088C7}" destId="{753F5511-400F-E445-A150-FF5F69AB180F}" srcOrd="1" destOrd="4" presId="urn:microsoft.com/office/officeart/2005/8/layout/vList3"/>
    <dgm:cxn modelId="{7677369A-E0B8-4518-A765-109561596BF7}" type="presOf" srcId="{A8A19173-8719-B14F-BC28-6C6B82B667FE}" destId="{753F5511-400F-E445-A150-FF5F69AB180F}" srcOrd="0"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phldr="0" custT="1"/>
      <dgm:spPr>
        <a:solidFill>
          <a:srgbClr val="203864"/>
        </a:solidFill>
      </dgm:spPr>
      <dgm:t>
        <a:bodyPr vert="horz" wrap="square"/>
        <a:p>
          <a:pPr>
            <a:lnSpc>
              <a:spcPct val="50000"/>
            </a:lnSpc>
            <a:spcBef>
              <a:spcPct val="0"/>
            </a:spcBef>
            <a:spcAft>
              <a:spcPct val="35000"/>
            </a:spcAft>
          </a:pPr>
          <a:r>
            <a:rPr lang="en-US" sz="800" dirty="0">
              <a:solidFill>
                <a:srgbClr val="FFC000"/>
              </a:solidFill>
            </a:rPr>
            <a:t>  </a:t>
          </a:r>
          <a:r>
            <a:rPr lang="en-US" sz="800" dirty="0">
              <a:solidFill>
                <a:srgbClr val="FFC000"/>
              </a:solidFill>
            </a:rPr>
            <a:t/>
          </a:r>
          <a:endParaRPr lang="en-US" sz="800" dirty="0">
            <a:solidFill>
              <a:srgbClr val="FFC000"/>
            </a:solidFill>
          </a:endParaRPr>
        </a:p>
        <a:p>
          <a:pPr>
            <a:lnSpc>
              <a:spcPct val="50000"/>
            </a:lnSpc>
            <a:spcBef>
              <a:spcPct val="0"/>
            </a:spcBef>
            <a:spcAft>
              <a:spcPct val="35000"/>
            </a:spcAft>
          </a:pPr>
          <a:r>
            <a:rPr lang="en-US" sz="2600" dirty="0">
              <a:solidFill>
                <a:schemeClr val="bg1"/>
              </a:solidFill>
            </a:rPr>
            <a:t>   Ongezeko la  </a:t>
          </a:r>
          <a:r>
            <a:rPr lang="en-US" sz="2600" b="1" dirty="0">
              <a:solidFill>
                <a:srgbClr val="FFC000"/>
              </a:solidFill>
            </a:rPr>
            <a:t>3.0 - 4.5°C (5.4 - 8.1°F)katika joto kali katika baadhi ya kanda</a:t>
          </a:r>
          <a:r>
            <a:rPr lang="en-US" sz="2600" b="0" baseline="30000" dirty="0">
              <a:solidFill>
                <a:schemeClr val="bg1"/>
              </a:solidFill>
            </a:rPr>
            <a:t>1</a:t>
          </a:r>
          <a:r>
            <a:rPr lang="en-US" sz="2600" b="0" dirty="0">
              <a:solidFill>
                <a:srgbClr val="FFC000"/>
              </a:solidFill>
            </a:rPr>
            <a:t/>
          </a:r>
          <a:endParaRPr lang="en-US" sz="2600" b="0" dirty="0">
            <a:solidFill>
              <a:srgbClr val="FFC000"/>
            </a:solidFill>
          </a:endParaRPr>
        </a:p>
      </dgm:t>
    </dgm:pt>
    <dgm:pt modelId="{2F6CD873-6420-154F-893D-F599555E0EA5}" cxnId="{3D6DBAEA-EB34-4D9B-901E-F680816ED18F}" type="parTrans">
      <dgm:prSet/>
      <dgm:spPr/>
      <dgm:t>
        <a:bodyPr/>
        <a:lstStyle/>
        <a:p>
          <a:endParaRPr lang="en-US"/>
        </a:p>
      </dgm:t>
    </dgm:pt>
    <dgm:pt modelId="{7C5A8633-BF60-F941-9976-DF7947BC92BA}" cxnId="{3D6DBAEA-EB34-4D9B-901E-F680816ED18F}" type="sibTrans">
      <dgm:prSet/>
      <dgm:spPr/>
      <dgm:t>
        <a:bodyPr/>
        <a:lstStyle/>
        <a:p>
          <a:endParaRPr lang="en-US"/>
        </a:p>
      </dgm:t>
    </dgm:pt>
    <dgm:pt modelId="{AE3F423A-2B5E-BC4A-AF56-B3BBDC83E2BC}">
      <dgm:prSet phldrT="[Text]" phldr="0" custT="1"/>
      <dgm:spPr>
        <a:solidFill>
          <a:srgbClr val="203864"/>
        </a:solidFill>
      </dgm:spPr>
      <dgm:t>
        <a:bodyPr vert="horz" wrap="square"/>
        <a:p>
          <a:pPr>
            <a:lnSpc>
              <a:spcPct val="100000"/>
            </a:lnSpc>
            <a:spcBef>
              <a:spcPct val="0"/>
            </a:spcBef>
            <a:spcAft>
              <a:spcPct val="35000"/>
            </a:spcAft>
          </a:pPr>
          <a:r>
            <a:rPr lang="en-US" sz="3000" b="1" dirty="0">
              <a:solidFill>
                <a:srgbClr val="FFC000"/>
              </a:solidFill>
            </a:rPr>
            <a:t>  Asilimi 70 ya miamba ya matumbawe iligeuka na kuwa na rangi nyekundu</a:t>
          </a:r>
          <a:r>
            <a:rPr lang="en-US" sz="3000" baseline="30000" dirty="0">
              <a:solidFill>
                <a:schemeClr val="bg1"/>
              </a:solidFill>
            </a:rPr>
            <a:t>2</a:t>
          </a:r>
          <a:r>
            <a:rPr lang="en-US" sz="3000" dirty="0">
              <a:solidFill>
                <a:schemeClr val="bg1"/>
              </a:solidFill>
            </a:rPr>
            <a:t/>
          </a:r>
          <a:endParaRPr lang="en-US" sz="3000" dirty="0">
            <a:solidFill>
              <a:schemeClr val="bg1"/>
            </a:solidFill>
          </a:endParaRPr>
        </a:p>
      </dgm:t>
    </dgm:pt>
    <dgm:pt modelId="{FAED0D07-411E-674B-A93E-CF9EE8623508}" cxnId="{71070BE0-A2B1-4F69-88B9-21055178F898}" type="parTrans">
      <dgm:prSet/>
      <dgm:spPr/>
      <dgm:t>
        <a:bodyPr/>
        <a:lstStyle/>
        <a:p>
          <a:endParaRPr lang="en-US"/>
        </a:p>
      </dgm:t>
    </dgm:pt>
    <dgm:pt modelId="{5F4F3F09-12C2-184D-BB46-0C55311F21E8}" cxnId="{71070BE0-A2B1-4F69-88B9-21055178F898}" type="sibTrans">
      <dgm:prSet/>
      <dgm:spPr/>
      <dgm:t>
        <a:bodyPr/>
        <a:lstStyle/>
        <a:p>
          <a:endParaRPr lang="en-US"/>
        </a:p>
      </dgm:t>
    </dgm:pt>
    <dgm:pt modelId="{71AEB743-9711-6142-AD61-EE2E3060789A}">
      <dgm:prSet phldrT="[Text]" phldr="0" custT="1"/>
      <dgm:spPr>
        <a:solidFill>
          <a:srgbClr val="203864"/>
        </a:solidFill>
      </dgm:spPr>
      <dgm:t>
        <a:bodyPr vert="horz" wrap="square"/>
        <a:p>
          <a:pPr>
            <a:lnSpc>
              <a:spcPct val="100000"/>
            </a:lnSpc>
            <a:spcBef>
              <a:spcPct val="0"/>
            </a:spcBef>
            <a:spcAft>
              <a:spcPct val="35000"/>
            </a:spcAft>
          </a:pPr>
          <a:r>
            <a:rPr lang="en-US" sz="3000" dirty="0">
              <a:solidFill>
                <a:schemeClr val="bg1"/>
              </a:solidFill>
            </a:rPr>
            <a:t>Ukame</a:t>
          </a:r>
          <a:r>
            <a:rPr lang="en-US" sz="3000" dirty="0">
              <a:solidFill>
                <a:schemeClr val="bg1"/>
              </a:solidFill>
            </a:rPr>
            <a:t>: Miezi 2 au zaid</a:t>
          </a:r>
          <a:r>
            <a:rPr lang="en-US" sz="3000" b="1" dirty="0">
              <a:solidFill>
                <a:srgbClr val="FFC000"/>
              </a:solidFill>
            </a:rPr>
            <a:t/>
          </a:r>
          <a:endParaRPr lang="en-US" sz="3000" b="1" dirty="0">
            <a:solidFill>
              <a:srgbClr val="FFC000"/>
            </a:solidFill>
          </a:endParaRPr>
        </a:p>
        <a:p>
          <a:pPr>
            <a:lnSpc>
              <a:spcPct val="100000"/>
            </a:lnSpc>
            <a:spcBef>
              <a:spcPct val="0"/>
            </a:spcBef>
            <a:spcAft>
              <a:spcPct val="35000"/>
            </a:spcAft>
          </a:pPr>
          <a:r>
            <a:rPr lang="en-US" sz="2000" i="1" dirty="0">
              <a:solidFill>
                <a:srgbClr val="FFC000"/>
              </a:solidFill>
            </a:rPr>
            <a:t>  Ongezeko la wastani la muda wa ukame</a:t>
          </a:r>
          <a:r>
            <a:rPr lang="en-US" sz="2000" i="1" baseline="30000" dirty="0">
              <a:solidFill>
                <a:schemeClr val="bg1"/>
              </a:solidFill>
            </a:rPr>
            <a:t>3</a:t>
          </a:r>
          <a:r>
            <a:rPr sz="6500"/>
            <a:t/>
          </a:r>
          <a:endParaRPr sz="6500"/>
        </a:p>
      </dgm:t>
    </dgm:pt>
    <dgm:pt modelId="{2A7A1BDE-CC91-7040-8E07-5E9269CDD1E1}" cxnId="{FBFACE0C-9DF0-4B21-B479-F2C43B451226}" type="parTrans">
      <dgm:prSet/>
      <dgm:spPr/>
      <dgm:t>
        <a:bodyPr/>
        <a:lstStyle/>
        <a:p>
          <a:endParaRPr lang="en-US"/>
        </a:p>
      </dgm:t>
    </dgm:pt>
    <dgm:pt modelId="{B7BDA6AD-F4D8-6A4A-B58E-56F9756B2867}" cxnId="{FBFACE0C-9DF0-4B21-B479-F2C43B451226}" type="sibTrans">
      <dgm:prSet/>
      <dgm:spPr/>
      <dgm:t>
        <a:bodyPr/>
        <a:lstStyle/>
        <a:p>
          <a:endParaRPr lang="en-US"/>
        </a:p>
      </dgm:t>
    </dgm:pt>
    <dgm:pt modelId="{CD13794E-9586-6542-A34E-E3853922C92D}">
      <dgm:prSet phldrT="[Text]" phldr="0" custT="1"/>
      <dgm:spPr>
        <a:solidFill>
          <a:srgbClr val="203864"/>
        </a:solidFill>
      </dgm:spPr>
      <dgm:t>
        <a:bodyPr vert="horz" wrap="square"/>
        <a:p>
          <a:pPr>
            <a:lnSpc>
              <a:spcPct val="100000"/>
            </a:lnSpc>
            <a:spcBef>
              <a:spcPct val="0"/>
            </a:spcBef>
            <a:spcAft>
              <a:spcPct val="35000"/>
            </a:spcAft>
          </a:pPr>
          <a:r>
            <a:rPr lang="en-US" sz="3000" b="1" dirty="0">
              <a:solidFill>
                <a:srgbClr val="FFC000"/>
              </a:solidFill>
            </a:rPr>
            <a:t>  Aslimia 13 ya watu wanakabiliwa na mawimbi makali ya joto angalau kila baada ya miaka mitano</a:t>
          </a:r>
          <a:r>
            <a:rPr lang="en-US" sz="2600" baseline="30000" dirty="0"/>
            <a:t>4</a:t>
          </a:r>
          <a:r>
            <a:rPr sz="6500"/>
            <a:t/>
          </a:r>
          <a:endParaRPr sz="6500"/>
        </a:p>
      </dgm:t>
    </dgm:pt>
    <dgm:pt modelId="{C3215026-7856-1B4E-B7BC-5AAAB79F7796}" cxnId="{C7F4217D-02CD-4268-8476-31E3BCBFFD81}" type="parTrans">
      <dgm:prSet/>
      <dgm:spPr/>
      <dgm:t>
        <a:bodyPr/>
        <a:lstStyle/>
        <a:p>
          <a:endParaRPr lang="en-US"/>
        </a:p>
      </dgm:t>
    </dgm:pt>
    <dgm:pt modelId="{B65DC524-C684-3044-B844-CCB6168E7CF6}" cxnId="{C7F4217D-02CD-4268-8476-31E3BCBFFD81}" type="sibTrans">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t>
        <a:bodyPr/>
        <a:lstStyle/>
        <a:p>
          <a:endParaRPr lang="en-US"/>
        </a:p>
      </dgm:t>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t>
        <a:bodyPr/>
        <a:lstStyle/>
        <a:p>
          <a:endParaRPr lang="en-US"/>
        </a:p>
      </dgm:t>
    </dgm:pt>
    <dgm:pt modelId="{AEE820C1-DF18-2544-A7EC-2402B266ADA4}" type="pres">
      <dgm:prSet presAssocID="{B639CB0E-619F-5B49-8F0C-081AB40BE154}" presName="img" presStyleLbl="fgImgPlace1" presStyleIdx="0" presStyleCnt="4" custScaleX="99870"/>
      <dgm:spPr>
        <a:blipFill>
          <a:blip xmlns:r="http://schemas.openxmlformats.org/officeDocument/2006/relationships" r:embed="rId1" cstate="screen"/>
          <a:srcRect/>
          <a:stretch>
            <a:fillRect/>
          </a:stretch>
        </a:blipFill>
      </dgm:spPr>
    </dgm:pt>
    <dgm:pt modelId="{BCE4C6C1-E11B-594C-9878-D93E39F87385}" type="pres">
      <dgm:prSet presAssocID="{B639CB0E-619F-5B49-8F0C-081AB40BE154}" presName="text" presStyleCnt="0">
        <dgm:presLayoutVars>
          <dgm:bulletEnabled val="1"/>
        </dgm:presLayoutVars>
      </dgm:prSet>
      <dgm:spPr/>
      <dgm:t>
        <a:bodyPr/>
        <a:lstStyle/>
        <a:p>
          <a:endParaRPr lang="en-US"/>
        </a:p>
      </dgm:t>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t>
        <a:bodyPr/>
        <a:lstStyle/>
        <a:p>
          <a:endParaRPr lang="en-US"/>
        </a:p>
      </dgm:t>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cstate="screen"/>
          <a:srcRect/>
          <a:stretch>
            <a:fillRect/>
          </a:stretch>
        </a:blipFill>
      </dgm:spPr>
    </dgm:pt>
    <dgm:pt modelId="{2D619E53-340D-B34D-9757-56C72E2053CD}" type="pres">
      <dgm:prSet presAssocID="{AE3F423A-2B5E-BC4A-AF56-B3BBDC83E2BC}" presName="text" presStyleCnt="0">
        <dgm:presLayoutVars>
          <dgm:bulletEnabled val="1"/>
        </dgm:presLayoutVars>
      </dgm:prSet>
      <dgm:spPr/>
      <dgm:t>
        <a:bodyPr/>
        <a:lstStyle/>
        <a:p>
          <a:endParaRPr lang="en-US"/>
        </a:p>
      </dgm:t>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t>
        <a:bodyPr/>
        <a:lstStyle/>
        <a:p>
          <a:endParaRPr lang="en-US"/>
        </a:p>
      </dgm:t>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srcRect/>
          <a:stretch>
            <a:fillRect/>
          </a:stretch>
        </a:blipFill>
      </dgm:spPr>
    </dgm:pt>
    <dgm:pt modelId="{EF1B7D94-D338-CA46-B8E3-6788707D5018}" type="pres">
      <dgm:prSet presAssocID="{71AEB743-9711-6142-AD61-EE2E3060789A}" presName="text" presStyleCnt="0">
        <dgm:presLayoutVars>
          <dgm:bulletEnabled val="1"/>
        </dgm:presLayoutVars>
      </dgm:prSet>
      <dgm:spPr/>
      <dgm:t>
        <a:bodyPr/>
        <a:lstStyle/>
        <a:p>
          <a:endParaRPr lang="en-US"/>
        </a:p>
      </dgm:t>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t>
        <a:bodyPr/>
        <a:lstStyle/>
        <a:p>
          <a:endParaRPr lang="en-US"/>
        </a:p>
      </dgm:t>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srcRect/>
          <a:stretch>
            <a:fillRect/>
          </a:stretch>
        </a:blipFill>
      </dgm:spPr>
    </dgm:pt>
    <dgm:pt modelId="{48530C2E-8D0A-5549-B5E3-9C2F86B61164}" type="pres">
      <dgm:prSet presAssocID="{CD13794E-9586-6542-A34E-E3853922C92D}" presName="text" presStyleCnt="0">
        <dgm:presLayoutVars>
          <dgm:bulletEnabled val="1"/>
        </dgm:presLayoutVars>
      </dgm:prSet>
      <dgm:spPr/>
      <dgm:t>
        <a:bodyPr/>
        <a:lstStyle/>
        <a:p>
          <a:endParaRPr lang="en-US"/>
        </a:p>
      </dgm:t>
    </dgm:pt>
  </dgm:ptLst>
  <dgm:cxnLst>
    <dgm:cxn modelId="{3D6DBAEA-EB34-4D9B-901E-F680816ED18F}" srcId="{1FC91FF9-F000-514A-9561-AA12BADAD630}" destId="{B639CB0E-619F-5B49-8F0C-081AB40BE154}" srcOrd="0" destOrd="0" parTransId="{2F6CD873-6420-154F-893D-F599555E0EA5}" sibTransId="{7C5A8633-BF60-F941-9976-DF7947BC92BA}"/>
    <dgm:cxn modelId="{71070BE0-A2B1-4F69-88B9-21055178F898}" srcId="{1FC91FF9-F000-514A-9561-AA12BADAD630}" destId="{AE3F423A-2B5E-BC4A-AF56-B3BBDC83E2BC}" srcOrd="1" destOrd="0" parTransId="{FAED0D07-411E-674B-A93E-CF9EE8623508}" sibTransId="{5F4F3F09-12C2-184D-BB46-0C55311F21E8}"/>
    <dgm:cxn modelId="{FBFACE0C-9DF0-4B21-B479-F2C43B451226}" srcId="{1FC91FF9-F000-514A-9561-AA12BADAD630}" destId="{71AEB743-9711-6142-AD61-EE2E3060789A}" srcOrd="2" destOrd="0" parTransId="{2A7A1BDE-CC91-7040-8E07-5E9269CDD1E1}" sibTransId="{B7BDA6AD-F4D8-6A4A-B58E-56F9756B2867}"/>
    <dgm:cxn modelId="{C7F4217D-02CD-4268-8476-31E3BCBFFD81}" srcId="{1FC91FF9-F000-514A-9561-AA12BADAD630}" destId="{CD13794E-9586-6542-A34E-E3853922C92D}" srcOrd="3" destOrd="0" parTransId="{C3215026-7856-1B4E-B7BC-5AAAB79F7796}" sibTransId="{B65DC524-C684-3044-B844-CCB6168E7CF6}"/>
    <dgm:cxn modelId="{50D5796D-5581-4D3C-9129-EE5FA1B47146}" type="presOf" srcId="{1FC91FF9-F000-514A-9561-AA12BADAD630}" destId="{F0C1914B-0BB6-5142-B1CF-3F2A4B942BEC}" srcOrd="0" destOrd="0" presId="urn:microsoft.com/office/officeart/2005/8/layout/vList4"/>
    <dgm:cxn modelId="{CFABA78A-D0BF-4D17-9EF9-147A317BEE4C}" type="presParOf" srcId="{F0C1914B-0BB6-5142-B1CF-3F2A4B942BEC}" destId="{38A90E93-AC9E-0F4C-9A47-409C6C100BC9}" srcOrd="0" destOrd="0" presId="urn:microsoft.com/office/officeart/2005/8/layout/vList4"/>
    <dgm:cxn modelId="{8677977B-69BA-4018-9129-4CFF430C4314}" type="presParOf" srcId="{38A90E93-AC9E-0F4C-9A47-409C6C100BC9}" destId="{18D09D77-651F-F441-89F2-17F42ACD5B22}" srcOrd="0" destOrd="0" presId="urn:microsoft.com/office/officeart/2005/8/layout/vList4"/>
    <dgm:cxn modelId="{E358963F-A667-4ADF-85CF-07F31F6158CF}" type="presOf" srcId="{B639CB0E-619F-5B49-8F0C-081AB40BE154}" destId="{18D09D77-651F-F441-89F2-17F42ACD5B22}" srcOrd="0" destOrd="0" presId="urn:microsoft.com/office/officeart/2005/8/layout/vList4"/>
    <dgm:cxn modelId="{D704FB57-47DF-442C-B009-F16D8382EC20}" type="presParOf" srcId="{38A90E93-AC9E-0F4C-9A47-409C6C100BC9}" destId="{AEE820C1-DF18-2544-A7EC-2402B266ADA4}" srcOrd="1" destOrd="0" presId="urn:microsoft.com/office/officeart/2005/8/layout/vList4"/>
    <dgm:cxn modelId="{B0192411-73F1-4646-9651-63E8DC7B68A0}" type="presParOf" srcId="{38A90E93-AC9E-0F4C-9A47-409C6C100BC9}" destId="{BCE4C6C1-E11B-594C-9878-D93E39F87385}" srcOrd="2" destOrd="0" presId="urn:microsoft.com/office/officeart/2005/8/layout/vList4"/>
    <dgm:cxn modelId="{45E03680-8D11-434D-AD8C-704C47AA0AA9}" type="presOf" srcId="{B639CB0E-619F-5B49-8F0C-081AB40BE154}" destId="{BCE4C6C1-E11B-594C-9878-D93E39F87385}" srcOrd="1" destOrd="0" presId="urn:microsoft.com/office/officeart/2005/8/layout/vList4"/>
    <dgm:cxn modelId="{5E989B96-E4C9-47DB-A6D6-B7D4C1B8F0E3}" type="presParOf" srcId="{F0C1914B-0BB6-5142-B1CF-3F2A4B942BEC}" destId="{FFCECDCE-168D-F547-A6F8-2F36C6FA5BBD}" srcOrd="1" destOrd="0" presId="urn:microsoft.com/office/officeart/2005/8/layout/vList4"/>
    <dgm:cxn modelId="{E81328A5-A47B-4FDD-B77F-22712661761D}" type="presOf" srcId="{7C5A8633-BF60-F941-9976-DF7947BC92BA}" destId="{FFCECDCE-168D-F547-A6F8-2F36C6FA5BBD}" srcOrd="0" destOrd="0" presId="urn:microsoft.com/office/officeart/2005/8/layout/vList4"/>
    <dgm:cxn modelId="{173E33F5-9615-4606-AC73-18AAF246370F}" type="presParOf" srcId="{F0C1914B-0BB6-5142-B1CF-3F2A4B942BEC}" destId="{229120C1-00B8-2644-BA3E-4AE467D23A62}" srcOrd="2" destOrd="0" presId="urn:microsoft.com/office/officeart/2005/8/layout/vList4"/>
    <dgm:cxn modelId="{7E3C9003-6705-4672-B901-1DF958D3A21B}" type="presParOf" srcId="{229120C1-00B8-2644-BA3E-4AE467D23A62}" destId="{9D3FA67F-CD1D-BD4B-97B1-94EC77E711C9}" srcOrd="0" destOrd="2" presId="urn:microsoft.com/office/officeart/2005/8/layout/vList4"/>
    <dgm:cxn modelId="{E7BA478E-449C-409A-94F8-2A396DED1450}" type="presOf" srcId="{AE3F423A-2B5E-BC4A-AF56-B3BBDC83E2BC}" destId="{9D3FA67F-CD1D-BD4B-97B1-94EC77E711C9}" srcOrd="0" destOrd="0" presId="urn:microsoft.com/office/officeart/2005/8/layout/vList4"/>
    <dgm:cxn modelId="{2A80180F-EAE7-4823-A6AB-854B3E51C6A8}" type="presParOf" srcId="{229120C1-00B8-2644-BA3E-4AE467D23A62}" destId="{95E0771D-8FAB-A44E-9AC4-D7E15E6C397D}" srcOrd="1" destOrd="2" presId="urn:microsoft.com/office/officeart/2005/8/layout/vList4"/>
    <dgm:cxn modelId="{F8BD23DC-D899-47EC-BF30-B1769E36F8D9}" type="presParOf" srcId="{229120C1-00B8-2644-BA3E-4AE467D23A62}" destId="{2D619E53-340D-B34D-9757-56C72E2053CD}" srcOrd="2" destOrd="2" presId="urn:microsoft.com/office/officeart/2005/8/layout/vList4"/>
    <dgm:cxn modelId="{71BEA602-8BAE-485B-934D-3FCDA3A44BDF}" type="presOf" srcId="{AE3F423A-2B5E-BC4A-AF56-B3BBDC83E2BC}" destId="{2D619E53-340D-B34D-9757-56C72E2053CD}" srcOrd="1" destOrd="0" presId="urn:microsoft.com/office/officeart/2005/8/layout/vList4"/>
    <dgm:cxn modelId="{1B2C3ADD-B817-4785-A934-F50C82C48628}" type="presParOf" srcId="{F0C1914B-0BB6-5142-B1CF-3F2A4B942BEC}" destId="{67D54CEC-BAEF-0546-9BEB-8CF07B622904}" srcOrd="3" destOrd="0" presId="urn:microsoft.com/office/officeart/2005/8/layout/vList4"/>
    <dgm:cxn modelId="{14CD56F2-5DF7-4EDB-8590-51D15F37D145}" type="presOf" srcId="{5F4F3F09-12C2-184D-BB46-0C55311F21E8}" destId="{67D54CEC-BAEF-0546-9BEB-8CF07B622904}" srcOrd="0" destOrd="0" presId="urn:microsoft.com/office/officeart/2005/8/layout/vList4"/>
    <dgm:cxn modelId="{3E5F5E16-102E-4768-8958-A600B0624FE0}" type="presParOf" srcId="{F0C1914B-0BB6-5142-B1CF-3F2A4B942BEC}" destId="{F6ED839E-E60A-ED4A-8286-71756B22FB13}" srcOrd="4" destOrd="0" presId="urn:microsoft.com/office/officeart/2005/8/layout/vList4"/>
    <dgm:cxn modelId="{5B78477A-1341-475A-BFE9-4D0CD6C42432}" type="presParOf" srcId="{F6ED839E-E60A-ED4A-8286-71756B22FB13}" destId="{4B20879D-1BA6-964A-9922-06194BCE8234}" srcOrd="0" destOrd="4" presId="urn:microsoft.com/office/officeart/2005/8/layout/vList4"/>
    <dgm:cxn modelId="{5684B104-9EDA-495B-9C19-6BE51B3BD3CA}" type="presOf" srcId="{71AEB743-9711-6142-AD61-EE2E3060789A}" destId="{4B20879D-1BA6-964A-9922-06194BCE8234}" srcOrd="0" destOrd="0" presId="urn:microsoft.com/office/officeart/2005/8/layout/vList4"/>
    <dgm:cxn modelId="{04025D81-DB8D-48D5-81CB-46124551BB37}" type="presParOf" srcId="{F6ED839E-E60A-ED4A-8286-71756B22FB13}" destId="{04B207F0-8830-5A42-A51A-2E1A72F4BAE6}" srcOrd="1" destOrd="4" presId="urn:microsoft.com/office/officeart/2005/8/layout/vList4"/>
    <dgm:cxn modelId="{AEA63F0F-FC81-4688-AFE2-F01A75CBF81A}" type="presParOf" srcId="{F6ED839E-E60A-ED4A-8286-71756B22FB13}" destId="{EF1B7D94-D338-CA46-B8E3-6788707D5018}" srcOrd="2" destOrd="4" presId="urn:microsoft.com/office/officeart/2005/8/layout/vList4"/>
    <dgm:cxn modelId="{F772C566-3DF6-4CBC-8637-7A74209508A5}" type="presOf" srcId="{71AEB743-9711-6142-AD61-EE2E3060789A}" destId="{EF1B7D94-D338-CA46-B8E3-6788707D5018}" srcOrd="1" destOrd="0" presId="urn:microsoft.com/office/officeart/2005/8/layout/vList4"/>
    <dgm:cxn modelId="{59D146C0-1B0C-44FA-8944-535A528F03F8}" type="presParOf" srcId="{F0C1914B-0BB6-5142-B1CF-3F2A4B942BEC}" destId="{5E0549A7-C60C-B545-9F66-6CD2656B67E7}" srcOrd="5" destOrd="0" presId="urn:microsoft.com/office/officeart/2005/8/layout/vList4"/>
    <dgm:cxn modelId="{32FC9729-9544-49C0-9FB5-548215BBE93B}" type="presOf" srcId="{B7BDA6AD-F4D8-6A4A-B58E-56F9756B2867}" destId="{5E0549A7-C60C-B545-9F66-6CD2656B67E7}" srcOrd="0" destOrd="0" presId="urn:microsoft.com/office/officeart/2005/8/layout/vList4"/>
    <dgm:cxn modelId="{EEC6D2B4-C8DE-472F-AEFD-CAD47BD967D1}" type="presParOf" srcId="{F0C1914B-0BB6-5142-B1CF-3F2A4B942BEC}" destId="{871B5B34-5C31-EB40-95D8-4E8429697060}" srcOrd="6" destOrd="0" presId="urn:microsoft.com/office/officeart/2005/8/layout/vList4"/>
    <dgm:cxn modelId="{92A13B90-78D4-49BC-BE67-E14CA88610A6}" type="presParOf" srcId="{871B5B34-5C31-EB40-95D8-4E8429697060}" destId="{B0F78F31-84AC-8B43-8F9B-32EA1F61FE1D}" srcOrd="0" destOrd="6" presId="urn:microsoft.com/office/officeart/2005/8/layout/vList4"/>
    <dgm:cxn modelId="{239391F1-C451-4BD1-BD45-9CCEA0BD8936}" type="presOf" srcId="{CD13794E-9586-6542-A34E-E3853922C92D}" destId="{B0F78F31-84AC-8B43-8F9B-32EA1F61FE1D}" srcOrd="0" destOrd="0" presId="urn:microsoft.com/office/officeart/2005/8/layout/vList4"/>
    <dgm:cxn modelId="{2FCF724F-F0AA-4AA2-A8B5-0C27012D435A}" type="presParOf" srcId="{871B5B34-5C31-EB40-95D8-4E8429697060}" destId="{14020C73-B559-DC48-88C5-F238339E1C04}" srcOrd="1" destOrd="6" presId="urn:microsoft.com/office/officeart/2005/8/layout/vList4"/>
    <dgm:cxn modelId="{6755D478-CA1D-4FC7-B623-BB41CE3B13D9}" type="presParOf" srcId="{871B5B34-5C31-EB40-95D8-4E8429697060}" destId="{48530C2E-8D0A-5549-B5E3-9C2F86B61164}" srcOrd="2" destOrd="6" presId="urn:microsoft.com/office/officeart/2005/8/layout/vList4"/>
    <dgm:cxn modelId="{2F331587-D01C-49D8-B3A1-DCEAF3DC6532}" type="presOf" srcId="{CD13794E-9586-6542-A34E-E3853922C92D}" destId="{48530C2E-8D0A-5549-B5E3-9C2F86B61164}" srcOrd="1" destOrd="0" presId="urn:microsoft.com/office/officeart/2005/8/layout/v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phldr="0" custT="1"/>
      <dgm:spPr>
        <a:solidFill>
          <a:srgbClr val="203864"/>
        </a:solidFill>
      </dgm:spPr>
      <dgm:t>
        <a:bodyPr vert="horz" wrap="square"/>
        <a:p>
          <a:pPr>
            <a:lnSpc>
              <a:spcPct val="100000"/>
            </a:lnSpc>
            <a:spcBef>
              <a:spcPct val="0"/>
            </a:spcBef>
            <a:spcAft>
              <a:spcPct val="35000"/>
            </a:spcAft>
          </a:pPr>
          <a:r>
            <a:rPr lang="en-US" sz="3000" b="0" dirty="0">
              <a:solidFill>
                <a:schemeClr val="bg1"/>
              </a:solidFill>
            </a:rPr>
            <a:t> Hatari yam mto kupata mafuriko zaidi ya mara mbili</a:t>
          </a:r>
          <a:r>
            <a:rPr lang="en-US" sz="3000" b="0" baseline="30000" dirty="0">
              <a:solidFill>
                <a:schemeClr val="bg1"/>
              </a:solidFill>
            </a:rPr>
            <a:t>1</a:t>
          </a:r>
          <a:r>
            <a:rPr lang="en-US" sz="3000" b="1" dirty="0">
              <a:solidFill>
                <a:srgbClr val="FFC000"/>
              </a:solidFill>
            </a:rPr>
            <a:t/>
          </a:r>
          <a:endParaRPr lang="en-US" sz="3000" b="1" dirty="0">
            <a:solidFill>
              <a:srgbClr val="FFC000"/>
            </a:solidFill>
          </a:endParaRPr>
        </a:p>
        <a:p>
          <a:pPr>
            <a:lnSpc>
              <a:spcPct val="100000"/>
            </a:lnSpc>
            <a:spcBef>
              <a:spcPct val="0"/>
            </a:spcBef>
            <a:spcAft>
              <a:spcPct val="35000"/>
            </a:spcAft>
          </a:pPr>
          <a:r>
            <a:rPr lang="en-US" sz="2000" i="1" dirty="0">
              <a:solidFill>
                <a:schemeClr val="bg1"/>
              </a:solidFill>
            </a:rPr>
            <a:t>   Wastani wa ongezeko la aslimia 170  katika mito kufurika ,Huku kukiwa na tahadhari kubwa katika bara ya Amerika, Asia na Ulaya.</a:t>
          </a:r>
          <a:r>
            <a:rPr lang="en-US" sz="2000" b="0" i="1" dirty="0">
              <a:solidFill>
                <a:srgbClr val="FFC000"/>
              </a:solidFill>
            </a:rPr>
            <a:t/>
          </a:r>
          <a:endParaRPr lang="en-US" sz="2000" b="0" i="1" dirty="0">
            <a:solidFill>
              <a:srgbClr val="FFC000"/>
            </a:solidFill>
          </a:endParaRPr>
        </a:p>
      </dgm:t>
    </dgm:pt>
    <dgm:pt modelId="{2F6CD873-6420-154F-893D-F599555E0EA5}" cxnId="{B2E05F37-C557-46B3-A074-B2201FF39D24}" type="parTrans">
      <dgm:prSet/>
      <dgm:spPr/>
      <dgm:t>
        <a:bodyPr/>
        <a:lstStyle/>
        <a:p>
          <a:endParaRPr lang="en-US"/>
        </a:p>
      </dgm:t>
    </dgm:pt>
    <dgm:pt modelId="{7C5A8633-BF60-F941-9976-DF7947BC92BA}" cxnId="{B2E05F37-C557-46B3-A074-B2201FF39D24}" type="sibTrans">
      <dgm:prSet/>
      <dgm:spPr/>
      <dgm:t>
        <a:bodyPr/>
        <a:lstStyle/>
        <a:p>
          <a:endParaRPr lang="en-US"/>
        </a:p>
      </dgm:t>
    </dgm:pt>
    <dgm:pt modelId="{AE3F423A-2B5E-BC4A-AF56-B3BBDC83E2BC}">
      <dgm:prSet phldrT="[Text]" phldr="0" custT="1"/>
      <dgm:spPr>
        <a:solidFill>
          <a:srgbClr val="203864"/>
        </a:solidFill>
      </dgm:spPr>
      <dgm:t>
        <a:bodyPr vert="horz" wrap="square"/>
        <a:p>
          <a:pPr>
            <a:lnSpc>
              <a:spcPct val="100000"/>
            </a:lnSpc>
            <a:spcBef>
              <a:spcPct val="0"/>
            </a:spcBef>
            <a:spcAft>
              <a:spcPct val="35000"/>
            </a:spcAft>
          </a:pPr>
          <a:r>
            <a:rPr lang="en-US" sz="3000" b="1" dirty="0">
              <a:solidFill>
                <a:srgbClr val="FFC000"/>
              </a:solidFill>
            </a:rPr>
            <a:t> Asilimia  90 ya miamba ya matumbawe ilionyesha rangi nyekundu</a:t>
          </a:r>
          <a:r>
            <a:rPr lang="en-US" sz="3000" baseline="30000" dirty="0">
              <a:solidFill>
                <a:schemeClr val="bg1"/>
              </a:solidFill>
            </a:rPr>
            <a:t>2</a:t>
          </a:r>
          <a:r>
            <a:rPr lang="en-US" sz="3000" dirty="0">
              <a:solidFill>
                <a:schemeClr val="bg1"/>
              </a:solidFill>
            </a:rPr>
            <a:t/>
          </a:r>
          <a:endParaRPr lang="en-US" sz="3000" dirty="0">
            <a:solidFill>
              <a:schemeClr val="bg1"/>
            </a:solidFill>
          </a:endParaRPr>
        </a:p>
      </dgm:t>
    </dgm:pt>
    <dgm:pt modelId="{FAED0D07-411E-674B-A93E-CF9EE8623508}" cxnId="{9D6545CC-AB45-4D55-B272-51E404F45015}" type="parTrans">
      <dgm:prSet/>
      <dgm:spPr/>
      <dgm:t>
        <a:bodyPr/>
        <a:lstStyle/>
        <a:p>
          <a:endParaRPr lang="en-US"/>
        </a:p>
      </dgm:t>
    </dgm:pt>
    <dgm:pt modelId="{5F4F3F09-12C2-184D-BB46-0C55311F21E8}" cxnId="{9D6545CC-AB45-4D55-B272-51E404F45015}" type="sibTrans">
      <dgm:prSet/>
      <dgm:spPr/>
      <dgm:t>
        <a:bodyPr/>
        <a:lstStyle/>
        <a:p>
          <a:endParaRPr lang="en-US"/>
        </a:p>
      </dgm:t>
    </dgm:pt>
    <dgm:pt modelId="{71AEB743-9711-6142-AD61-EE2E3060789A}">
      <dgm:prSet phldrT="[Text]" phldr="0" custT="1"/>
      <dgm:spPr>
        <a:solidFill>
          <a:srgbClr val="203864"/>
        </a:solidFill>
      </dgm:spPr>
      <dgm:t>
        <a:bodyPr vert="horz" wrap="square"/>
        <a:p>
          <a:pPr>
            <a:lnSpc>
              <a:spcPct val="100000"/>
            </a:lnSpc>
            <a:spcBef>
              <a:spcPct val="0"/>
            </a:spcBef>
            <a:spcAft>
              <a:spcPct val="35000"/>
            </a:spcAft>
          </a:pPr>
          <a:r>
            <a:rPr lang="en-US" sz="3000" dirty="0">
              <a:solidFill>
                <a:srgbClr val="FFC000"/>
              </a:solidFill>
            </a:rPr>
            <a:t> Ukame</a:t>
          </a:r>
          <a:r>
            <a:rPr lang="en-US" sz="3000" dirty="0">
              <a:solidFill>
                <a:schemeClr val="bg1"/>
              </a:solidFill>
            </a:rPr>
            <a:t>: Miezi miine au zaidi</a:t>
          </a:r>
          <a:r>
            <a:rPr lang="en-US" sz="3000" b="1" dirty="0">
              <a:solidFill>
                <a:srgbClr val="FFC000"/>
              </a:solidFill>
            </a:rPr>
            <a:t/>
          </a:r>
          <a:endParaRPr lang="en-US" sz="3000" b="1" dirty="0">
            <a:solidFill>
              <a:srgbClr val="FFC000"/>
            </a:solidFill>
          </a:endParaRPr>
        </a:p>
        <a:p>
          <a:pPr>
            <a:lnSpc>
              <a:spcPct val="100000"/>
            </a:lnSpc>
            <a:spcBef>
              <a:spcPct val="0"/>
            </a:spcBef>
            <a:spcAft>
              <a:spcPct val="35000"/>
            </a:spcAft>
          </a:pPr>
          <a:r>
            <a:rPr lang="en-US" sz="2000" i="1" dirty="0">
              <a:solidFill>
                <a:srgbClr val="FFC000"/>
              </a:solidFill>
            </a:rPr>
            <a:t>  Ongezeko la muda wa ukame</a:t>
          </a:r>
          <a:r>
            <a:rPr lang="en-US" sz="2000" i="1" baseline="30000" dirty="0">
              <a:solidFill>
                <a:schemeClr val="bg1"/>
              </a:solidFill>
            </a:rPr>
            <a:t>3</a:t>
          </a:r>
          <a:r>
            <a:rPr sz="6500"/>
            <a:t/>
          </a:r>
          <a:endParaRPr sz="6500"/>
        </a:p>
      </dgm:t>
    </dgm:pt>
    <dgm:pt modelId="{2A7A1BDE-CC91-7040-8E07-5E9269CDD1E1}" cxnId="{883FE33A-5ECB-400E-ACC8-3FB504BF2820}" type="parTrans">
      <dgm:prSet/>
      <dgm:spPr/>
      <dgm:t>
        <a:bodyPr/>
        <a:lstStyle/>
        <a:p>
          <a:endParaRPr lang="en-US"/>
        </a:p>
      </dgm:t>
    </dgm:pt>
    <dgm:pt modelId="{B7BDA6AD-F4D8-6A4A-B58E-56F9756B2867}" cxnId="{883FE33A-5ECB-400E-ACC8-3FB504BF2820}" type="sibTrans">
      <dgm:prSet/>
      <dgm:spPr/>
      <dgm:t>
        <a:bodyPr/>
        <a:lstStyle/>
        <a:p>
          <a:endParaRPr lang="en-US"/>
        </a:p>
      </dgm:t>
    </dgm:pt>
    <dgm:pt modelId="{CD13794E-9586-6542-A34E-E3853922C92D}">
      <dgm:prSet phldrT="[Text]" phldr="0" custT="1"/>
      <dgm:spPr>
        <a:solidFill>
          <a:srgbClr val="203864"/>
        </a:solidFill>
      </dgm:spPr>
      <dgm:t>
        <a:bodyPr vert="horz" wrap="square" anchor="ctr"/>
        <a:p>
          <a:pPr>
            <a:lnSpc>
              <a:spcPct val="50000"/>
            </a:lnSpc>
            <a:spcBef>
              <a:spcPct val="0"/>
            </a:spcBef>
            <a:spcAft>
              <a:spcPct val="35000"/>
            </a:spcAft>
          </a:pPr>
          <a:r>
            <a:rPr lang="en-US" sz="800" b="1" dirty="0">
              <a:solidFill>
                <a:srgbClr val="FFC000"/>
              </a:solidFill>
            </a:rPr>
            <a:t>  </a:t>
          </a:r>
          <a:r>
            <a:rPr lang="en-US" sz="800" b="1" dirty="0">
              <a:solidFill>
                <a:srgbClr val="FFC000"/>
              </a:solidFill>
            </a:rPr>
            <a:t/>
          </a:r>
          <a:endParaRPr lang="en-US" sz="800" b="1" dirty="0">
            <a:solidFill>
              <a:srgbClr val="FFC000"/>
            </a:solidFill>
          </a:endParaRPr>
        </a:p>
        <a:p>
          <a:pPr>
            <a:lnSpc>
              <a:spcPct val="50000"/>
            </a:lnSpc>
            <a:spcBef>
              <a:spcPct val="0"/>
            </a:spcBef>
            <a:spcAft>
              <a:spcPct val="35000"/>
            </a:spcAft>
          </a:pPr>
          <a:r>
            <a:rPr lang="en-US" sz="3000" b="1" dirty="0">
              <a:solidFill>
                <a:srgbClr val="FFC000"/>
              </a:solidFill>
            </a:rPr>
            <a:t>   Zaidi ya asilimia 50 ya watu duniani walipitia hali ya joto kali kwa zaidi ya siku 20 kwa mwaka</a:t>
          </a:r>
          <a:r>
            <a:rPr lang="en-US" sz="3000" baseline="30000" dirty="0"/>
            <a:t>4</a:t>
          </a:r>
          <a:r>
            <a:rPr lang="en-US" sz="2600" baseline="30000" dirty="0"/>
            <a:t/>
          </a:r>
          <a:endParaRPr lang="en-US" sz="2600" baseline="30000" dirty="0"/>
        </a:p>
      </dgm:t>
    </dgm:pt>
    <dgm:pt modelId="{C3215026-7856-1B4E-B7BC-5AAAB79F7796}" cxnId="{7D4C3684-ECCE-403D-B430-F62344BA2B9B}" type="parTrans">
      <dgm:prSet/>
      <dgm:spPr/>
      <dgm:t>
        <a:bodyPr/>
        <a:lstStyle/>
        <a:p>
          <a:endParaRPr lang="en-US"/>
        </a:p>
      </dgm:t>
    </dgm:pt>
    <dgm:pt modelId="{B65DC524-C684-3044-B844-CCB6168E7CF6}" cxnId="{7D4C3684-ECCE-403D-B430-F62344BA2B9B}" type="sibTrans">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t>
        <a:bodyPr/>
        <a:lstStyle/>
        <a:p>
          <a:endParaRPr lang="en-US"/>
        </a:p>
      </dgm:t>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t>
        <a:bodyPr/>
        <a:lstStyle/>
        <a:p>
          <a:endParaRPr lang="en-US"/>
        </a:p>
      </dgm:t>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srcRect/>
          <a:stretch>
            <a:fillRect/>
          </a:stretch>
        </a:blipFill>
      </dgm:spPr>
    </dgm:pt>
    <dgm:pt modelId="{BCE4C6C1-E11B-594C-9878-D93E39F87385}" type="pres">
      <dgm:prSet presAssocID="{B639CB0E-619F-5B49-8F0C-081AB40BE154}" presName="text" presStyleCnt="0">
        <dgm:presLayoutVars>
          <dgm:bulletEnabled val="1"/>
        </dgm:presLayoutVars>
      </dgm:prSet>
      <dgm:spPr/>
      <dgm:t>
        <a:bodyPr/>
        <a:lstStyle/>
        <a:p>
          <a:endParaRPr lang="en-US"/>
        </a:p>
      </dgm:t>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t>
        <a:bodyPr/>
        <a:lstStyle/>
        <a:p>
          <a:endParaRPr lang="en-US"/>
        </a:p>
      </dgm:t>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cstate="screen"/>
          <a:srcRect/>
          <a:stretch>
            <a:fillRect/>
          </a:stretch>
        </a:blipFill>
      </dgm:spPr>
    </dgm:pt>
    <dgm:pt modelId="{2D619E53-340D-B34D-9757-56C72E2053CD}" type="pres">
      <dgm:prSet presAssocID="{AE3F423A-2B5E-BC4A-AF56-B3BBDC83E2BC}" presName="text" presStyleCnt="0">
        <dgm:presLayoutVars>
          <dgm:bulletEnabled val="1"/>
        </dgm:presLayoutVars>
      </dgm:prSet>
      <dgm:spPr/>
      <dgm:t>
        <a:bodyPr/>
        <a:lstStyle/>
        <a:p>
          <a:endParaRPr lang="en-US"/>
        </a:p>
      </dgm:t>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t>
        <a:bodyPr/>
        <a:lstStyle/>
        <a:p>
          <a:endParaRPr lang="en-US"/>
        </a:p>
      </dgm:t>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srcRect/>
          <a:stretch>
            <a:fillRect/>
          </a:stretch>
        </a:blipFill>
      </dgm:spPr>
    </dgm:pt>
    <dgm:pt modelId="{EF1B7D94-D338-CA46-B8E3-6788707D5018}" type="pres">
      <dgm:prSet presAssocID="{71AEB743-9711-6142-AD61-EE2E3060789A}" presName="text" presStyleCnt="0">
        <dgm:presLayoutVars>
          <dgm:bulletEnabled val="1"/>
        </dgm:presLayoutVars>
      </dgm:prSet>
      <dgm:spPr/>
      <dgm:t>
        <a:bodyPr/>
        <a:lstStyle/>
        <a:p>
          <a:endParaRPr lang="en-US"/>
        </a:p>
      </dgm:t>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t>
        <a:bodyPr/>
        <a:lstStyle/>
        <a:p>
          <a:endParaRPr lang="en-US"/>
        </a:p>
      </dgm:t>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srcRect/>
          <a:stretch>
            <a:fillRect/>
          </a:stretch>
        </a:blipFill>
      </dgm:spPr>
    </dgm:pt>
    <dgm:pt modelId="{48530C2E-8D0A-5549-B5E3-9C2F86B61164}" type="pres">
      <dgm:prSet presAssocID="{CD13794E-9586-6542-A34E-E3853922C92D}" presName="text" presStyleCnt="0">
        <dgm:presLayoutVars>
          <dgm:bulletEnabled val="1"/>
        </dgm:presLayoutVars>
      </dgm:prSet>
      <dgm:spPr/>
      <dgm:t>
        <a:bodyPr/>
        <a:lstStyle/>
        <a:p>
          <a:endParaRPr lang="en-US"/>
        </a:p>
      </dgm:t>
    </dgm:pt>
  </dgm:ptLst>
  <dgm:cxnLst>
    <dgm:cxn modelId="{B2E05F37-C557-46B3-A074-B2201FF39D24}" srcId="{1FC91FF9-F000-514A-9561-AA12BADAD630}" destId="{B639CB0E-619F-5B49-8F0C-081AB40BE154}" srcOrd="0" destOrd="0" parTransId="{2F6CD873-6420-154F-893D-F599555E0EA5}" sibTransId="{7C5A8633-BF60-F941-9976-DF7947BC92BA}"/>
    <dgm:cxn modelId="{9D6545CC-AB45-4D55-B272-51E404F45015}" srcId="{1FC91FF9-F000-514A-9561-AA12BADAD630}" destId="{AE3F423A-2B5E-BC4A-AF56-B3BBDC83E2BC}" srcOrd="1" destOrd="0" parTransId="{FAED0D07-411E-674B-A93E-CF9EE8623508}" sibTransId="{5F4F3F09-12C2-184D-BB46-0C55311F21E8}"/>
    <dgm:cxn modelId="{883FE33A-5ECB-400E-ACC8-3FB504BF2820}" srcId="{1FC91FF9-F000-514A-9561-AA12BADAD630}" destId="{71AEB743-9711-6142-AD61-EE2E3060789A}" srcOrd="2" destOrd="0" parTransId="{2A7A1BDE-CC91-7040-8E07-5E9269CDD1E1}" sibTransId="{B7BDA6AD-F4D8-6A4A-B58E-56F9756B2867}"/>
    <dgm:cxn modelId="{7D4C3684-ECCE-403D-B430-F62344BA2B9B}" srcId="{1FC91FF9-F000-514A-9561-AA12BADAD630}" destId="{CD13794E-9586-6542-A34E-E3853922C92D}" srcOrd="3" destOrd="0" parTransId="{C3215026-7856-1B4E-B7BC-5AAAB79F7796}" sibTransId="{B65DC524-C684-3044-B844-CCB6168E7CF6}"/>
    <dgm:cxn modelId="{54F2BD4B-2587-4FA2-B439-FEFD7159CCFF}" type="presOf" srcId="{1FC91FF9-F000-514A-9561-AA12BADAD630}" destId="{F0C1914B-0BB6-5142-B1CF-3F2A4B942BEC}" srcOrd="0" destOrd="0" presId="urn:microsoft.com/office/officeart/2005/8/layout/vList4"/>
    <dgm:cxn modelId="{1D7603E4-BF95-4419-A012-962BB785F422}" type="presParOf" srcId="{F0C1914B-0BB6-5142-B1CF-3F2A4B942BEC}" destId="{38A90E93-AC9E-0F4C-9A47-409C6C100BC9}" srcOrd="0" destOrd="0" presId="urn:microsoft.com/office/officeart/2005/8/layout/vList4"/>
    <dgm:cxn modelId="{62E266D7-CB44-4B0D-A431-3C2184595200}" type="presParOf" srcId="{38A90E93-AC9E-0F4C-9A47-409C6C100BC9}" destId="{18D09D77-651F-F441-89F2-17F42ACD5B22}" srcOrd="0" destOrd="0" presId="urn:microsoft.com/office/officeart/2005/8/layout/vList4"/>
    <dgm:cxn modelId="{E1FAB753-214D-4413-994E-EC818B25F4FF}" type="presOf" srcId="{B639CB0E-619F-5B49-8F0C-081AB40BE154}" destId="{18D09D77-651F-F441-89F2-17F42ACD5B22}" srcOrd="0" destOrd="0" presId="urn:microsoft.com/office/officeart/2005/8/layout/vList4"/>
    <dgm:cxn modelId="{B32CA0DA-94B2-4D79-8BCE-95A00F5F3262}" type="presParOf" srcId="{38A90E93-AC9E-0F4C-9A47-409C6C100BC9}" destId="{AEE820C1-DF18-2544-A7EC-2402B266ADA4}" srcOrd="1" destOrd="0" presId="urn:microsoft.com/office/officeart/2005/8/layout/vList4"/>
    <dgm:cxn modelId="{99E75B68-5568-43F1-BEAC-1F1A1110288B}" type="presParOf" srcId="{38A90E93-AC9E-0F4C-9A47-409C6C100BC9}" destId="{BCE4C6C1-E11B-594C-9878-D93E39F87385}" srcOrd="2" destOrd="0" presId="urn:microsoft.com/office/officeart/2005/8/layout/vList4"/>
    <dgm:cxn modelId="{8A9C9F0E-3726-44E6-A802-216728C026BF}" type="presOf" srcId="{B639CB0E-619F-5B49-8F0C-081AB40BE154}" destId="{BCE4C6C1-E11B-594C-9878-D93E39F87385}" srcOrd="1" destOrd="0" presId="urn:microsoft.com/office/officeart/2005/8/layout/vList4"/>
    <dgm:cxn modelId="{CCB12E3B-D5DB-4407-BDB5-F5FF4B2121E4}" type="presParOf" srcId="{F0C1914B-0BB6-5142-B1CF-3F2A4B942BEC}" destId="{FFCECDCE-168D-F547-A6F8-2F36C6FA5BBD}" srcOrd="1" destOrd="0" presId="urn:microsoft.com/office/officeart/2005/8/layout/vList4"/>
    <dgm:cxn modelId="{8941A92A-7B1D-4F8B-9367-E44A6974A831}" type="presOf" srcId="{7C5A8633-BF60-F941-9976-DF7947BC92BA}" destId="{FFCECDCE-168D-F547-A6F8-2F36C6FA5BBD}" srcOrd="0" destOrd="0" presId="urn:microsoft.com/office/officeart/2005/8/layout/vList4"/>
    <dgm:cxn modelId="{0319017A-6275-435A-8B0F-444F3135CB03}" type="presParOf" srcId="{F0C1914B-0BB6-5142-B1CF-3F2A4B942BEC}" destId="{229120C1-00B8-2644-BA3E-4AE467D23A62}" srcOrd="2" destOrd="0" presId="urn:microsoft.com/office/officeart/2005/8/layout/vList4"/>
    <dgm:cxn modelId="{C7227B1E-0105-4F6A-904A-FE37CBFE5234}" type="presParOf" srcId="{229120C1-00B8-2644-BA3E-4AE467D23A62}" destId="{9D3FA67F-CD1D-BD4B-97B1-94EC77E711C9}" srcOrd="0" destOrd="2" presId="urn:microsoft.com/office/officeart/2005/8/layout/vList4"/>
    <dgm:cxn modelId="{BE479FCE-FDA4-4A77-BBEE-7B838329647E}" type="presOf" srcId="{AE3F423A-2B5E-BC4A-AF56-B3BBDC83E2BC}" destId="{9D3FA67F-CD1D-BD4B-97B1-94EC77E711C9}" srcOrd="0" destOrd="0" presId="urn:microsoft.com/office/officeart/2005/8/layout/vList4"/>
    <dgm:cxn modelId="{FF90E66C-284A-4AC1-ADC8-0281A3B2B572}" type="presParOf" srcId="{229120C1-00B8-2644-BA3E-4AE467D23A62}" destId="{95E0771D-8FAB-A44E-9AC4-D7E15E6C397D}" srcOrd="1" destOrd="2" presId="urn:microsoft.com/office/officeart/2005/8/layout/vList4"/>
    <dgm:cxn modelId="{30EDE944-C0B1-4E33-BC84-9CA25C3A550C}" type="presParOf" srcId="{229120C1-00B8-2644-BA3E-4AE467D23A62}" destId="{2D619E53-340D-B34D-9757-56C72E2053CD}" srcOrd="2" destOrd="2" presId="urn:microsoft.com/office/officeart/2005/8/layout/vList4"/>
    <dgm:cxn modelId="{6ED279FE-2322-436A-8877-F6D7D8FF67AA}" type="presOf" srcId="{AE3F423A-2B5E-BC4A-AF56-B3BBDC83E2BC}" destId="{2D619E53-340D-B34D-9757-56C72E2053CD}" srcOrd="1" destOrd="0" presId="urn:microsoft.com/office/officeart/2005/8/layout/vList4"/>
    <dgm:cxn modelId="{87AEA3A7-7B30-4B24-8407-FC802B8B46B6}" type="presParOf" srcId="{F0C1914B-0BB6-5142-B1CF-3F2A4B942BEC}" destId="{67D54CEC-BAEF-0546-9BEB-8CF07B622904}" srcOrd="3" destOrd="0" presId="urn:microsoft.com/office/officeart/2005/8/layout/vList4"/>
    <dgm:cxn modelId="{4502BB86-C370-4B1C-81F5-90AE9885D205}" type="presOf" srcId="{5F4F3F09-12C2-184D-BB46-0C55311F21E8}" destId="{67D54CEC-BAEF-0546-9BEB-8CF07B622904}" srcOrd="0" destOrd="0" presId="urn:microsoft.com/office/officeart/2005/8/layout/vList4"/>
    <dgm:cxn modelId="{12B9E0EE-A93C-4F90-8E0F-2956012310E6}" type="presParOf" srcId="{F0C1914B-0BB6-5142-B1CF-3F2A4B942BEC}" destId="{F6ED839E-E60A-ED4A-8286-71756B22FB13}" srcOrd="4" destOrd="0" presId="urn:microsoft.com/office/officeart/2005/8/layout/vList4"/>
    <dgm:cxn modelId="{E07F501E-56D4-411A-A9B3-2A417A725F4D}" type="presParOf" srcId="{F6ED839E-E60A-ED4A-8286-71756B22FB13}" destId="{4B20879D-1BA6-964A-9922-06194BCE8234}" srcOrd="0" destOrd="4" presId="urn:microsoft.com/office/officeart/2005/8/layout/vList4"/>
    <dgm:cxn modelId="{C2E63C81-0654-4A48-82CC-EA5FF7E0DADD}" type="presOf" srcId="{71AEB743-9711-6142-AD61-EE2E3060789A}" destId="{4B20879D-1BA6-964A-9922-06194BCE8234}" srcOrd="0" destOrd="0" presId="urn:microsoft.com/office/officeart/2005/8/layout/vList4"/>
    <dgm:cxn modelId="{925877E5-87AE-44B2-80E2-D4C43AEE1185}" type="presParOf" srcId="{F6ED839E-E60A-ED4A-8286-71756B22FB13}" destId="{04B207F0-8830-5A42-A51A-2E1A72F4BAE6}" srcOrd="1" destOrd="4" presId="urn:microsoft.com/office/officeart/2005/8/layout/vList4"/>
    <dgm:cxn modelId="{13B1F204-DB6D-4F1B-BFDA-363EC4867182}" type="presParOf" srcId="{F6ED839E-E60A-ED4A-8286-71756B22FB13}" destId="{EF1B7D94-D338-CA46-B8E3-6788707D5018}" srcOrd="2" destOrd="4" presId="urn:microsoft.com/office/officeart/2005/8/layout/vList4"/>
    <dgm:cxn modelId="{8C44D0C3-2D22-4697-B422-A61C653FCE91}" type="presOf" srcId="{71AEB743-9711-6142-AD61-EE2E3060789A}" destId="{EF1B7D94-D338-CA46-B8E3-6788707D5018}" srcOrd="1" destOrd="0" presId="urn:microsoft.com/office/officeart/2005/8/layout/vList4"/>
    <dgm:cxn modelId="{26020805-526E-4154-A96C-8CB49924739D}" type="presParOf" srcId="{F0C1914B-0BB6-5142-B1CF-3F2A4B942BEC}" destId="{5E0549A7-C60C-B545-9F66-6CD2656B67E7}" srcOrd="5" destOrd="0" presId="urn:microsoft.com/office/officeart/2005/8/layout/vList4"/>
    <dgm:cxn modelId="{6317E810-303F-48A3-B1FA-0EBCC7CAA9ED}" type="presOf" srcId="{B7BDA6AD-F4D8-6A4A-B58E-56F9756B2867}" destId="{5E0549A7-C60C-B545-9F66-6CD2656B67E7}" srcOrd="0" destOrd="0" presId="urn:microsoft.com/office/officeart/2005/8/layout/vList4"/>
    <dgm:cxn modelId="{D7193A90-7213-4A62-8251-9579F033B0E7}" type="presParOf" srcId="{F0C1914B-0BB6-5142-B1CF-3F2A4B942BEC}" destId="{871B5B34-5C31-EB40-95D8-4E8429697060}" srcOrd="6" destOrd="0" presId="urn:microsoft.com/office/officeart/2005/8/layout/vList4"/>
    <dgm:cxn modelId="{51E0F929-802A-4DBC-9A56-0EC8EE8088C3}" type="presParOf" srcId="{871B5B34-5C31-EB40-95D8-4E8429697060}" destId="{B0F78F31-84AC-8B43-8F9B-32EA1F61FE1D}" srcOrd="0" destOrd="6" presId="urn:microsoft.com/office/officeart/2005/8/layout/vList4"/>
    <dgm:cxn modelId="{B0F51F25-454B-4D62-B067-3DCEDDD72D38}" type="presOf" srcId="{CD13794E-9586-6542-A34E-E3853922C92D}" destId="{B0F78F31-84AC-8B43-8F9B-32EA1F61FE1D}" srcOrd="0" destOrd="0" presId="urn:microsoft.com/office/officeart/2005/8/layout/vList4"/>
    <dgm:cxn modelId="{88CB10F6-45E8-49FF-9148-8D5CE1E9DB92}" type="presParOf" srcId="{871B5B34-5C31-EB40-95D8-4E8429697060}" destId="{14020C73-B559-DC48-88C5-F238339E1C04}" srcOrd="1" destOrd="6" presId="urn:microsoft.com/office/officeart/2005/8/layout/vList4"/>
    <dgm:cxn modelId="{B37EBF7A-3B30-4FA7-91D5-C365E81099C9}" type="presParOf" srcId="{871B5B34-5C31-EB40-95D8-4E8429697060}" destId="{48530C2E-8D0A-5549-B5E3-9C2F86B61164}" srcOrd="2" destOrd="6" presId="urn:microsoft.com/office/officeart/2005/8/layout/vList4"/>
    <dgm:cxn modelId="{A2D11058-37D6-40A4-9ABC-513526B3C0F0}" type="presOf" srcId="{CD13794E-9586-6542-A34E-E3853922C92D}" destId="{48530C2E-8D0A-5549-B5E3-9C2F86B61164}" srcOrd="1" destOrd="0" presId="urn:microsoft.com/office/officeart/2005/8/layout/v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C91FF9-F000-514A-9561-AA12BADAD630}" type="doc">
      <dgm:prSet loTypeId=""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phldr="0" custT="1"/>
      <dgm:spPr>
        <a:solidFill>
          <a:srgbClr val="203864"/>
        </a:solidFill>
      </dgm:spPr>
      <dgm:t>
        <a:bodyPr vert="horz" wrap="square"/>
        <a:p>
          <a:pPr>
            <a:lnSpc>
              <a:spcPct val="100000"/>
            </a:lnSpc>
            <a:spcBef>
              <a:spcPct val="0"/>
            </a:spcBef>
            <a:spcAft>
              <a:spcPct val="35000"/>
            </a:spcAft>
          </a:pPr>
          <a:r>
            <a:rPr lang="en-US" sz="3000" dirty="0">
              <a:solidFill>
                <a:srgbClr val="FFC000"/>
              </a:solidFill>
            </a:rPr>
            <a:t>  Barafu katika bahari ya aktiki imepitia katika majira ya joto 2 kati ya kila majira  3</a:t>
          </a:r>
          <a:r>
            <a:rPr lang="en-US" sz="3000" b="0" baseline="30000" dirty="0">
              <a:solidFill>
                <a:schemeClr val="bg1"/>
              </a:solidFill>
            </a:rPr>
            <a:t>1</a:t>
          </a:r>
          <a:r>
            <a:rPr lang="en-US" sz="3000" b="0" dirty="0">
              <a:solidFill>
                <a:schemeClr val="bg1"/>
              </a:solidFill>
            </a:rPr>
            <a:t/>
          </a:r>
          <a:endParaRPr lang="en-US" sz="3000" b="0" dirty="0">
            <a:solidFill>
              <a:schemeClr val="bg1"/>
            </a:solidFill>
          </a:endParaRPr>
        </a:p>
      </dgm:t>
    </dgm:pt>
    <dgm:pt modelId="{2F6CD873-6420-154F-893D-F599555E0EA5}" cxnId="{779E8A2C-EFB4-467C-AC28-FF7F1E095E5F}" type="parTrans">
      <dgm:prSet/>
      <dgm:spPr/>
      <dgm:t>
        <a:bodyPr/>
        <a:lstStyle/>
        <a:p>
          <a:endParaRPr lang="en-US"/>
        </a:p>
      </dgm:t>
    </dgm:pt>
    <dgm:pt modelId="{7C5A8633-BF60-F941-9976-DF7947BC92BA}" cxnId="{779E8A2C-EFB4-467C-AC28-FF7F1E095E5F}" type="sibTrans">
      <dgm:prSet/>
      <dgm:spPr/>
      <dgm:t>
        <a:bodyPr/>
        <a:lstStyle/>
        <a:p>
          <a:endParaRPr lang="en-US"/>
        </a:p>
      </dgm:t>
    </dgm:pt>
    <dgm:pt modelId="{AE3F423A-2B5E-BC4A-AF56-B3BBDC83E2BC}">
      <dgm:prSet phldrT="[Text]" phldr="0" custT="1"/>
      <dgm:spPr>
        <a:solidFill>
          <a:srgbClr val="203864"/>
        </a:solidFill>
      </dgm:spPr>
      <dgm:t>
        <a:bodyPr vert="horz" wrap="square"/>
        <a:p>
          <a:pPr>
            <a:lnSpc>
              <a:spcPct val="100000"/>
            </a:lnSpc>
            <a:spcBef>
              <a:spcPct val="0"/>
            </a:spcBef>
            <a:spcAft>
              <a:spcPct val="35000"/>
            </a:spcAft>
          </a:pPr>
          <a:r>
            <a:rPr lang="en-US" sz="3000" b="0" dirty="0">
              <a:solidFill>
                <a:schemeClr val="bg1"/>
              </a:solidFill>
            </a:rPr>
            <a:t>  Asilimia 50 ya wadudu hupotea &gt;Asilimia 50 hupotza makazi yao</a:t>
          </a:r>
          <a:r>
            <a:rPr lang="en-US" sz="3000" b="0" baseline="30000" dirty="0">
              <a:solidFill>
                <a:schemeClr val="bg1"/>
              </a:solidFill>
            </a:rPr>
            <a:t>2</a:t>
          </a:r>
          <a:r>
            <a:rPr sz="6500"/>
            <a:t/>
          </a:r>
          <a:endParaRPr sz="6500"/>
        </a:p>
      </dgm:t>
    </dgm:pt>
    <dgm:pt modelId="{FAED0D07-411E-674B-A93E-CF9EE8623508}" cxnId="{687F3E33-F3EF-4572-AB8C-44AB4C19198D}" type="parTrans">
      <dgm:prSet/>
      <dgm:spPr/>
      <dgm:t>
        <a:bodyPr/>
        <a:lstStyle/>
        <a:p>
          <a:endParaRPr lang="en-US"/>
        </a:p>
      </dgm:t>
    </dgm:pt>
    <dgm:pt modelId="{5F4F3F09-12C2-184D-BB46-0C55311F21E8}" cxnId="{687F3E33-F3EF-4572-AB8C-44AB4C19198D}" type="sibTrans">
      <dgm:prSet/>
      <dgm:spPr/>
      <dgm:t>
        <a:bodyPr/>
        <a:lstStyle/>
        <a:p>
          <a:endParaRPr lang="en-US"/>
        </a:p>
      </dgm:t>
    </dgm:pt>
    <dgm:pt modelId="{71AEB743-9711-6142-AD61-EE2E3060789A}">
      <dgm:prSet phldrT="[Text]" phldr="0" custT="1"/>
      <dgm:spPr>
        <a:solidFill>
          <a:srgbClr val="203864"/>
        </a:solidFill>
      </dgm:spPr>
      <dgm:t>
        <a:bodyPr vert="horz" wrap="square"/>
        <a:p>
          <a:pPr>
            <a:lnSpc>
              <a:spcPct val="100000"/>
            </a:lnSpc>
            <a:spcBef>
              <a:spcPct val="0"/>
            </a:spcBef>
            <a:spcAft>
              <a:spcPct val="35000"/>
            </a:spcAft>
          </a:pPr>
          <a:r>
            <a:rPr lang="en-US" sz="3000" dirty="0">
              <a:solidFill>
                <a:srgbClr val="FFC000"/>
              </a:solidFill>
            </a:rPr>
            <a:t> Ukame</a:t>
          </a:r>
          <a:r>
            <a:rPr lang="en-US" sz="3000" dirty="0">
              <a:solidFill>
                <a:schemeClr val="bg1"/>
              </a:solidFill>
            </a:rPr>
            <a:t>: Miezi 11 na zaid</a:t>
          </a:r>
          <a:r>
            <a:rPr lang="en-US" sz="3000" b="1" dirty="0">
              <a:solidFill>
                <a:srgbClr val="FFC000"/>
              </a:solidFill>
            </a:rPr>
            <a:t/>
          </a:r>
          <a:endParaRPr lang="en-US" sz="3000" b="1" dirty="0">
            <a:solidFill>
              <a:srgbClr val="FFC000"/>
            </a:solidFill>
          </a:endParaRPr>
        </a:p>
        <a:p>
          <a:pPr>
            <a:lnSpc>
              <a:spcPct val="100000"/>
            </a:lnSpc>
            <a:spcBef>
              <a:spcPct val="0"/>
            </a:spcBef>
            <a:spcAft>
              <a:spcPct val="35000"/>
            </a:spcAft>
          </a:pPr>
          <a:r>
            <a:rPr lang="en-US" sz="2000" i="1" dirty="0">
              <a:solidFill>
                <a:srgbClr val="FFC000"/>
              </a:solidFill>
            </a:rPr>
            <a:t>  Ongezeko la muda wa ukame</a:t>
          </a:r>
          <a:r>
            <a:rPr lang="en-US" sz="2000" i="1" baseline="30000" dirty="0">
              <a:solidFill>
                <a:schemeClr val="bg1"/>
              </a:solidFill>
            </a:rPr>
            <a:t>3</a:t>
          </a:r>
          <a:r>
            <a:rPr sz="6500"/>
            <a:t/>
          </a:r>
          <a:endParaRPr sz="6500"/>
        </a:p>
      </dgm:t>
    </dgm:pt>
    <dgm:pt modelId="{2A7A1BDE-CC91-7040-8E07-5E9269CDD1E1}" cxnId="{B79613E7-5263-467D-AC5E-851E772CA815}" type="parTrans">
      <dgm:prSet/>
      <dgm:spPr/>
      <dgm:t>
        <a:bodyPr/>
        <a:lstStyle/>
        <a:p>
          <a:endParaRPr lang="en-US"/>
        </a:p>
      </dgm:t>
    </dgm:pt>
    <dgm:pt modelId="{B7BDA6AD-F4D8-6A4A-B58E-56F9756B2867}" cxnId="{B79613E7-5263-467D-AC5E-851E772CA815}" type="sibTrans">
      <dgm:prSet/>
      <dgm:spPr/>
      <dgm:t>
        <a:bodyPr/>
        <a:lstStyle/>
        <a:p>
          <a:endParaRPr lang="en-US"/>
        </a:p>
      </dgm:t>
    </dgm:pt>
    <dgm:pt modelId="{CD13794E-9586-6542-A34E-E3853922C92D}">
      <dgm:prSet phldrT="[Text]" phldr="0" custT="1"/>
      <dgm:spPr>
        <a:solidFill>
          <a:srgbClr val="203864"/>
        </a:solidFill>
      </dgm:spPr>
      <dgm:t>
        <a:bodyPr vert="horz" wrap="square"/>
        <a:p>
          <a:pPr>
            <a:lnSpc>
              <a:spcPct val="100000"/>
            </a:lnSpc>
            <a:spcBef>
              <a:spcPct val="0"/>
            </a:spcBef>
            <a:spcAft>
              <a:spcPct val="35000"/>
            </a:spcAft>
          </a:pPr>
          <a:r>
            <a:rPr lang="en-US" sz="2700" b="1" dirty="0">
              <a:solidFill>
                <a:srgbClr val="FFC000"/>
              </a:solidFill>
            </a:rPr>
            <a:t> Eneo lililochomwa na moto wa kipindi cha  majira ya joto huko mediteranian maradufu</a:t>
          </a:r>
          <a:r>
            <a:rPr lang="en-US" sz="2700" b="0" dirty="0">
              <a:solidFill>
                <a:schemeClr val="bg1"/>
              </a:solidFill>
            </a:rPr>
            <a:t> </a:t>
          </a:r>
          <a:r>
            <a:rPr lang="en-US" sz="2700" b="0" baseline="30000" dirty="0">
              <a:solidFill>
                <a:schemeClr val="bg1"/>
              </a:solidFill>
            </a:rPr>
            <a:t>4</a:t>
          </a:r>
          <a:r>
            <a:rPr lang="en-US" sz="2700" b="0" baseline="30000" dirty="0">
              <a:solidFill>
                <a:schemeClr val="bg1"/>
              </a:solidFill>
            </a:rPr>
            <a:t/>
          </a:r>
          <a:endParaRPr lang="en-US" sz="2700" b="0" baseline="30000" dirty="0">
            <a:solidFill>
              <a:schemeClr val="bg1"/>
            </a:solidFill>
          </a:endParaRPr>
        </a:p>
        <a:p>
          <a:pPr>
            <a:lnSpc>
              <a:spcPct val="100000"/>
            </a:lnSpc>
            <a:spcBef>
              <a:spcPct val="0"/>
            </a:spcBef>
            <a:spcAft>
              <a:spcPct val="35000"/>
            </a:spcAft>
          </a:pPr>
          <a:r>
            <a:rPr lang="en-US" sz="2700" b="1" baseline="30000" dirty="0">
              <a:solidFill>
                <a:schemeClr val="bg1"/>
              </a:solidFill>
            </a:rPr>
            <a:t> ikilinganishwa na leo</a:t>
          </a:r>
          <a:r>
            <a:rPr lang="en-US" sz="2700" b="0" i="1" baseline="30000" dirty="0"/>
            <a:t/>
          </a:r>
          <a:endParaRPr lang="en-US" sz="2700" b="0" i="1" baseline="30000" dirty="0"/>
        </a:p>
      </dgm:t>
    </dgm:pt>
    <dgm:pt modelId="{C3215026-7856-1B4E-B7BC-5AAAB79F7796}" cxnId="{88DDF822-5C5B-4E14-8027-D1D2D4AFA329}" type="parTrans">
      <dgm:prSet/>
      <dgm:spPr/>
      <dgm:t>
        <a:bodyPr/>
        <a:lstStyle/>
        <a:p>
          <a:endParaRPr lang="en-US"/>
        </a:p>
      </dgm:t>
    </dgm:pt>
    <dgm:pt modelId="{B65DC524-C684-3044-B844-CCB6168E7CF6}" cxnId="{88DDF822-5C5B-4E14-8027-D1D2D4AFA329}" type="sibTrans">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t>
        <a:bodyPr/>
        <a:lstStyle/>
        <a:p>
          <a:endParaRPr lang="en-US"/>
        </a:p>
      </dgm:t>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t>
        <a:bodyPr/>
        <a:lstStyle/>
        <a:p>
          <a:endParaRPr lang="en-US"/>
        </a:p>
      </dgm:t>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srcRect/>
          <a:stretch>
            <a:fillRect/>
          </a:stretch>
        </a:blipFill>
      </dgm:spPr>
    </dgm:pt>
    <dgm:pt modelId="{BCE4C6C1-E11B-594C-9878-D93E39F87385}" type="pres">
      <dgm:prSet presAssocID="{B639CB0E-619F-5B49-8F0C-081AB40BE154}" presName="text" presStyleCnt="0">
        <dgm:presLayoutVars>
          <dgm:bulletEnabled val="1"/>
        </dgm:presLayoutVars>
      </dgm:prSet>
      <dgm:spPr/>
      <dgm:t>
        <a:bodyPr/>
        <a:lstStyle/>
        <a:p>
          <a:endParaRPr lang="en-US"/>
        </a:p>
      </dgm:t>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t>
        <a:bodyPr/>
        <a:lstStyle/>
        <a:p>
          <a:endParaRPr lang="en-US"/>
        </a:p>
      </dgm:t>
    </dgm:pt>
    <dgm:pt modelId="{95E0771D-8FAB-A44E-9AC4-D7E15E6C397D}" type="pres">
      <dgm:prSet presAssocID="{AE3F423A-2B5E-BC4A-AF56-B3BBDC83E2BC}" presName="img" presStyleLbl="fgImgPlace1" presStyleIdx="1" presStyleCnt="4" custScaleX="99870" custLinFactNeighborX="-156" custLinFactNeighborY="295"/>
      <dgm:spPr>
        <a:blipFill dpi="0" rotWithShape="1">
          <a:blip xmlns:r="http://schemas.openxmlformats.org/officeDocument/2006/relationships" r:embed="rId2" cstate="screen"/>
          <a:srcRect/>
          <a:stretch>
            <a:fillRect t="358"/>
          </a:stretch>
        </a:blipFill>
      </dgm:spPr>
    </dgm:pt>
    <dgm:pt modelId="{2D619E53-340D-B34D-9757-56C72E2053CD}" type="pres">
      <dgm:prSet presAssocID="{AE3F423A-2B5E-BC4A-AF56-B3BBDC83E2BC}" presName="text" presStyleCnt="0">
        <dgm:presLayoutVars>
          <dgm:bulletEnabled val="1"/>
        </dgm:presLayoutVars>
      </dgm:prSet>
      <dgm:spPr/>
      <dgm:t>
        <a:bodyPr/>
        <a:lstStyle/>
        <a:p>
          <a:endParaRPr lang="en-US"/>
        </a:p>
      </dgm:t>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t>
        <a:bodyPr/>
        <a:lstStyle/>
        <a:p>
          <a:endParaRPr lang="en-US"/>
        </a:p>
      </dgm:t>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srcRect/>
          <a:stretch>
            <a:fillRect/>
          </a:stretch>
        </a:blipFill>
      </dgm:spPr>
    </dgm:pt>
    <dgm:pt modelId="{EF1B7D94-D338-CA46-B8E3-6788707D5018}" type="pres">
      <dgm:prSet presAssocID="{71AEB743-9711-6142-AD61-EE2E3060789A}" presName="text" presStyleCnt="0">
        <dgm:presLayoutVars>
          <dgm:bulletEnabled val="1"/>
        </dgm:presLayoutVars>
      </dgm:prSet>
      <dgm:spPr/>
      <dgm:t>
        <a:bodyPr/>
        <a:lstStyle/>
        <a:p>
          <a:endParaRPr lang="en-US"/>
        </a:p>
      </dgm:t>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t>
        <a:bodyPr/>
        <a:lstStyle/>
        <a:p>
          <a:endParaRPr lang="en-US"/>
        </a:p>
      </dgm:t>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srcRect/>
          <a:stretch>
            <a:fillRect/>
          </a:stretch>
        </a:blipFill>
      </dgm:spPr>
    </dgm:pt>
    <dgm:pt modelId="{48530C2E-8D0A-5549-B5E3-9C2F86B61164}" type="pres">
      <dgm:prSet presAssocID="{CD13794E-9586-6542-A34E-E3853922C92D}" presName="text" presStyleCnt="0">
        <dgm:presLayoutVars>
          <dgm:bulletEnabled val="1"/>
        </dgm:presLayoutVars>
      </dgm:prSet>
      <dgm:spPr/>
      <dgm:t>
        <a:bodyPr/>
        <a:lstStyle/>
        <a:p>
          <a:endParaRPr lang="en-US"/>
        </a:p>
      </dgm:t>
    </dgm:pt>
  </dgm:ptLst>
  <dgm:cxnLst>
    <dgm:cxn modelId="{779E8A2C-EFB4-467C-AC28-FF7F1E095E5F}" srcId="{1FC91FF9-F000-514A-9561-AA12BADAD630}" destId="{B639CB0E-619F-5B49-8F0C-081AB40BE154}" srcOrd="0" destOrd="0" parTransId="{2F6CD873-6420-154F-893D-F599555E0EA5}" sibTransId="{7C5A8633-BF60-F941-9976-DF7947BC92BA}"/>
    <dgm:cxn modelId="{687F3E33-F3EF-4572-AB8C-44AB4C19198D}" srcId="{1FC91FF9-F000-514A-9561-AA12BADAD630}" destId="{AE3F423A-2B5E-BC4A-AF56-B3BBDC83E2BC}" srcOrd="1" destOrd="0" parTransId="{FAED0D07-411E-674B-A93E-CF9EE8623508}" sibTransId="{5F4F3F09-12C2-184D-BB46-0C55311F21E8}"/>
    <dgm:cxn modelId="{B79613E7-5263-467D-AC5E-851E772CA815}" srcId="{1FC91FF9-F000-514A-9561-AA12BADAD630}" destId="{71AEB743-9711-6142-AD61-EE2E3060789A}" srcOrd="2" destOrd="0" parTransId="{2A7A1BDE-CC91-7040-8E07-5E9269CDD1E1}" sibTransId="{B7BDA6AD-F4D8-6A4A-B58E-56F9756B2867}"/>
    <dgm:cxn modelId="{88DDF822-5C5B-4E14-8027-D1D2D4AFA329}" srcId="{1FC91FF9-F000-514A-9561-AA12BADAD630}" destId="{CD13794E-9586-6542-A34E-E3853922C92D}" srcOrd="3" destOrd="0" parTransId="{C3215026-7856-1B4E-B7BC-5AAAB79F7796}" sibTransId="{B65DC524-C684-3044-B844-CCB6168E7CF6}"/>
    <dgm:cxn modelId="{F8D39EF6-2D92-436B-ABED-F4A1881E0C7B}" type="presOf" srcId="{1FC91FF9-F000-514A-9561-AA12BADAD630}" destId="{F0C1914B-0BB6-5142-B1CF-3F2A4B942BEC}" srcOrd="0" destOrd="0" presId="urn:microsoft.com/office/officeart/2005/8/layout/vList4"/>
    <dgm:cxn modelId="{5810D11D-C1AC-4F4A-BD21-05492CD81561}" type="presParOf" srcId="{F0C1914B-0BB6-5142-B1CF-3F2A4B942BEC}" destId="{38A90E93-AC9E-0F4C-9A47-409C6C100BC9}" srcOrd="0" destOrd="0" presId="urn:microsoft.com/office/officeart/2005/8/layout/vList4"/>
    <dgm:cxn modelId="{C1BEF97E-A683-4281-9390-E7ABC1AC1908}" type="presParOf" srcId="{38A90E93-AC9E-0F4C-9A47-409C6C100BC9}" destId="{18D09D77-651F-F441-89F2-17F42ACD5B22}" srcOrd="0" destOrd="0" presId="urn:microsoft.com/office/officeart/2005/8/layout/vList4"/>
    <dgm:cxn modelId="{4E703974-D5BC-4D38-9676-D20C025F24E1}" type="presOf" srcId="{B639CB0E-619F-5B49-8F0C-081AB40BE154}" destId="{18D09D77-651F-F441-89F2-17F42ACD5B22}" srcOrd="0" destOrd="0" presId="urn:microsoft.com/office/officeart/2005/8/layout/vList4"/>
    <dgm:cxn modelId="{7AFAE3DF-A099-4EB7-A065-27719BF4021A}" type="presParOf" srcId="{38A90E93-AC9E-0F4C-9A47-409C6C100BC9}" destId="{AEE820C1-DF18-2544-A7EC-2402B266ADA4}" srcOrd="1" destOrd="0" presId="urn:microsoft.com/office/officeart/2005/8/layout/vList4"/>
    <dgm:cxn modelId="{F4BCC238-3EAA-4126-9F14-240A67A15F0F}" type="presParOf" srcId="{38A90E93-AC9E-0F4C-9A47-409C6C100BC9}" destId="{BCE4C6C1-E11B-594C-9878-D93E39F87385}" srcOrd="2" destOrd="0" presId="urn:microsoft.com/office/officeart/2005/8/layout/vList4"/>
    <dgm:cxn modelId="{C63B5721-D22D-4B8D-B1F3-914B554DD079}" type="presOf" srcId="{B639CB0E-619F-5B49-8F0C-081AB40BE154}" destId="{BCE4C6C1-E11B-594C-9878-D93E39F87385}" srcOrd="1" destOrd="0" presId="urn:microsoft.com/office/officeart/2005/8/layout/vList4"/>
    <dgm:cxn modelId="{A28AD754-509F-4915-B201-BCFED81035D4}" type="presParOf" srcId="{F0C1914B-0BB6-5142-B1CF-3F2A4B942BEC}" destId="{FFCECDCE-168D-F547-A6F8-2F36C6FA5BBD}" srcOrd="1" destOrd="0" presId="urn:microsoft.com/office/officeart/2005/8/layout/vList4"/>
    <dgm:cxn modelId="{B3FC90C9-0454-442F-B932-E8FEDF531DB3}" type="presOf" srcId="{7C5A8633-BF60-F941-9976-DF7947BC92BA}" destId="{FFCECDCE-168D-F547-A6F8-2F36C6FA5BBD}" srcOrd="0" destOrd="0" presId="urn:microsoft.com/office/officeart/2005/8/layout/vList4"/>
    <dgm:cxn modelId="{C1DDF0E1-3820-4F43-AEC5-04B01E54F100}" type="presParOf" srcId="{F0C1914B-0BB6-5142-B1CF-3F2A4B942BEC}" destId="{229120C1-00B8-2644-BA3E-4AE467D23A62}" srcOrd="2" destOrd="0" presId="urn:microsoft.com/office/officeart/2005/8/layout/vList4"/>
    <dgm:cxn modelId="{D3D570F1-197C-4491-890C-D1ECCF1EB5D5}" type="presParOf" srcId="{229120C1-00B8-2644-BA3E-4AE467D23A62}" destId="{9D3FA67F-CD1D-BD4B-97B1-94EC77E711C9}" srcOrd="0" destOrd="2" presId="urn:microsoft.com/office/officeart/2005/8/layout/vList4"/>
    <dgm:cxn modelId="{28547852-522A-4F25-A65B-4ECF536077A7}" type="presOf" srcId="{AE3F423A-2B5E-BC4A-AF56-B3BBDC83E2BC}" destId="{9D3FA67F-CD1D-BD4B-97B1-94EC77E711C9}" srcOrd="0" destOrd="0" presId="urn:microsoft.com/office/officeart/2005/8/layout/vList4"/>
    <dgm:cxn modelId="{33383ADE-9749-4F91-A6D8-84264CEC279E}" type="presParOf" srcId="{229120C1-00B8-2644-BA3E-4AE467D23A62}" destId="{95E0771D-8FAB-A44E-9AC4-D7E15E6C397D}" srcOrd="1" destOrd="2" presId="urn:microsoft.com/office/officeart/2005/8/layout/vList4"/>
    <dgm:cxn modelId="{7A4BCE97-2C56-4409-B40B-9739F82AEB11}" type="presParOf" srcId="{229120C1-00B8-2644-BA3E-4AE467D23A62}" destId="{2D619E53-340D-B34D-9757-56C72E2053CD}" srcOrd="2" destOrd="2" presId="urn:microsoft.com/office/officeart/2005/8/layout/vList4"/>
    <dgm:cxn modelId="{7C5CD38F-9A17-4E4E-9431-0E56341611B3}" type="presOf" srcId="{AE3F423A-2B5E-BC4A-AF56-B3BBDC83E2BC}" destId="{2D619E53-340D-B34D-9757-56C72E2053CD}" srcOrd="1" destOrd="0" presId="urn:microsoft.com/office/officeart/2005/8/layout/vList4"/>
    <dgm:cxn modelId="{5A7F1AD5-E30B-49FD-B262-A05E2BCC6728}" type="presParOf" srcId="{F0C1914B-0BB6-5142-B1CF-3F2A4B942BEC}" destId="{67D54CEC-BAEF-0546-9BEB-8CF07B622904}" srcOrd="3" destOrd="0" presId="urn:microsoft.com/office/officeart/2005/8/layout/vList4"/>
    <dgm:cxn modelId="{3C177D68-E6A1-4D3A-BF3C-FD651D4A040A}" type="presOf" srcId="{5F4F3F09-12C2-184D-BB46-0C55311F21E8}" destId="{67D54CEC-BAEF-0546-9BEB-8CF07B622904}" srcOrd="0" destOrd="0" presId="urn:microsoft.com/office/officeart/2005/8/layout/vList4"/>
    <dgm:cxn modelId="{7557AD17-E5EA-46B0-B17E-77043DC3F606}" type="presParOf" srcId="{F0C1914B-0BB6-5142-B1CF-3F2A4B942BEC}" destId="{F6ED839E-E60A-ED4A-8286-71756B22FB13}" srcOrd="4" destOrd="0" presId="urn:microsoft.com/office/officeart/2005/8/layout/vList4"/>
    <dgm:cxn modelId="{38A99377-197D-4C17-8006-FFD846DEEE46}" type="presParOf" srcId="{F6ED839E-E60A-ED4A-8286-71756B22FB13}" destId="{4B20879D-1BA6-964A-9922-06194BCE8234}" srcOrd="0" destOrd="4" presId="urn:microsoft.com/office/officeart/2005/8/layout/vList4"/>
    <dgm:cxn modelId="{8DEB93CE-B0DD-44DB-AEFB-FC29FD597E6B}" type="presOf" srcId="{71AEB743-9711-6142-AD61-EE2E3060789A}" destId="{4B20879D-1BA6-964A-9922-06194BCE8234}" srcOrd="0" destOrd="0" presId="urn:microsoft.com/office/officeart/2005/8/layout/vList4"/>
    <dgm:cxn modelId="{A604D154-5E1E-411C-8D16-81F65267C070}" type="presParOf" srcId="{F6ED839E-E60A-ED4A-8286-71756B22FB13}" destId="{04B207F0-8830-5A42-A51A-2E1A72F4BAE6}" srcOrd="1" destOrd="4" presId="urn:microsoft.com/office/officeart/2005/8/layout/vList4"/>
    <dgm:cxn modelId="{1116A662-F788-4626-BF4D-0589CDC24622}" type="presParOf" srcId="{F6ED839E-E60A-ED4A-8286-71756B22FB13}" destId="{EF1B7D94-D338-CA46-B8E3-6788707D5018}" srcOrd="2" destOrd="4" presId="urn:microsoft.com/office/officeart/2005/8/layout/vList4"/>
    <dgm:cxn modelId="{DE7A54A8-530A-4C1B-B57C-00A993F58413}" type="presOf" srcId="{71AEB743-9711-6142-AD61-EE2E3060789A}" destId="{EF1B7D94-D338-CA46-B8E3-6788707D5018}" srcOrd="1" destOrd="0" presId="urn:microsoft.com/office/officeart/2005/8/layout/vList4"/>
    <dgm:cxn modelId="{7EDD087B-25FB-4A4E-A46C-0CF9F1ABAC6C}" type="presParOf" srcId="{F0C1914B-0BB6-5142-B1CF-3F2A4B942BEC}" destId="{5E0549A7-C60C-B545-9F66-6CD2656B67E7}" srcOrd="5" destOrd="0" presId="urn:microsoft.com/office/officeart/2005/8/layout/vList4"/>
    <dgm:cxn modelId="{F224139B-27F0-4328-8632-A1DED5FB9388}" type="presOf" srcId="{B7BDA6AD-F4D8-6A4A-B58E-56F9756B2867}" destId="{5E0549A7-C60C-B545-9F66-6CD2656B67E7}" srcOrd="0" destOrd="0" presId="urn:microsoft.com/office/officeart/2005/8/layout/vList4"/>
    <dgm:cxn modelId="{F3981510-D3BE-4A7D-AE20-64DC30715939}" type="presParOf" srcId="{F0C1914B-0BB6-5142-B1CF-3F2A4B942BEC}" destId="{871B5B34-5C31-EB40-95D8-4E8429697060}" srcOrd="6" destOrd="0" presId="urn:microsoft.com/office/officeart/2005/8/layout/vList4"/>
    <dgm:cxn modelId="{D9BFC0F1-3708-4982-9D27-D2D0B0AF9B1D}" type="presParOf" srcId="{871B5B34-5C31-EB40-95D8-4E8429697060}" destId="{B0F78F31-84AC-8B43-8F9B-32EA1F61FE1D}" srcOrd="0" destOrd="6" presId="urn:microsoft.com/office/officeart/2005/8/layout/vList4"/>
    <dgm:cxn modelId="{D788B0D5-728F-4894-99EB-CCFF64D5B446}" type="presOf" srcId="{CD13794E-9586-6542-A34E-E3853922C92D}" destId="{B0F78F31-84AC-8B43-8F9B-32EA1F61FE1D}" srcOrd="0" destOrd="0" presId="urn:microsoft.com/office/officeart/2005/8/layout/vList4"/>
    <dgm:cxn modelId="{57296FBB-5016-4906-A028-0D1C5748CC52}" type="presParOf" srcId="{871B5B34-5C31-EB40-95D8-4E8429697060}" destId="{14020C73-B559-DC48-88C5-F238339E1C04}" srcOrd="1" destOrd="6" presId="urn:microsoft.com/office/officeart/2005/8/layout/vList4"/>
    <dgm:cxn modelId="{C2CC531E-3951-4FA6-97EE-4572A187FD9C}" type="presParOf" srcId="{871B5B34-5C31-EB40-95D8-4E8429697060}" destId="{48530C2E-8D0A-5549-B5E3-9C2F86B61164}" srcOrd="2" destOrd="6" presId="urn:microsoft.com/office/officeart/2005/8/layout/vList4"/>
    <dgm:cxn modelId="{C34EC4C1-6D0C-439D-A3CA-8CCD307CAF39}" type="presOf" srcId="{CD13794E-9586-6542-A34E-E3853922C92D}" destId="{48530C2E-8D0A-5549-B5E3-9C2F86B61164}" srcOrd="1" destOrd="0" presId="urn:microsoft.com/office/officeart/2005/8/layout/v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phldr="0" custT="1"/>
      <dgm:spPr>
        <a:solidFill>
          <a:srgbClr val="203864"/>
        </a:solidFill>
      </dgm:spPr>
      <dgm:t>
        <a:bodyPr vert="horz" wrap="square"/>
        <a:p>
          <a:pPr>
            <a:lnSpc>
              <a:spcPct val="100000"/>
            </a:lnSpc>
            <a:spcBef>
              <a:spcPct val="0"/>
            </a:spcBef>
            <a:spcAft>
              <a:spcPct val="35000"/>
            </a:spcAft>
          </a:pPr>
          <a:r>
            <a:rPr lang="en-US" sz="3000" dirty="0">
              <a:solidFill>
                <a:srgbClr val="FFC000"/>
              </a:solidFill>
            </a:rPr>
            <a:t>  Kiwango cha bahari kujaa na kupwaa kimeongezeka  karne hii</a:t>
          </a:r>
          <a:r>
            <a:rPr lang="en-US" sz="3000" dirty="0">
              <a:solidFill>
                <a:schemeClr val="bg1"/>
              </a:solidFill>
            </a:rPr>
            <a:t>: </a:t>
          </a:r>
          <a:r>
            <a:rPr lang="en-US" sz="3000" b="1" dirty="0">
              <a:solidFill>
                <a:srgbClr val="FFC000"/>
              </a:solidFill>
            </a:rPr>
            <a:t>~Mita 1.2 ( Futi~4)</a:t>
          </a:r>
          <a:r>
            <a:rPr lang="en-US" sz="3000" b="0" baseline="30000" dirty="0">
              <a:solidFill>
                <a:schemeClr val="bg1"/>
              </a:solidFill>
            </a:rPr>
            <a:t>1</a:t>
          </a:r>
          <a:r>
            <a:rPr lang="en-US" sz="3000" b="0" dirty="0">
              <a:solidFill>
                <a:srgbClr val="FFC000"/>
              </a:solidFill>
            </a:rPr>
            <a:t/>
          </a:r>
          <a:endParaRPr lang="en-US" sz="3000" b="0" dirty="0">
            <a:solidFill>
              <a:srgbClr val="FFC000"/>
            </a:solidFill>
          </a:endParaRPr>
        </a:p>
      </dgm:t>
    </dgm:pt>
    <dgm:pt modelId="{2F6CD873-6420-154F-893D-F599555E0EA5}" cxnId="{8752148A-7FDA-40D3-8AD9-DDD7302D92FC}" type="parTrans">
      <dgm:prSet/>
      <dgm:spPr/>
      <dgm:t>
        <a:bodyPr/>
        <a:lstStyle/>
        <a:p>
          <a:endParaRPr lang="en-US"/>
        </a:p>
      </dgm:t>
    </dgm:pt>
    <dgm:pt modelId="{7C5A8633-BF60-F941-9976-DF7947BC92BA}" cxnId="{8752148A-7FDA-40D3-8AD9-DDD7302D92FC}" type="sibTrans">
      <dgm:prSet/>
      <dgm:spPr/>
      <dgm:t>
        <a:bodyPr/>
        <a:lstStyle/>
        <a:p>
          <a:endParaRPr lang="en-US"/>
        </a:p>
      </dgm:t>
    </dgm:pt>
    <dgm:pt modelId="{AE3F423A-2B5E-BC4A-AF56-B3BBDC83E2BC}">
      <dgm:prSet phldrT="[Text]" phldr="0" custT="1"/>
      <dgm:spPr>
        <a:solidFill>
          <a:srgbClr val="203864"/>
        </a:solidFill>
      </dgm:spPr>
      <dgm:t>
        <a:bodyPr vert="horz" wrap="square"/>
        <a:p>
          <a:pPr>
            <a:lnSpc>
              <a:spcPct val="50000"/>
            </a:lnSpc>
            <a:spcBef>
              <a:spcPct val="0"/>
            </a:spcBef>
            <a:spcAft>
              <a:spcPct val="35000"/>
            </a:spcAft>
          </a:pPr>
          <a:r>
            <a:rPr lang="en-US" sz="800" b="0" dirty="0">
              <a:solidFill>
                <a:schemeClr val="bg1"/>
              </a:solidFill>
            </a:rPr>
            <a:t>  </a:t>
          </a:r>
          <a:r>
            <a:rPr lang="en-US" sz="800" b="0" dirty="0">
              <a:solidFill>
                <a:schemeClr val="bg1"/>
              </a:solidFill>
            </a:rPr>
            <a:t/>
          </a:r>
          <a:endParaRPr lang="en-US" sz="800" b="0" dirty="0">
            <a:solidFill>
              <a:schemeClr val="bg1"/>
            </a:solidFill>
          </a:endParaRPr>
        </a:p>
        <a:p>
          <a:pPr>
            <a:lnSpc>
              <a:spcPct val="50000"/>
            </a:lnSpc>
            <a:spcBef>
              <a:spcPct val="0"/>
            </a:spcBef>
            <a:spcAft>
              <a:spcPct val="35000"/>
            </a:spcAft>
          </a:pPr>
          <a:r>
            <a:rPr lang="en-US" sz="3000" b="0" dirty="0">
              <a:solidFill>
                <a:schemeClr val="bg1"/>
              </a:solidFill>
            </a:rPr>
            <a:t>   Zaidi ya theluthi mbili ya barafu katika milima ya Himalaya iliyeyuka</a:t>
          </a:r>
          <a:r>
            <a:rPr lang="en-US" sz="3000" b="0" baseline="30000" dirty="0">
              <a:solidFill>
                <a:schemeClr val="bg1"/>
              </a:solidFill>
            </a:rPr>
            <a:t>2</a:t>
          </a:r>
          <a:r>
            <a:rPr sz="6500"/>
            <a:t/>
          </a:r>
          <a:endParaRPr sz="6500"/>
        </a:p>
      </dgm:t>
    </dgm:pt>
    <dgm:pt modelId="{FAED0D07-411E-674B-A93E-CF9EE8623508}" cxnId="{EF9C6B2E-C66F-499B-8905-1618AA48414B}" type="parTrans">
      <dgm:prSet/>
      <dgm:spPr/>
      <dgm:t>
        <a:bodyPr/>
        <a:lstStyle/>
        <a:p>
          <a:endParaRPr lang="en-US"/>
        </a:p>
      </dgm:t>
    </dgm:pt>
    <dgm:pt modelId="{5F4F3F09-12C2-184D-BB46-0C55311F21E8}" cxnId="{EF9C6B2E-C66F-499B-8905-1618AA48414B}" type="sibTrans">
      <dgm:prSet/>
      <dgm:spPr/>
      <dgm:t>
        <a:bodyPr/>
        <a:lstStyle/>
        <a:p>
          <a:endParaRPr lang="en-US"/>
        </a:p>
      </dgm:t>
    </dgm:pt>
    <dgm:pt modelId="{71AEB743-9711-6142-AD61-EE2E3060789A}">
      <dgm:prSet phldrT="[Text]" phldr="0" custT="1"/>
      <dgm:spPr>
        <a:solidFill>
          <a:srgbClr val="203864"/>
        </a:solidFill>
      </dgm:spPr>
      <dgm:t>
        <a:bodyPr vert="horz" wrap="square"/>
        <a:p>
          <a:pPr>
            <a:lnSpc>
              <a:spcPct val="100000"/>
            </a:lnSpc>
            <a:spcBef>
              <a:spcPct val="0"/>
            </a:spcBef>
            <a:spcAft>
              <a:spcPct val="35000"/>
            </a:spcAft>
          </a:pPr>
          <a:r>
            <a:rPr lang="en-US" sz="3000" dirty="0">
              <a:solidFill>
                <a:srgbClr val="FFC000"/>
              </a:solidFill>
            </a:rPr>
            <a:t>  Kiumbe kimoja katia ya sita kinaweza kutoweka</a:t>
          </a:r>
          <a:r>
            <a:rPr lang="en-US" sz="3000" baseline="30000" dirty="0">
              <a:solidFill>
                <a:schemeClr val="bg1"/>
              </a:solidFill>
            </a:rPr>
            <a:t>3</a:t>
          </a:r>
          <a:r>
            <a:rPr lang="en-US" sz="3000" b="1" baseline="30000" dirty="0">
              <a:solidFill>
                <a:srgbClr val="FFC000"/>
              </a:solidFill>
            </a:rPr>
            <a:t/>
          </a:r>
          <a:endParaRPr lang="en-US" sz="3000" b="1" baseline="30000" dirty="0">
            <a:solidFill>
              <a:srgbClr val="FFC000"/>
            </a:solidFill>
          </a:endParaRPr>
        </a:p>
      </dgm:t>
    </dgm:pt>
    <dgm:pt modelId="{2A7A1BDE-CC91-7040-8E07-5E9269CDD1E1}" cxnId="{5006398A-7988-4439-BE36-B3B2EB115175}" type="parTrans">
      <dgm:prSet/>
      <dgm:spPr/>
      <dgm:t>
        <a:bodyPr/>
        <a:lstStyle/>
        <a:p>
          <a:endParaRPr lang="en-US"/>
        </a:p>
      </dgm:t>
    </dgm:pt>
    <dgm:pt modelId="{B7BDA6AD-F4D8-6A4A-B58E-56F9756B2867}" cxnId="{5006398A-7988-4439-BE36-B3B2EB115175}" type="sibTrans">
      <dgm:prSet/>
      <dgm:spPr/>
      <dgm:t>
        <a:bodyPr/>
        <a:lstStyle/>
        <a:p>
          <a:endParaRPr lang="en-US"/>
        </a:p>
      </dgm:t>
    </dgm:pt>
    <dgm:pt modelId="{CD13794E-9586-6542-A34E-E3853922C92D}">
      <dgm:prSet phldrT="[Text]" phldr="0" custT="1"/>
      <dgm:spPr>
        <a:solidFill>
          <a:srgbClr val="203864"/>
        </a:solidFill>
      </dgm:spPr>
      <dgm:t>
        <a:bodyPr vert="horz" wrap="square"/>
        <a:p>
          <a:pPr>
            <a:lnSpc>
              <a:spcPct val="50000"/>
            </a:lnSpc>
            <a:spcBef>
              <a:spcPct val="0"/>
            </a:spcBef>
            <a:spcAft>
              <a:spcPct val="35000"/>
            </a:spcAft>
          </a:pPr>
          <a:r>
            <a:rPr lang="en-US" sz="800" b="1" dirty="0">
              <a:solidFill>
                <a:srgbClr val="FFC000"/>
              </a:solidFill>
            </a:rPr>
            <a:t>  </a:t>
          </a:r>
          <a:r>
            <a:rPr lang="en-US" sz="800" b="1" dirty="0">
              <a:solidFill>
                <a:srgbClr val="FFC000"/>
              </a:solidFill>
            </a:rPr>
            <a:t/>
          </a:r>
          <a:endParaRPr lang="en-US" sz="800" b="1" dirty="0">
            <a:solidFill>
              <a:srgbClr val="FFC000"/>
            </a:solidFill>
          </a:endParaRPr>
        </a:p>
        <a:p>
          <a:pPr>
            <a:lnSpc>
              <a:spcPct val="50000"/>
            </a:lnSpc>
            <a:spcBef>
              <a:spcPct val="0"/>
            </a:spcBef>
            <a:spcAft>
              <a:spcPct val="35000"/>
            </a:spcAft>
          </a:pPr>
          <a:r>
            <a:rPr lang="en-US" sz="3000" b="1" dirty="0">
              <a:solidFill>
                <a:srgbClr val="FFC000"/>
              </a:solidFill>
            </a:rPr>
            <a:t>   Robo tatu ya idadi yua watu duniani wameathiriwa na Jotokali kwa siku 20 kwa mwaka</a:t>
          </a:r>
          <a:r>
            <a:rPr lang="en-US" sz="3000" b="0" baseline="30000" dirty="0">
              <a:solidFill>
                <a:schemeClr val="bg1"/>
              </a:solidFill>
            </a:rPr>
            <a:t>4</a:t>
          </a:r>
          <a:r>
            <a:rPr lang="en-US" sz="3000" b="0" dirty="0">
              <a:solidFill>
                <a:schemeClr val="bg1"/>
              </a:solidFill>
            </a:rPr>
            <a:t> </a:t>
          </a:r>
          <a:r>
            <a:rPr lang="en-US" sz="3000" b="0" baseline="30000" dirty="0">
              <a:solidFill>
                <a:schemeClr val="bg1"/>
              </a:solidFill>
            </a:rPr>
            <a:t/>
          </a:r>
          <a:endParaRPr lang="en-US" sz="3000" b="0" baseline="30000" dirty="0">
            <a:solidFill>
              <a:schemeClr val="bg1"/>
            </a:solidFill>
          </a:endParaRPr>
        </a:p>
      </dgm:t>
    </dgm:pt>
    <dgm:pt modelId="{C3215026-7856-1B4E-B7BC-5AAAB79F7796}" cxnId="{24E07CAF-0D0F-475F-AAB1-608C0151D675}" type="parTrans">
      <dgm:prSet/>
      <dgm:spPr/>
      <dgm:t>
        <a:bodyPr/>
        <a:lstStyle/>
        <a:p>
          <a:endParaRPr lang="en-US"/>
        </a:p>
      </dgm:t>
    </dgm:pt>
    <dgm:pt modelId="{B65DC524-C684-3044-B844-CCB6168E7CF6}" cxnId="{24E07CAF-0D0F-475F-AAB1-608C0151D675}" type="sibTrans">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t>
        <a:bodyPr/>
        <a:lstStyle/>
        <a:p>
          <a:endParaRPr lang="en-US"/>
        </a:p>
      </dgm:t>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dgm:spPr/>
      <dgm:t>
        <a:bodyPr/>
        <a:lstStyle/>
        <a:p>
          <a:endParaRPr lang="en-US"/>
        </a:p>
      </dgm:t>
    </dgm:pt>
    <dgm:pt modelId="{AEE820C1-DF18-2544-A7EC-2402B266ADA4}" type="pres">
      <dgm:prSet presAssocID="{B639CB0E-619F-5B49-8F0C-081AB40BE154}" presName="img" presStyleLbl="fgImgPlace1" presStyleIdx="0" presStyleCnt="4" custScaleX="99870"/>
      <dgm:spPr>
        <a:blipFill>
          <a:blip xmlns:r="http://schemas.openxmlformats.org/officeDocument/2006/relationships" r:embed="rId1" cstate="screen"/>
          <a:srcRect/>
          <a:stretch>
            <a:fillRect/>
          </a:stretch>
        </a:blipFill>
      </dgm:spPr>
    </dgm:pt>
    <dgm:pt modelId="{BCE4C6C1-E11B-594C-9878-D93E39F87385}" type="pres">
      <dgm:prSet presAssocID="{B639CB0E-619F-5B49-8F0C-081AB40BE154}" presName="text" presStyleCnt="0">
        <dgm:presLayoutVars>
          <dgm:bulletEnabled val="1"/>
        </dgm:presLayoutVars>
      </dgm:prSet>
      <dgm:spPr/>
      <dgm:t>
        <a:bodyPr/>
        <a:lstStyle/>
        <a:p>
          <a:endParaRPr lang="en-US"/>
        </a:p>
      </dgm:t>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dgm:spPr/>
      <dgm:t>
        <a:bodyPr/>
        <a:lstStyle/>
        <a:p>
          <a:endParaRPr lang="en-US"/>
        </a:p>
      </dgm:t>
    </dgm:pt>
    <dgm:pt modelId="{95E0771D-8FAB-A44E-9AC4-D7E15E6C397D}" type="pres">
      <dgm:prSet presAssocID="{AE3F423A-2B5E-BC4A-AF56-B3BBDC83E2BC}" presName="img" presStyleLbl="fgImgPlace1" presStyleIdx="1" presStyleCnt="4" custScaleX="99870" custLinFactNeighborX="-156"/>
      <dgm:spPr>
        <a:blipFill>
          <a:blip xmlns:r="http://schemas.openxmlformats.org/officeDocument/2006/relationships" r:embed="rId2"/>
          <a:srcRect/>
          <a:stretch>
            <a:fillRect/>
          </a:stretch>
        </a:blipFill>
      </dgm:spPr>
    </dgm:pt>
    <dgm:pt modelId="{2D619E53-340D-B34D-9757-56C72E2053CD}" type="pres">
      <dgm:prSet presAssocID="{AE3F423A-2B5E-BC4A-AF56-B3BBDC83E2BC}" presName="text" presStyleCnt="0">
        <dgm:presLayoutVars>
          <dgm:bulletEnabled val="1"/>
        </dgm:presLayoutVars>
      </dgm:prSet>
      <dgm:spPr/>
      <dgm:t>
        <a:bodyPr/>
        <a:lstStyle/>
        <a:p>
          <a:endParaRPr lang="en-US"/>
        </a:p>
      </dgm:t>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1975"/>
      <dgm:spPr/>
      <dgm:t>
        <a:bodyPr/>
        <a:lstStyle/>
        <a:p>
          <a:endParaRPr lang="en-US"/>
        </a:p>
      </dgm:t>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srcRect/>
          <a:stretch>
            <a:fillRect/>
          </a:stretch>
        </a:blipFill>
      </dgm:spPr>
    </dgm:pt>
    <dgm:pt modelId="{EF1B7D94-D338-CA46-B8E3-6788707D5018}" type="pres">
      <dgm:prSet presAssocID="{71AEB743-9711-6142-AD61-EE2E3060789A}" presName="text" presStyleCnt="0">
        <dgm:presLayoutVars>
          <dgm:bulletEnabled val="1"/>
        </dgm:presLayoutVars>
      </dgm:prSet>
      <dgm:spPr/>
      <dgm:t>
        <a:bodyPr/>
        <a:lstStyle/>
        <a:p>
          <a:endParaRPr lang="en-US"/>
        </a:p>
      </dgm:t>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1765"/>
      <dgm:spPr/>
      <dgm:t>
        <a:bodyPr/>
        <a:lstStyle/>
        <a:p>
          <a:endParaRPr lang="en-US"/>
        </a:p>
      </dgm:t>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srcRect/>
          <a:stretch>
            <a:fillRect/>
          </a:stretch>
        </a:blipFill>
      </dgm:spPr>
    </dgm:pt>
    <dgm:pt modelId="{48530C2E-8D0A-5549-B5E3-9C2F86B61164}" type="pres">
      <dgm:prSet presAssocID="{CD13794E-9586-6542-A34E-E3853922C92D}" presName="text" presStyleCnt="0">
        <dgm:presLayoutVars>
          <dgm:bulletEnabled val="1"/>
        </dgm:presLayoutVars>
      </dgm:prSet>
      <dgm:spPr/>
      <dgm:t>
        <a:bodyPr/>
        <a:lstStyle/>
        <a:p>
          <a:endParaRPr lang="en-US"/>
        </a:p>
      </dgm:t>
    </dgm:pt>
  </dgm:ptLst>
  <dgm:cxnLst>
    <dgm:cxn modelId="{8752148A-7FDA-40D3-8AD9-DDD7302D92FC}" srcId="{1FC91FF9-F000-514A-9561-AA12BADAD630}" destId="{B639CB0E-619F-5B49-8F0C-081AB40BE154}" srcOrd="0" destOrd="0" parTransId="{2F6CD873-6420-154F-893D-F599555E0EA5}" sibTransId="{7C5A8633-BF60-F941-9976-DF7947BC92BA}"/>
    <dgm:cxn modelId="{EF9C6B2E-C66F-499B-8905-1618AA48414B}" srcId="{1FC91FF9-F000-514A-9561-AA12BADAD630}" destId="{AE3F423A-2B5E-BC4A-AF56-B3BBDC83E2BC}" srcOrd="1" destOrd="0" parTransId="{FAED0D07-411E-674B-A93E-CF9EE8623508}" sibTransId="{5F4F3F09-12C2-184D-BB46-0C55311F21E8}"/>
    <dgm:cxn modelId="{5006398A-7988-4439-BE36-B3B2EB115175}" srcId="{1FC91FF9-F000-514A-9561-AA12BADAD630}" destId="{71AEB743-9711-6142-AD61-EE2E3060789A}" srcOrd="2" destOrd="0" parTransId="{2A7A1BDE-CC91-7040-8E07-5E9269CDD1E1}" sibTransId="{B7BDA6AD-F4D8-6A4A-B58E-56F9756B2867}"/>
    <dgm:cxn modelId="{24E07CAF-0D0F-475F-AAB1-608C0151D675}" srcId="{1FC91FF9-F000-514A-9561-AA12BADAD630}" destId="{CD13794E-9586-6542-A34E-E3853922C92D}" srcOrd="3" destOrd="0" parTransId="{C3215026-7856-1B4E-B7BC-5AAAB79F7796}" sibTransId="{B65DC524-C684-3044-B844-CCB6168E7CF6}"/>
    <dgm:cxn modelId="{D1D90FA3-89F3-4152-8254-11C4B9CBEE94}" type="presOf" srcId="{1FC91FF9-F000-514A-9561-AA12BADAD630}" destId="{F0C1914B-0BB6-5142-B1CF-3F2A4B942BEC}" srcOrd="0" destOrd="0" presId="urn:microsoft.com/office/officeart/2005/8/layout/vList4"/>
    <dgm:cxn modelId="{7BAA89D9-876C-4FF5-8C3A-9DE0FB6E4D66}" type="presParOf" srcId="{F0C1914B-0BB6-5142-B1CF-3F2A4B942BEC}" destId="{38A90E93-AC9E-0F4C-9A47-409C6C100BC9}" srcOrd="0" destOrd="0" presId="urn:microsoft.com/office/officeart/2005/8/layout/vList4"/>
    <dgm:cxn modelId="{D3281751-4632-4BC2-A055-6B9EF8E8D93E}" type="presParOf" srcId="{38A90E93-AC9E-0F4C-9A47-409C6C100BC9}" destId="{18D09D77-651F-F441-89F2-17F42ACD5B22}" srcOrd="0" destOrd="0" presId="urn:microsoft.com/office/officeart/2005/8/layout/vList4"/>
    <dgm:cxn modelId="{FF0C18CF-FB1D-44CB-8AE4-107E558C3786}" type="presOf" srcId="{B639CB0E-619F-5B49-8F0C-081AB40BE154}" destId="{18D09D77-651F-F441-89F2-17F42ACD5B22}" srcOrd="0" destOrd="0" presId="urn:microsoft.com/office/officeart/2005/8/layout/vList4"/>
    <dgm:cxn modelId="{28E0C3DE-355F-4084-820F-743C15434F3A}" type="presParOf" srcId="{38A90E93-AC9E-0F4C-9A47-409C6C100BC9}" destId="{AEE820C1-DF18-2544-A7EC-2402B266ADA4}" srcOrd="1" destOrd="0" presId="urn:microsoft.com/office/officeart/2005/8/layout/vList4"/>
    <dgm:cxn modelId="{4C06FED7-5DCC-4199-BB1A-B0D63E7AF998}" type="presParOf" srcId="{38A90E93-AC9E-0F4C-9A47-409C6C100BC9}" destId="{BCE4C6C1-E11B-594C-9878-D93E39F87385}" srcOrd="2" destOrd="0" presId="urn:microsoft.com/office/officeart/2005/8/layout/vList4"/>
    <dgm:cxn modelId="{223A00D1-BA6D-4EF7-9F8D-E3499B9DE7E1}" type="presOf" srcId="{B639CB0E-619F-5B49-8F0C-081AB40BE154}" destId="{BCE4C6C1-E11B-594C-9878-D93E39F87385}" srcOrd="1" destOrd="0" presId="urn:microsoft.com/office/officeart/2005/8/layout/vList4"/>
    <dgm:cxn modelId="{71B413FD-3BB4-42F6-A33D-0593FAA9E092}" type="presParOf" srcId="{F0C1914B-0BB6-5142-B1CF-3F2A4B942BEC}" destId="{FFCECDCE-168D-F547-A6F8-2F36C6FA5BBD}" srcOrd="1" destOrd="0" presId="urn:microsoft.com/office/officeart/2005/8/layout/vList4"/>
    <dgm:cxn modelId="{4AD8A1FF-D422-4941-A81A-9D5F860F8AB9}" type="presOf" srcId="{7C5A8633-BF60-F941-9976-DF7947BC92BA}" destId="{FFCECDCE-168D-F547-A6F8-2F36C6FA5BBD}" srcOrd="0" destOrd="0" presId="urn:microsoft.com/office/officeart/2005/8/layout/vList4"/>
    <dgm:cxn modelId="{5CBDB1ED-5AAD-444A-9588-434760FE6B66}" type="presParOf" srcId="{F0C1914B-0BB6-5142-B1CF-3F2A4B942BEC}" destId="{229120C1-00B8-2644-BA3E-4AE467D23A62}" srcOrd="2" destOrd="0" presId="urn:microsoft.com/office/officeart/2005/8/layout/vList4"/>
    <dgm:cxn modelId="{06752E81-2968-4982-8C75-205B4395976A}" type="presParOf" srcId="{229120C1-00B8-2644-BA3E-4AE467D23A62}" destId="{9D3FA67F-CD1D-BD4B-97B1-94EC77E711C9}" srcOrd="0" destOrd="2" presId="urn:microsoft.com/office/officeart/2005/8/layout/vList4"/>
    <dgm:cxn modelId="{561F87CC-7770-4ECA-8DBB-B38CACA25021}" type="presOf" srcId="{AE3F423A-2B5E-BC4A-AF56-B3BBDC83E2BC}" destId="{9D3FA67F-CD1D-BD4B-97B1-94EC77E711C9}" srcOrd="0" destOrd="0" presId="urn:microsoft.com/office/officeart/2005/8/layout/vList4"/>
    <dgm:cxn modelId="{61ED5C35-F54E-4C8E-A622-3C1BFB924FBF}" type="presParOf" srcId="{229120C1-00B8-2644-BA3E-4AE467D23A62}" destId="{95E0771D-8FAB-A44E-9AC4-D7E15E6C397D}" srcOrd="1" destOrd="2" presId="urn:microsoft.com/office/officeart/2005/8/layout/vList4"/>
    <dgm:cxn modelId="{8D1AF44A-440C-421A-AEA4-5A67EEB0D803}" type="presParOf" srcId="{229120C1-00B8-2644-BA3E-4AE467D23A62}" destId="{2D619E53-340D-B34D-9757-56C72E2053CD}" srcOrd="2" destOrd="2" presId="urn:microsoft.com/office/officeart/2005/8/layout/vList4"/>
    <dgm:cxn modelId="{1B1388C5-CA12-43A8-A765-6173D325741C}" type="presOf" srcId="{AE3F423A-2B5E-BC4A-AF56-B3BBDC83E2BC}" destId="{2D619E53-340D-B34D-9757-56C72E2053CD}" srcOrd="1" destOrd="0" presId="urn:microsoft.com/office/officeart/2005/8/layout/vList4"/>
    <dgm:cxn modelId="{EDB74677-022C-47D6-B1D8-C6C932B4774C}" type="presParOf" srcId="{F0C1914B-0BB6-5142-B1CF-3F2A4B942BEC}" destId="{67D54CEC-BAEF-0546-9BEB-8CF07B622904}" srcOrd="3" destOrd="0" presId="urn:microsoft.com/office/officeart/2005/8/layout/vList4"/>
    <dgm:cxn modelId="{870CFEEE-7AC3-46A5-83B2-BB46599FD0BD}" type="presOf" srcId="{5F4F3F09-12C2-184D-BB46-0C55311F21E8}" destId="{67D54CEC-BAEF-0546-9BEB-8CF07B622904}" srcOrd="0" destOrd="0" presId="urn:microsoft.com/office/officeart/2005/8/layout/vList4"/>
    <dgm:cxn modelId="{20318BE8-156D-42CF-90BB-43957A1D60E4}" type="presParOf" srcId="{F0C1914B-0BB6-5142-B1CF-3F2A4B942BEC}" destId="{F6ED839E-E60A-ED4A-8286-71756B22FB13}" srcOrd="4" destOrd="0" presId="urn:microsoft.com/office/officeart/2005/8/layout/vList4"/>
    <dgm:cxn modelId="{246A4171-FA7E-4C5B-8664-786FF7E945F1}" type="presParOf" srcId="{F6ED839E-E60A-ED4A-8286-71756B22FB13}" destId="{4B20879D-1BA6-964A-9922-06194BCE8234}" srcOrd="0" destOrd="4" presId="urn:microsoft.com/office/officeart/2005/8/layout/vList4"/>
    <dgm:cxn modelId="{E7CB5CEB-DA9B-4BC6-B8B1-A64D7DB4D993}" type="presOf" srcId="{71AEB743-9711-6142-AD61-EE2E3060789A}" destId="{4B20879D-1BA6-964A-9922-06194BCE8234}" srcOrd="0" destOrd="0" presId="urn:microsoft.com/office/officeart/2005/8/layout/vList4"/>
    <dgm:cxn modelId="{61C08FAA-5E1A-4D30-8C2F-1FB80DE7475B}" type="presParOf" srcId="{F6ED839E-E60A-ED4A-8286-71756B22FB13}" destId="{04B207F0-8830-5A42-A51A-2E1A72F4BAE6}" srcOrd="1" destOrd="4" presId="urn:microsoft.com/office/officeart/2005/8/layout/vList4"/>
    <dgm:cxn modelId="{1376C984-0FE9-472A-A501-1C86EDC3BADE}" type="presParOf" srcId="{F6ED839E-E60A-ED4A-8286-71756B22FB13}" destId="{EF1B7D94-D338-CA46-B8E3-6788707D5018}" srcOrd="2" destOrd="4" presId="urn:microsoft.com/office/officeart/2005/8/layout/vList4"/>
    <dgm:cxn modelId="{A8EF8B3A-8A22-4BB7-8310-97B767CCC0B5}" type="presOf" srcId="{71AEB743-9711-6142-AD61-EE2E3060789A}" destId="{EF1B7D94-D338-CA46-B8E3-6788707D5018}" srcOrd="1" destOrd="0" presId="urn:microsoft.com/office/officeart/2005/8/layout/vList4"/>
    <dgm:cxn modelId="{ED8F0E05-4140-416A-A637-EF19DE0462CE}" type="presParOf" srcId="{F0C1914B-0BB6-5142-B1CF-3F2A4B942BEC}" destId="{5E0549A7-C60C-B545-9F66-6CD2656B67E7}" srcOrd="5" destOrd="0" presId="urn:microsoft.com/office/officeart/2005/8/layout/vList4"/>
    <dgm:cxn modelId="{6437ABDE-FAA4-4928-89FC-8C3A19958292}" type="presOf" srcId="{B7BDA6AD-F4D8-6A4A-B58E-56F9756B2867}" destId="{5E0549A7-C60C-B545-9F66-6CD2656B67E7}" srcOrd="0" destOrd="0" presId="urn:microsoft.com/office/officeart/2005/8/layout/vList4"/>
    <dgm:cxn modelId="{D53C14EB-6B81-4A61-993D-BD3B8D4C1E9F}" type="presParOf" srcId="{F0C1914B-0BB6-5142-B1CF-3F2A4B942BEC}" destId="{871B5B34-5C31-EB40-95D8-4E8429697060}" srcOrd="6" destOrd="0" presId="urn:microsoft.com/office/officeart/2005/8/layout/vList4"/>
    <dgm:cxn modelId="{5A58B463-8E69-4943-B9E8-4668858A133C}" type="presParOf" srcId="{871B5B34-5C31-EB40-95D8-4E8429697060}" destId="{B0F78F31-84AC-8B43-8F9B-32EA1F61FE1D}" srcOrd="0" destOrd="6" presId="urn:microsoft.com/office/officeart/2005/8/layout/vList4"/>
    <dgm:cxn modelId="{6BC339B8-C295-4584-8A5A-2CCA4DD99337}" type="presOf" srcId="{CD13794E-9586-6542-A34E-E3853922C92D}" destId="{B0F78F31-84AC-8B43-8F9B-32EA1F61FE1D}" srcOrd="0" destOrd="0" presId="urn:microsoft.com/office/officeart/2005/8/layout/vList4"/>
    <dgm:cxn modelId="{A4B97459-6C7E-43AE-A4C2-F664702BC332}" type="presParOf" srcId="{871B5B34-5C31-EB40-95D8-4E8429697060}" destId="{14020C73-B559-DC48-88C5-F238339E1C04}" srcOrd="1" destOrd="6" presId="urn:microsoft.com/office/officeart/2005/8/layout/vList4"/>
    <dgm:cxn modelId="{91EB3FA0-0BDE-4F78-81DF-82F8F73BB458}" type="presParOf" srcId="{871B5B34-5C31-EB40-95D8-4E8429697060}" destId="{48530C2E-8D0A-5549-B5E3-9C2F86B61164}" srcOrd="2" destOrd="6" presId="urn:microsoft.com/office/officeart/2005/8/layout/vList4"/>
    <dgm:cxn modelId="{587156A2-A286-416A-BF14-A8072D6DEFA6}" type="presOf" srcId="{CD13794E-9586-6542-A34E-E3853922C92D}" destId="{48530C2E-8D0A-5549-B5E3-9C2F86B61164}" srcOrd="1" destOrd="0" presId="urn:microsoft.com/office/officeart/2005/8/layout/v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261725" cy="5202618"/>
        <a:chOff x="0" y="0"/>
        <a:chExt cx="11261725" cy="5202618"/>
      </a:xfrm>
    </dsp:grpSpPr>
    <dsp:sp modelId="{18D09D77-651F-F441-89F2-17F42ACD5B22}">
      <dsp:nvSpPr>
        <dsp:cNvPr id="3" name="Rounded Rectangle 2"/>
        <dsp:cNvSpPr/>
      </dsp:nvSpPr>
      <dsp:spPr bwMode="white">
        <a:xfrm>
          <a:off x="0" y="0"/>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dirty="0">
              <a:solidFill>
                <a:srgbClr val="FFC000"/>
              </a:solidFill>
            </a:rPr>
            <a:t>  </a:t>
          </a:r>
          <a:r>
            <a:rPr lang="en-US" sz="3000" dirty="0">
              <a:solidFill>
                <a:schemeClr val="bg1"/>
              </a:solidFill>
            </a:rPr>
            <a:t>Arctic sea ice is gone in </a:t>
          </a:r>
          <a:r>
            <a:rPr lang="en-US" sz="3000" b="1" dirty="0">
              <a:solidFill>
                <a:srgbClr val="FFC000"/>
              </a:solidFill>
            </a:rPr>
            <a:t>2 out of every 3 </a:t>
          </a:r>
          <a:r>
            <a:rPr lang="en-US" sz="3000" b="0" dirty="0">
              <a:solidFill>
                <a:schemeClr val="bg1"/>
              </a:solidFill>
            </a:rPr>
            <a:t>summers</a:t>
          </a:r>
          <a:r>
            <a:rPr lang="en-US" sz="3000" b="0" baseline="30000" dirty="0">
              <a:solidFill>
                <a:schemeClr val="bg1"/>
              </a:solidFill>
            </a:rPr>
            <a:t>1</a:t>
          </a:r>
          <a:endParaRPr lang="en-US" sz="3000" b="0" dirty="0">
            <a:solidFill>
              <a:schemeClr val="bg1"/>
            </a:solidFill>
          </a:endParaRPr>
        </a:p>
      </dsp:txBody>
      <dsp:txXfrm>
        <a:off x="0" y="0"/>
        <a:ext cx="11261725" cy="1209911"/>
      </dsp:txXfrm>
    </dsp:sp>
    <dsp:sp modelId="{AEE820C1-DF18-2544-A7EC-2402B266ADA4}">
      <dsp:nvSpPr>
        <dsp:cNvPr id="4" name="Rounded Rectangle 3"/>
        <dsp:cNvSpPr/>
      </dsp:nvSpPr>
      <dsp:spPr bwMode="white">
        <a:xfrm>
          <a:off x="120991" y="120991"/>
          <a:ext cx="2252345" cy="967929"/>
        </a:xfrm>
        <a:prstGeom prst="roundRect">
          <a:avLst>
            <a:gd name="adj" fmla="val 10000"/>
          </a:avLst>
        </a:prstGeom>
        <a:blipFill dpi="0" rotWithShape="1">
          <a:blip r:embed="rId1"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120991"/>
        <a:ext cx="2252345" cy="967929"/>
      </dsp:txXfrm>
    </dsp:sp>
    <dsp:sp modelId="{9D3FA67F-CD1D-BD4B-97B1-94EC77E711C9}">
      <dsp:nvSpPr>
        <dsp:cNvPr id="5" name="Rounded Rectangle 4"/>
        <dsp:cNvSpPr/>
      </dsp:nvSpPr>
      <dsp:spPr bwMode="white">
        <a:xfrm>
          <a:off x="0" y="1330902"/>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b="0" dirty="0">
              <a:solidFill>
                <a:schemeClr val="bg1"/>
              </a:solidFill>
            </a:rPr>
            <a:t>  </a:t>
          </a:r>
          <a:r>
            <a:rPr lang="en-US" sz="3000" b="1" dirty="0">
              <a:solidFill>
                <a:schemeClr val="accent1"/>
              </a:solidFill>
            </a:rPr>
            <a:t>50% </a:t>
          </a:r>
          <a:r>
            <a:rPr lang="en-US" sz="3000" b="0" dirty="0">
              <a:solidFill>
                <a:schemeClr val="bg1"/>
              </a:solidFill>
            </a:rPr>
            <a:t>of insect species lose &gt;50% of their habitat range</a:t>
          </a:r>
          <a:r>
            <a:rPr lang="en-US" sz="3000" b="0" baseline="30000" dirty="0">
              <a:solidFill>
                <a:schemeClr val="bg1"/>
              </a:solidFill>
            </a:rPr>
            <a:t>2</a:t>
          </a:r>
        </a:p>
      </dsp:txBody>
      <dsp:txXfrm>
        <a:off x="0" y="1330902"/>
        <a:ext cx="11261725" cy="1209911"/>
      </dsp:txXfrm>
    </dsp:sp>
    <dsp:sp modelId="{95E0771D-8FAB-A44E-9AC4-D7E15E6C397D}">
      <dsp:nvSpPr>
        <dsp:cNvPr id="6" name="Rounded Rectangle 5"/>
        <dsp:cNvSpPr/>
      </dsp:nvSpPr>
      <dsp:spPr bwMode="white">
        <a:xfrm>
          <a:off x="117473" y="1454749"/>
          <a:ext cx="2252345" cy="967929"/>
        </a:xfrm>
        <a:prstGeom prst="roundRect">
          <a:avLst>
            <a:gd name="adj" fmla="val 10000"/>
          </a:avLst>
        </a:prstGeom>
        <a:blipFill dpi="0" rotWithShape="1">
          <a:blip r:embed="rId2" cstate="screen"/>
          <a:srcRect/>
          <a:stretch>
            <a:fillRect t="358"/>
          </a:stretch>
        </a:blipFill>
      </dsp:spPr>
      <dsp:style>
        <a:lnRef idx="2">
          <a:schemeClr val="lt1"/>
        </a:lnRef>
        <a:fillRef idx="1">
          <a:schemeClr val="accent1">
            <a:tint val="50000"/>
          </a:schemeClr>
        </a:fillRef>
        <a:effectRef idx="0">
          <a:scrgbClr r="0" g="0" b="0"/>
        </a:effectRef>
        <a:fontRef idx="minor"/>
      </dsp:style>
      <dsp:txXfrm>
        <a:off x="117473" y="1454749"/>
        <a:ext cx="2252345" cy="967929"/>
      </dsp:txXfrm>
    </dsp:sp>
    <dsp:sp modelId="{4B20879D-1BA6-964A-9922-06194BCE8234}">
      <dsp:nvSpPr>
        <dsp:cNvPr id="7" name="Rounded Rectangle 6"/>
        <dsp:cNvSpPr/>
      </dsp:nvSpPr>
      <dsp:spPr bwMode="white">
        <a:xfrm>
          <a:off x="0" y="2685700"/>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dirty="0">
              <a:solidFill>
                <a:srgbClr val="FFC000"/>
              </a:solidFill>
            </a:rPr>
            <a:t>  </a:t>
          </a:r>
          <a:r>
            <a:rPr lang="en-US" sz="3000" dirty="0">
              <a:solidFill>
                <a:schemeClr val="bg1"/>
              </a:solidFill>
            </a:rPr>
            <a:t>Drought: </a:t>
          </a:r>
          <a:r>
            <a:rPr lang="en-US" sz="3000" b="1" dirty="0">
              <a:solidFill>
                <a:schemeClr val="accent1"/>
              </a:solidFill>
            </a:rPr>
            <a:t>11 </a:t>
          </a:r>
          <a:r>
            <a:rPr lang="en-US" sz="3000" b="1" dirty="0">
              <a:solidFill>
                <a:srgbClr val="FFC000"/>
              </a:solidFill>
            </a:rPr>
            <a:t>months longer</a:t>
          </a:r>
          <a:endParaRPr lang="en-US" sz="3000" b="1" dirty="0">
            <a:solidFill>
              <a:srgbClr val="FFC000"/>
            </a:solidFill>
          </a:endParaRPr>
        </a:p>
        <a:p>
          <a:pPr lvl="0">
            <a:lnSpc>
              <a:spcPct val="100000"/>
            </a:lnSpc>
            <a:spcBef>
              <a:spcPct val="0"/>
            </a:spcBef>
            <a:spcAft>
              <a:spcPct val="35000"/>
            </a:spcAft>
          </a:pPr>
          <a:r>
            <a:rPr lang="en-US" sz="2000" i="1" dirty="0">
              <a:solidFill>
                <a:srgbClr val="FFC000"/>
              </a:solidFill>
            </a:rPr>
            <a:t>   </a:t>
          </a:r>
          <a:r>
            <a:rPr lang="en-US" sz="2000" i="1" dirty="0">
              <a:solidFill>
                <a:schemeClr val="bg1"/>
              </a:solidFill>
            </a:rPr>
            <a:t>Increase in average drought length</a:t>
          </a:r>
          <a:r>
            <a:rPr lang="en-US" sz="2000" i="1" baseline="30000" dirty="0">
              <a:solidFill>
                <a:schemeClr val="bg1"/>
              </a:solidFill>
            </a:rPr>
            <a:t>3</a:t>
          </a:r>
        </a:p>
      </dsp:txBody>
      <dsp:txXfrm>
        <a:off x="0" y="2685700"/>
        <a:ext cx="11261725" cy="1209911"/>
      </dsp:txXfrm>
    </dsp:sp>
    <dsp:sp modelId="{04B207F0-8830-5A42-A51A-2E1A72F4BAE6}">
      <dsp:nvSpPr>
        <dsp:cNvPr id="8" name="Rounded Rectangle 7"/>
        <dsp:cNvSpPr/>
      </dsp:nvSpPr>
      <dsp:spPr bwMode="white">
        <a:xfrm>
          <a:off x="120991" y="2794837"/>
          <a:ext cx="2252345" cy="967929"/>
        </a:xfrm>
        <a:prstGeom prst="roundRect">
          <a:avLst>
            <a:gd name="adj" fmla="val 10000"/>
          </a:avLst>
        </a:prstGeom>
        <a:blipFill>
          <a:blip r:embed="rId3"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2794837"/>
        <a:ext cx="2252345" cy="967929"/>
      </dsp:txXfrm>
    </dsp:sp>
    <dsp:sp modelId="{B0F78F31-84AC-8B43-8F9B-32EA1F61FE1D}">
      <dsp:nvSpPr>
        <dsp:cNvPr id="9" name="Rounded Rectangle 8"/>
        <dsp:cNvSpPr/>
      </dsp:nvSpPr>
      <dsp:spPr bwMode="white">
        <a:xfrm>
          <a:off x="0" y="3992707"/>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02870" tIns="102870" rIns="102870" bIns="10287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buNone/>
          </a:pPr>
          <a:r>
            <a:rPr lang="en-US" sz="2700" b="1" dirty="0">
              <a:solidFill>
                <a:srgbClr val="FFC000"/>
              </a:solidFill>
            </a:rPr>
            <a:t>  </a:t>
          </a:r>
          <a:r>
            <a:rPr lang="en-US" sz="2700" b="0" dirty="0">
              <a:solidFill>
                <a:schemeClr val="bg1"/>
              </a:solidFill>
            </a:rPr>
            <a:t>Area burned by summer wildfires in Mediterranean </a:t>
          </a:r>
          <a:r>
            <a:rPr lang="en-US" sz="2700" b="1" dirty="0">
              <a:solidFill>
                <a:srgbClr val="FFC000"/>
              </a:solidFill>
            </a:rPr>
            <a:t>doubles</a:t>
          </a:r>
          <a:r>
            <a:rPr lang="en-US" sz="2700" b="0" baseline="30000" dirty="0">
              <a:solidFill>
                <a:schemeClr val="bg1"/>
              </a:solidFill>
            </a:rPr>
            <a:t>4</a:t>
          </a:r>
          <a:endParaRPr lang="en-US" sz="2700" b="0" baseline="30000" dirty="0">
            <a:solidFill>
              <a:schemeClr val="bg1"/>
            </a:solidFill>
          </a:endParaRPr>
        </a:p>
        <a:p>
          <a:pPr lvl="0">
            <a:lnSpc>
              <a:spcPct val="100000"/>
            </a:lnSpc>
            <a:spcBef>
              <a:spcPct val="0"/>
            </a:spcBef>
            <a:spcAft>
              <a:spcPct val="35000"/>
            </a:spcAft>
            <a:buNone/>
          </a:pPr>
          <a:r>
            <a:rPr lang="en-US" sz="2700" b="1" baseline="30000" dirty="0">
              <a:solidFill>
                <a:schemeClr val="bg1"/>
              </a:solidFill>
            </a:rPr>
            <a:t>   </a:t>
          </a:r>
          <a:r>
            <a:rPr lang="en-US" sz="2700" b="0" i="1" baseline="30000" dirty="0">
              <a:solidFill>
                <a:schemeClr val="bg1"/>
              </a:solidFill>
            </a:rPr>
            <a:t>Compared to today</a:t>
          </a:r>
          <a:endParaRPr lang="en-US" sz="2700" b="0" i="1" baseline="30000" dirty="0"/>
        </a:p>
      </dsp:txBody>
      <dsp:txXfrm>
        <a:off x="0" y="3992707"/>
        <a:ext cx="11261725" cy="1209911"/>
      </dsp:txXfrm>
    </dsp:sp>
    <dsp:sp modelId="{14020C73-B559-DC48-88C5-F238339E1C04}">
      <dsp:nvSpPr>
        <dsp:cNvPr id="10" name="Rounded Rectangle 9"/>
        <dsp:cNvSpPr/>
      </dsp:nvSpPr>
      <dsp:spPr bwMode="white">
        <a:xfrm>
          <a:off x="120991" y="4113698"/>
          <a:ext cx="2252345" cy="967929"/>
        </a:xfrm>
        <a:prstGeom prst="roundRect">
          <a:avLst>
            <a:gd name="adj" fmla="val 10000"/>
          </a:avLst>
        </a:prstGeom>
        <a:blipFill>
          <a:blip r:embed="rId4"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4113698"/>
        <a:ext cx="2252345" cy="967929"/>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482252" cy="5414555"/>
        <a:chOff x="0" y="0"/>
        <a:chExt cx="11482252" cy="5414555"/>
      </a:xfrm>
    </dsp:grpSpPr>
    <dsp:sp modelId="{AF10B860-324E-5F4C-B550-089CEEF2D478}">
      <dsp:nvSpPr>
        <dsp:cNvPr id="4" name="Rounded Rectangle 3"/>
        <dsp:cNvSpPr/>
      </dsp:nvSpPr>
      <dsp:spPr bwMode="white">
        <a:xfrm>
          <a:off x="0" y="0"/>
          <a:ext cx="3752370" cy="5414555"/>
        </a:xfrm>
        <a:prstGeom prst="roundRect">
          <a:avLst>
            <a:gd name="adj" fmla="val 10000"/>
          </a:avLst>
        </a:prstGeom>
        <a:blipFill dpi="0" rotWithShape="0">
          <a:blip r:embed="rId1" cstate="screen"/>
          <a:srcRect/>
          <a:stretch>
            <a:fillRect/>
          </a:stretch>
        </a:blipFill>
      </dsp:spPr>
      <dsp:style>
        <a:lnRef idx="2">
          <a:schemeClr val="lt1"/>
        </a:lnRef>
        <a:fillRef idx="1">
          <a:schemeClr val="accent1"/>
        </a:fillRef>
        <a:effectRef idx="0">
          <a:scrgbClr r="0" g="0" b="0"/>
        </a:effectRef>
        <a:fontRef idx="minor">
          <a:schemeClr val="lt1"/>
        </a:fontRef>
      </dsp:style>
      <dsp:txBody>
        <a:bodyPr anchor="t" anchorCtr="0"/>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b="1" dirty="0"/>
        </a:p>
      </dsp:txBody>
      <dsp:txXfrm>
        <a:off x="0" y="0"/>
        <a:ext cx="3752370" cy="5414555"/>
      </dsp:txXfrm>
    </dsp:sp>
    <dsp:sp modelId="{C91D55FA-14DB-2044-988E-C090D41BCC8E}">
      <dsp:nvSpPr>
        <dsp:cNvPr id="6" name="Oval 5"/>
        <dsp:cNvSpPr/>
      </dsp:nvSpPr>
      <dsp:spPr bwMode="white">
        <a:xfrm>
          <a:off x="974662" y="324873"/>
          <a:ext cx="1803047" cy="1803047"/>
        </a:xfrm>
        <a:prstGeom prst="ellipse">
          <a:avLst/>
        </a:prstGeom>
        <a:blipFill>
          <a:blip r:embed="rId2" cstate="screen"/>
          <a:srcRect/>
          <a:stretch>
            <a:fillRect/>
          </a:stretch>
        </a:blipFill>
      </dsp:spPr>
      <dsp:style>
        <a:lnRef idx="2">
          <a:schemeClr val="lt1"/>
        </a:lnRef>
        <a:fillRef idx="1">
          <a:schemeClr val="accent1">
            <a:tint val="50000"/>
          </a:schemeClr>
        </a:fillRef>
        <a:effectRef idx="0">
          <a:scrgbClr r="0" g="0" b="0"/>
        </a:effectRef>
        <a:fontRef idx="minor"/>
      </dsp:style>
      <dsp:txXfrm>
        <a:off x="974662" y="324873"/>
        <a:ext cx="1803047" cy="1803047"/>
      </dsp:txXfrm>
    </dsp:sp>
    <dsp:sp modelId="{118866B0-985E-9F49-8989-47F4E7DA12D8}">
      <dsp:nvSpPr>
        <dsp:cNvPr id="8" name="Rounded Rectangle 7"/>
        <dsp:cNvSpPr/>
      </dsp:nvSpPr>
      <dsp:spPr bwMode="white">
        <a:xfrm>
          <a:off x="3864941" y="0"/>
          <a:ext cx="3752370" cy="5414555"/>
        </a:xfrm>
        <a:prstGeom prst="roundRect">
          <a:avLst>
            <a:gd name="adj" fmla="val 10000"/>
          </a:avLst>
        </a:prstGeom>
        <a:blipFill dpi="0" rotWithShape="0">
          <a:blip r:embed="rId3" cstate="screen"/>
          <a:srcRect/>
          <a:stretch>
            <a:fillRect/>
          </a:stretch>
        </a:blipFill>
      </dsp:spPr>
      <dsp:style>
        <a:lnRef idx="2">
          <a:schemeClr val="lt1"/>
        </a:lnRef>
        <a:fillRef idx="1">
          <a:schemeClr val="accent1"/>
        </a:fillRef>
        <a:effectRef idx="0">
          <a:scrgbClr r="0" g="0" b="0"/>
        </a:effectRef>
        <a:fontRef idx="minor">
          <a:schemeClr val="lt1"/>
        </a:fontRef>
      </dsp:style>
      <dsp:txBody>
        <a:bodyPr anchor="t" anchorCtr="0"/>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000" b="1" dirty="0"/>
        </a:p>
      </dsp:txBody>
      <dsp:txXfrm>
        <a:off x="3864941" y="0"/>
        <a:ext cx="3752370" cy="5414555"/>
      </dsp:txXfrm>
    </dsp:sp>
    <dsp:sp modelId="{C26E6199-CC28-5C44-A899-7BDD5E9D819B}">
      <dsp:nvSpPr>
        <dsp:cNvPr id="10" name="Oval 9"/>
        <dsp:cNvSpPr/>
      </dsp:nvSpPr>
      <dsp:spPr bwMode="white">
        <a:xfrm>
          <a:off x="4839603" y="324873"/>
          <a:ext cx="1803047" cy="1803047"/>
        </a:xfrm>
        <a:prstGeom prst="ellipse">
          <a:avLst/>
        </a:prstGeom>
        <a:blipFill>
          <a:blip r:embed="rId4" cstate="screen"/>
          <a:srcRect/>
          <a:stretch>
            <a:fillRect/>
          </a:stretch>
        </a:blipFill>
      </dsp:spPr>
      <dsp:style>
        <a:lnRef idx="2">
          <a:schemeClr val="lt1"/>
        </a:lnRef>
        <a:fillRef idx="1">
          <a:schemeClr val="accent1">
            <a:tint val="50000"/>
          </a:schemeClr>
        </a:fillRef>
        <a:effectRef idx="0">
          <a:scrgbClr r="0" g="0" b="0"/>
        </a:effectRef>
        <a:fontRef idx="minor"/>
      </dsp:style>
      <dsp:txXfrm>
        <a:off x="4839603" y="324873"/>
        <a:ext cx="1803047" cy="1803047"/>
      </dsp:txXfrm>
    </dsp:sp>
    <dsp:sp modelId="{6AC55210-1033-9E41-AAD3-3E712BA02AAC}">
      <dsp:nvSpPr>
        <dsp:cNvPr id="12" name="Rounded Rectangle 11"/>
        <dsp:cNvSpPr/>
      </dsp:nvSpPr>
      <dsp:spPr bwMode="white">
        <a:xfrm>
          <a:off x="7729882" y="0"/>
          <a:ext cx="3752370" cy="5414555"/>
        </a:xfrm>
        <a:prstGeom prst="roundRect">
          <a:avLst>
            <a:gd name="adj" fmla="val 10000"/>
          </a:avLst>
        </a:prstGeom>
        <a:blipFill dpi="0" rotWithShape="0">
          <a:blip r:embed="rId5" cstate="screen"/>
          <a:srcRect/>
          <a:stretch>
            <a:fillRect/>
          </a:stretch>
        </a:blipFill>
      </dsp:spPr>
      <dsp:style>
        <a:lnRef idx="2">
          <a:schemeClr val="lt1"/>
        </a:lnRef>
        <a:fillRef idx="1">
          <a:schemeClr val="accent1"/>
        </a:fillRef>
        <a:effectRef idx="0">
          <a:scrgbClr r="0" g="0" b="0"/>
        </a:effectRef>
        <a:fontRef idx="minor">
          <a:schemeClr val="lt1"/>
        </a:fontRef>
      </dsp:style>
      <dsp:txBody>
        <a:bodyPr anchor="t" anchorCtr="0"/>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2500" b="1" dirty="0"/>
        </a:p>
      </dsp:txBody>
      <dsp:txXfrm>
        <a:off x="7729882" y="0"/>
        <a:ext cx="3752370" cy="5414555"/>
      </dsp:txXfrm>
    </dsp:sp>
    <dsp:sp modelId="{0EA9B441-3187-A443-9F0F-96E0510387C1}">
      <dsp:nvSpPr>
        <dsp:cNvPr id="14" name="Oval 13"/>
        <dsp:cNvSpPr/>
      </dsp:nvSpPr>
      <dsp:spPr bwMode="white">
        <a:xfrm>
          <a:off x="8704544" y="324873"/>
          <a:ext cx="1803047" cy="1803047"/>
        </a:xfrm>
        <a:prstGeom prst="ellipse">
          <a:avLst/>
        </a:prstGeom>
        <a:blipFill>
          <a:blip r:embed="rId6" cstate="screen"/>
          <a:srcRect/>
          <a:stretch>
            <a:fillRect/>
          </a:stretch>
        </a:blipFill>
      </dsp:spPr>
      <dsp:style>
        <a:lnRef idx="2">
          <a:schemeClr val="lt1"/>
        </a:lnRef>
        <a:fillRef idx="1">
          <a:schemeClr val="accent1">
            <a:tint val="50000"/>
          </a:schemeClr>
        </a:fillRef>
        <a:effectRef idx="0">
          <a:scrgbClr r="0" g="0" b="0"/>
        </a:effectRef>
        <a:fontRef idx="minor"/>
      </dsp:style>
      <dsp:txXfrm>
        <a:off x="8704544" y="324873"/>
        <a:ext cx="1803047" cy="1803047"/>
      </dsp:txXfrm>
    </dsp:sp>
    <dsp:sp modelId="{CC2EC453-9F95-6E4C-A855-91DA01AE2A84}">
      <dsp:nvSpPr>
        <dsp:cNvPr id="3" name="Left-Right Arrow 2"/>
        <dsp:cNvSpPr/>
      </dsp:nvSpPr>
      <dsp:spPr bwMode="white">
        <a:xfrm>
          <a:off x="299990" y="4602372"/>
          <a:ext cx="10563672" cy="812183"/>
        </a:xfrm>
        <a:prstGeom prst="leftRightArrow">
          <a:avLst/>
        </a:prstGeom>
        <a:noFill/>
        <a:ln>
          <a:noFill/>
        </a:ln>
      </dsp:spPr>
      <dsp:style>
        <a:lnRef idx="2">
          <a:schemeClr val="lt1"/>
        </a:lnRef>
        <a:fillRef idx="1">
          <a:schemeClr val="accent1">
            <a:tint val="60000"/>
          </a:schemeClr>
        </a:fillRef>
        <a:effectRef idx="0">
          <a:scrgbClr r="0" g="0" b="0"/>
        </a:effectRef>
        <a:fontRef idx="minor"/>
      </dsp:style>
      <dsp:txXfrm>
        <a:off x="299990" y="4602372"/>
        <a:ext cx="10563672" cy="812183"/>
      </dsp:txXfrm>
    </dsp:sp>
    <dsp:sp modelId="{FAEF0129-E7EE-EB47-A067-0F1B166E1240}">
      <dsp:nvSpPr>
        <dsp:cNvPr id="5" name="Rounded Rectangle 4" hidden="1"/>
        <dsp:cNvSpPr/>
      </dsp:nvSpPr>
      <dsp:spPr>
        <a:xfrm>
          <a:off x="1857423" y="0"/>
          <a:ext cx="37524" cy="324873"/>
        </a:xfrm>
        <a:prstGeom prst="roundRect">
          <a:avLst>
            <a:gd name="adj" fmla="val 10000"/>
          </a:avLst>
        </a:prstGeom>
      </dsp:spPr>
      <dsp:txXfrm>
        <a:off x="1857423" y="0"/>
        <a:ext cx="37524" cy="324873"/>
      </dsp:txXfrm>
    </dsp:sp>
    <dsp:sp modelId="{4A654126-3D97-E64C-9288-975864A80354}">
      <dsp:nvSpPr>
        <dsp:cNvPr id="7" name="Rectangles 6" hidden="1"/>
        <dsp:cNvSpPr/>
      </dsp:nvSpPr>
      <dsp:spPr>
        <a:xfrm>
          <a:off x="3752370" y="2707278"/>
          <a:ext cx="112571" cy="0"/>
        </a:xfrm>
        <a:prstGeom prst="rect">
          <a:avLst/>
        </a:prstGeom>
      </dsp:spPr>
      <dsp:txXfrm>
        <a:off x="3752370" y="2707278"/>
        <a:ext cx="112571" cy="0"/>
      </dsp:txXfrm>
    </dsp:sp>
    <dsp:sp modelId="{A5C1CAB2-A62B-8244-AB3F-C4465AA26819}">
      <dsp:nvSpPr>
        <dsp:cNvPr id="9" name="Rounded Rectangle 8" hidden="1"/>
        <dsp:cNvSpPr/>
      </dsp:nvSpPr>
      <dsp:spPr>
        <a:xfrm>
          <a:off x="5722364" y="0"/>
          <a:ext cx="37524" cy="324873"/>
        </a:xfrm>
        <a:prstGeom prst="roundRect">
          <a:avLst>
            <a:gd name="adj" fmla="val 10000"/>
          </a:avLst>
        </a:prstGeom>
      </dsp:spPr>
      <dsp:txXfrm>
        <a:off x="5722364" y="0"/>
        <a:ext cx="37524" cy="324873"/>
      </dsp:txXfrm>
    </dsp:sp>
    <dsp:sp modelId="{BDF16BDE-F7F1-FB40-A261-77E53D29367E}">
      <dsp:nvSpPr>
        <dsp:cNvPr id="11" name="Rectangles 10" hidden="1"/>
        <dsp:cNvSpPr/>
      </dsp:nvSpPr>
      <dsp:spPr>
        <a:xfrm>
          <a:off x="7617311" y="2707278"/>
          <a:ext cx="112571" cy="0"/>
        </a:xfrm>
        <a:prstGeom prst="rect">
          <a:avLst/>
        </a:prstGeom>
      </dsp:spPr>
      <dsp:txXfrm>
        <a:off x="7617311" y="2707278"/>
        <a:ext cx="112571" cy="0"/>
      </dsp:txXfrm>
    </dsp:sp>
    <dsp:sp modelId="{284C09D7-3060-E949-978A-C1548AEBD042}">
      <dsp:nvSpPr>
        <dsp:cNvPr id="13" name="Rounded Rectangle 12" hidden="1"/>
        <dsp:cNvSpPr/>
      </dsp:nvSpPr>
      <dsp:spPr>
        <a:xfrm>
          <a:off x="9587305" y="0"/>
          <a:ext cx="37524" cy="324873"/>
        </a:xfrm>
        <a:prstGeom prst="roundRect">
          <a:avLst>
            <a:gd name="adj" fmla="val 10000"/>
          </a:avLst>
        </a:prstGeom>
      </dsp:spPr>
      <dsp:txXfrm>
        <a:off x="9587305" y="0"/>
        <a:ext cx="37524" cy="324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4083748" cy="4735733"/>
        <a:chOff x="0" y="0"/>
        <a:chExt cx="14083748" cy="4735733"/>
      </a:xfrm>
    </dsp:grpSpPr>
    <dsp:sp modelId="{8353A74F-993D-0043-8B20-C181E0DDBA58}">
      <dsp:nvSpPr>
        <dsp:cNvPr id="4" name="Pentagon 3"/>
        <dsp:cNvSpPr/>
      </dsp:nvSpPr>
      <dsp:spPr bwMode="white">
        <a:xfrm rot="10800000">
          <a:off x="2697294" y="0"/>
          <a:ext cx="9365692" cy="1353067"/>
        </a:xfrm>
        <a:prstGeom prst="homePlate">
          <a:avLst/>
        </a:prstGeom>
        <a:solidFill>
          <a:srgbClr val="203864"/>
        </a:solidFill>
      </dsp:spPr>
      <dsp:style>
        <a:lnRef idx="2">
          <a:schemeClr val="lt1"/>
        </a:lnRef>
        <a:fillRef idx="1">
          <a:schemeClr val="accent1"/>
        </a:fillRef>
        <a:effectRef idx="0">
          <a:scrgbClr r="0" g="0" b="0"/>
        </a:effectRef>
        <a:fontRef idx="minor">
          <a:schemeClr val="lt1"/>
        </a:fontRef>
      </dsp:style>
      <dsp:txBody>
        <a:bodyPr rot="10800000" lIns="596664" tIns="114300" rIns="213360" bIns="114300"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gn="l">
            <a:lnSpc>
              <a:spcPct val="100000"/>
            </a:lnSpc>
            <a:spcBef>
              <a:spcPct val="0"/>
            </a:spcBef>
            <a:spcAft>
              <a:spcPct val="35000"/>
            </a:spcAft>
            <a:buNone/>
          </a:pPr>
          <a:r>
            <a:rPr lang="en-US" sz="3000" b="0" i="0" dirty="0"/>
            <a:t>Kuzuia vifo</a:t>
          </a:r>
          <a:r>
            <a:rPr lang="en-US" sz="3000" b="1" i="0" dirty="0">
              <a:solidFill>
                <a:srgbClr val="FFC000"/>
              </a:solidFill>
            </a:rPr>
            <a:t>~295,000 vya mapema kabla ya mwaka </a:t>
          </a:r>
          <a:r>
            <a:rPr lang="en-US" sz="3000" b="0" i="0" dirty="0">
              <a:solidFill>
                <a:schemeClr val="bg1"/>
              </a:solidFill>
            </a:rPr>
            <a:t>b 2030 kutokana na uchafuzi wa hali ya hewa unaosababishwa na matumizi ya mafuta. </a:t>
          </a:r>
          <a:endParaRPr lang="en-US" sz="3000" dirty="0"/>
        </a:p>
      </dsp:txBody>
      <dsp:txXfrm rot="10800000">
        <a:off x="2697294" y="0"/>
        <a:ext cx="9365692" cy="1353067"/>
      </dsp:txXfrm>
    </dsp:sp>
    <dsp:sp modelId="{01FBF57F-E5F2-984D-A8CB-33F1BB5912E7}">
      <dsp:nvSpPr>
        <dsp:cNvPr id="3" name="Oval 2"/>
        <dsp:cNvSpPr/>
      </dsp:nvSpPr>
      <dsp:spPr bwMode="white">
        <a:xfrm>
          <a:off x="2020761" y="0"/>
          <a:ext cx="1353067" cy="1353067"/>
        </a:xfrm>
        <a:prstGeom prst="ellipse">
          <a:avLst/>
        </a:prstGeom>
        <a:blipFill>
          <a:blip r:embed="rId1" cstate="screen"/>
          <a:stretch>
            <a:fillRect/>
          </a:stretch>
        </a:blipFill>
      </dsp:spPr>
      <dsp:style>
        <a:lnRef idx="2">
          <a:schemeClr val="lt1"/>
        </a:lnRef>
        <a:fillRef idx="1">
          <a:schemeClr val="accent1">
            <a:tint val="50000"/>
          </a:schemeClr>
        </a:fillRef>
        <a:effectRef idx="0">
          <a:scrgbClr r="0" g="0" b="0"/>
        </a:effectRef>
        <a:fontRef idx="minor"/>
      </dsp:style>
      <dsp:txXfrm>
        <a:off x="2020761" y="0"/>
        <a:ext cx="1353067" cy="1353067"/>
      </dsp:txXfrm>
    </dsp:sp>
    <dsp:sp modelId="{ADE0B431-0895-A34D-BAC0-9CB8CC259437}">
      <dsp:nvSpPr>
        <dsp:cNvPr id="6" name="Pentagon 5"/>
        <dsp:cNvSpPr/>
      </dsp:nvSpPr>
      <dsp:spPr bwMode="white">
        <a:xfrm rot="10800000">
          <a:off x="2697294" y="1431983"/>
          <a:ext cx="9365692" cy="1353067"/>
        </a:xfrm>
        <a:prstGeom prst="homePlate">
          <a:avLst/>
        </a:prstGeom>
        <a:solidFill>
          <a:srgbClr val="203864"/>
        </a:solidFill>
      </dsp:spPr>
      <dsp:style>
        <a:lnRef idx="2">
          <a:schemeClr val="lt1"/>
        </a:lnRef>
        <a:fillRef idx="1">
          <a:schemeClr val="accent1"/>
        </a:fillRef>
        <a:effectRef idx="0">
          <a:scrgbClr r="0" g="0" b="0"/>
        </a:effectRef>
        <a:fontRef idx="minor">
          <a:schemeClr val="lt1"/>
        </a:fontRef>
      </dsp:style>
      <dsp:txBody>
        <a:bodyPr rot="10800000" lIns="596664" tIns="110489" rIns="206248" bIns="110489"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gn="l">
            <a:lnSpc>
              <a:spcPct val="100000"/>
            </a:lnSpc>
            <a:spcBef>
              <a:spcPct val="0"/>
            </a:spcBef>
            <a:spcAft>
              <a:spcPct val="35000"/>
            </a:spcAft>
            <a:buNone/>
          </a:pPr>
          <a:r>
            <a:rPr lang="en-US" b="0" i="0" dirty="0"/>
            <a:t>Kuzuia safari za hafla zaidi ya  </a:t>
          </a:r>
          <a:r>
            <a:rPr lang="en-US" b="1" i="0" dirty="0">
              <a:solidFill>
                <a:srgbClr val="FFC000"/>
              </a:solidFill>
            </a:rPr>
            <a:t>~29,000  katika chumba cha dharula kwa watoto kwa ugnjwa wa Pumu.</a:t>
          </a:r>
          <a:r>
            <a:rPr lang="en-US" b="1" i="0" dirty="0">
              <a:solidFill>
                <a:srgbClr val="FFC000"/>
              </a:solidFill>
            </a:rPr>
            <a:t> </a:t>
          </a:r>
          <a:endParaRPr lang="en-US" dirty="0"/>
        </a:p>
      </dsp:txBody>
      <dsp:txXfrm rot="10800000">
        <a:off x="2697294" y="1431983"/>
        <a:ext cx="9365692" cy="1353067"/>
      </dsp:txXfrm>
    </dsp:sp>
    <dsp:sp modelId="{88132632-A458-CE45-905B-53B4811AFC35}">
      <dsp:nvSpPr>
        <dsp:cNvPr id="5" name="Oval 4"/>
        <dsp:cNvSpPr/>
      </dsp:nvSpPr>
      <dsp:spPr bwMode="white">
        <a:xfrm>
          <a:off x="2020761" y="1492432"/>
          <a:ext cx="1353067" cy="1353067"/>
        </a:xfrm>
        <a:prstGeom prst="ellipse">
          <a:avLst/>
        </a:prstGeom>
        <a:blipFill>
          <a:blip r:embed="rId2" cstate="screen"/>
          <a:srcRect/>
          <a:stretch>
            <a:fillRect/>
          </a:stretch>
        </a:blipFill>
      </dsp:spPr>
      <dsp:style>
        <a:lnRef idx="2">
          <a:schemeClr val="lt1"/>
        </a:lnRef>
        <a:fillRef idx="1">
          <a:schemeClr val="accent1">
            <a:tint val="50000"/>
          </a:schemeClr>
        </a:fillRef>
        <a:effectRef idx="0">
          <a:scrgbClr r="0" g="0" b="0"/>
        </a:effectRef>
        <a:fontRef idx="minor"/>
      </dsp:style>
      <dsp:txXfrm>
        <a:off x="2020761" y="1492432"/>
        <a:ext cx="1353067" cy="1353067"/>
      </dsp:txXfrm>
    </dsp:sp>
    <dsp:sp modelId="{753F5511-400F-E445-A150-FF5F69AB180F}">
      <dsp:nvSpPr>
        <dsp:cNvPr id="8" name="Pentagon 7"/>
        <dsp:cNvSpPr/>
      </dsp:nvSpPr>
      <dsp:spPr bwMode="white">
        <a:xfrm rot="10800000">
          <a:off x="2697294" y="2889901"/>
          <a:ext cx="9365692" cy="1353067"/>
        </a:xfrm>
        <a:prstGeom prst="homePlate">
          <a:avLst/>
        </a:prstGeom>
        <a:solidFill>
          <a:srgbClr val="203864"/>
        </a:solidFill>
      </dsp:spPr>
      <dsp:style>
        <a:lnRef idx="2">
          <a:schemeClr val="lt1"/>
        </a:lnRef>
        <a:fillRef idx="1">
          <a:schemeClr val="accent1"/>
        </a:fillRef>
        <a:effectRef idx="0">
          <a:scrgbClr r="0" g="0" b="0"/>
        </a:effectRef>
        <a:fontRef idx="minor">
          <a:schemeClr val="lt1"/>
        </a:fontRef>
      </dsp:style>
      <dsp:txBody>
        <a:bodyPr rot="10800000" lIns="596664" tIns="110489" rIns="206248" bIns="110489" anchor="ctr"/>
        <a:lstStyle>
          <a:lvl1pPr algn="ctr">
            <a:defRPr sz="2900"/>
          </a:lvl1pPr>
          <a:lvl2pPr marL="228600" indent="-228600" algn="ctr">
            <a:defRPr sz="2200"/>
          </a:lvl2pPr>
          <a:lvl3pPr marL="457200" indent="-228600" algn="ctr">
            <a:defRPr sz="2200"/>
          </a:lvl3pPr>
          <a:lvl4pPr marL="685800" indent="-228600" algn="ctr">
            <a:defRPr sz="2200"/>
          </a:lvl4pPr>
          <a:lvl5pPr marL="914400" indent="-228600" algn="ctr">
            <a:defRPr sz="2200"/>
          </a:lvl5pPr>
          <a:lvl6pPr marL="1143000" indent="-228600" algn="ctr">
            <a:defRPr sz="2200"/>
          </a:lvl6pPr>
          <a:lvl7pPr marL="1371600" indent="-228600" algn="ctr">
            <a:defRPr sz="2200"/>
          </a:lvl7pPr>
          <a:lvl8pPr marL="1600200" indent="-228600" algn="ctr">
            <a:defRPr sz="2200"/>
          </a:lvl8pPr>
          <a:lvl9pPr marL="1828800" indent="-228600" algn="ctr">
            <a:defRPr sz="2200"/>
          </a:lvl9pPr>
        </a:lstStyle>
        <a:p>
          <a:pPr lvl="0" algn="l">
            <a:lnSpc>
              <a:spcPct val="100000"/>
            </a:lnSpc>
            <a:spcBef>
              <a:spcPct val="0"/>
            </a:spcBef>
            <a:spcAft>
              <a:spcPct val="35000"/>
            </a:spcAft>
            <a:buNone/>
          </a:pPr>
          <a:r>
            <a:rPr lang="en-US" b="0" i="0" dirty="0"/>
            <a:t>Kuzuia zaidi ya masaa milion </a:t>
          </a:r>
          <a:r>
            <a:rPr lang="en-US" b="1" dirty="0">
              <a:solidFill>
                <a:srgbClr val="FFC000"/>
              </a:solidFill>
            </a:rPr>
            <a:t>15 millionya watu wazima kupotea kwa mwaka.</a:t>
          </a:r>
          <a:r>
            <a:rPr lang="en-US" b="1" dirty="0">
              <a:solidFill>
                <a:srgbClr val="FFC000"/>
              </a:solidFill>
            </a:rPr>
            <a:t> </a:t>
          </a:r>
          <a:endParaRPr lang="en-US" dirty="0"/>
        </a:p>
      </dsp:txBody>
      <dsp:txXfrm rot="10800000">
        <a:off x="2697294" y="2889901"/>
        <a:ext cx="9365692" cy="1353067"/>
      </dsp:txXfrm>
    </dsp:sp>
    <dsp:sp modelId="{E13CB1BD-BF93-2940-95D2-D5307FD7A367}">
      <dsp:nvSpPr>
        <dsp:cNvPr id="7" name="Oval 6"/>
        <dsp:cNvSpPr/>
      </dsp:nvSpPr>
      <dsp:spPr bwMode="white">
        <a:xfrm>
          <a:off x="2020761" y="3004755"/>
          <a:ext cx="1353067" cy="1353067"/>
        </a:xfrm>
        <a:prstGeom prst="ellipse">
          <a:avLst/>
        </a:prstGeom>
        <a:blipFill dpi="0" rotWithShape="1">
          <a:blip r:embed="rId3" cstate="screen"/>
          <a:srcRect/>
          <a:stretch>
            <a:fillRect/>
          </a:stretch>
        </a:blipFill>
      </dsp:spPr>
      <dsp:style>
        <a:lnRef idx="2">
          <a:schemeClr val="lt1"/>
        </a:lnRef>
        <a:fillRef idx="1">
          <a:schemeClr val="accent1">
            <a:tint val="50000"/>
          </a:schemeClr>
        </a:fillRef>
        <a:effectRef idx="0">
          <a:scrgbClr r="0" g="0" b="0"/>
        </a:effectRef>
        <a:fontRef idx="minor"/>
      </dsp:style>
      <dsp:txXfrm>
        <a:off x="2020761" y="3004755"/>
        <a:ext cx="1353067" cy="1353067"/>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261725" cy="5202618"/>
        <a:chOff x="0" y="0"/>
        <a:chExt cx="11261725" cy="5202618"/>
      </a:xfrm>
    </dsp:grpSpPr>
    <dsp:sp modelId="{18D09D77-651F-F441-89F2-17F42ACD5B22}">
      <dsp:nvSpPr>
        <dsp:cNvPr id="3" name="Rounded Rectangle 2"/>
        <dsp:cNvSpPr/>
      </dsp:nvSpPr>
      <dsp:spPr bwMode="white">
        <a:xfrm>
          <a:off x="0" y="0"/>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30480" tIns="30480" rIns="30480" bIns="304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50000"/>
            </a:lnSpc>
            <a:spcBef>
              <a:spcPct val="0"/>
            </a:spcBef>
            <a:spcAft>
              <a:spcPct val="35000"/>
            </a:spcAft>
          </a:pPr>
          <a:r>
            <a:rPr lang="en-US" sz="800" dirty="0">
              <a:solidFill>
                <a:srgbClr val="FFC000"/>
              </a:solidFill>
            </a:rPr>
            <a:t>  </a:t>
          </a:r>
          <a:endParaRPr lang="en-US" sz="800" dirty="0">
            <a:solidFill>
              <a:srgbClr val="FFC000"/>
            </a:solidFill>
          </a:endParaRPr>
        </a:p>
        <a:p>
          <a:pPr lvl="0">
            <a:lnSpc>
              <a:spcPct val="50000"/>
            </a:lnSpc>
            <a:spcBef>
              <a:spcPct val="0"/>
            </a:spcBef>
            <a:spcAft>
              <a:spcPct val="35000"/>
            </a:spcAft>
          </a:pPr>
          <a:r>
            <a:rPr lang="en-US" sz="2600" dirty="0">
              <a:solidFill>
                <a:schemeClr val="bg1"/>
              </a:solidFill>
            </a:rPr>
            <a:t>   Increase of </a:t>
          </a:r>
          <a:r>
            <a:rPr lang="en-US" sz="2600" b="1" dirty="0">
              <a:solidFill>
                <a:srgbClr val="FFC000"/>
              </a:solidFill>
            </a:rPr>
            <a:t>3.0 - 4.5°C (5.4 - 8.1°F) </a:t>
          </a:r>
          <a:r>
            <a:rPr lang="en-US" sz="2600" dirty="0">
              <a:solidFill>
                <a:schemeClr val="bg1"/>
              </a:solidFill>
            </a:rPr>
            <a:t>in extreme temperatures</a:t>
          </a:r>
          <a:endParaRPr lang="en-US" sz="2600" b="1" dirty="0">
            <a:solidFill>
              <a:srgbClr val="FFC000"/>
            </a:solidFill>
          </a:endParaRPr>
        </a:p>
        <a:p>
          <a:pPr lvl="0">
            <a:lnSpc>
              <a:spcPct val="50000"/>
            </a:lnSpc>
            <a:spcBef>
              <a:spcPct val="0"/>
            </a:spcBef>
            <a:spcAft>
              <a:spcPct val="35000"/>
            </a:spcAft>
          </a:pPr>
          <a:r>
            <a:rPr lang="en-US" sz="2600" dirty="0">
              <a:solidFill>
                <a:schemeClr val="bg1"/>
              </a:solidFill>
            </a:rPr>
            <a:t>   in some regions</a:t>
          </a:r>
          <a:r>
            <a:rPr lang="en-US" sz="2600" b="0" baseline="30000" dirty="0">
              <a:solidFill>
                <a:schemeClr val="bg1"/>
              </a:solidFill>
            </a:rPr>
            <a:t>1</a:t>
          </a:r>
          <a:endParaRPr lang="en-US" sz="2600" b="0" dirty="0">
            <a:solidFill>
              <a:srgbClr val="FFC000"/>
            </a:solidFill>
          </a:endParaRPr>
        </a:p>
      </dsp:txBody>
      <dsp:txXfrm>
        <a:off x="0" y="0"/>
        <a:ext cx="11261725" cy="1209911"/>
      </dsp:txXfrm>
    </dsp:sp>
    <dsp:sp modelId="{AEE820C1-DF18-2544-A7EC-2402B266ADA4}">
      <dsp:nvSpPr>
        <dsp:cNvPr id="4" name="Rounded Rectangle 3"/>
        <dsp:cNvSpPr/>
      </dsp:nvSpPr>
      <dsp:spPr bwMode="white">
        <a:xfrm>
          <a:off x="120991" y="120991"/>
          <a:ext cx="2252345" cy="967929"/>
        </a:xfrm>
        <a:prstGeom prst="roundRect">
          <a:avLst>
            <a:gd name="adj" fmla="val 10000"/>
          </a:avLst>
        </a:prstGeom>
        <a:blipFill>
          <a:blip r:embed="rId1"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120991"/>
        <a:ext cx="2252345" cy="967929"/>
      </dsp:txXfrm>
    </dsp:sp>
    <dsp:sp modelId="{9D3FA67F-CD1D-BD4B-97B1-94EC77E711C9}">
      <dsp:nvSpPr>
        <dsp:cNvPr id="5" name="Rounded Rectangle 4"/>
        <dsp:cNvSpPr/>
      </dsp:nvSpPr>
      <dsp:spPr bwMode="white">
        <a:xfrm>
          <a:off x="0" y="1330902"/>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b="1" dirty="0">
              <a:solidFill>
                <a:srgbClr val="FFC000"/>
              </a:solidFill>
            </a:rPr>
            <a:t>  70% </a:t>
          </a:r>
          <a:r>
            <a:rPr lang="en-US" sz="3000" dirty="0">
              <a:solidFill>
                <a:schemeClr val="bg1"/>
              </a:solidFill>
            </a:rPr>
            <a:t>of coral reefs bleached</a:t>
          </a:r>
          <a:r>
            <a:rPr lang="en-US" sz="3000" baseline="30000" dirty="0">
              <a:solidFill>
                <a:schemeClr val="bg1"/>
              </a:solidFill>
            </a:rPr>
            <a:t>2</a:t>
          </a:r>
          <a:endParaRPr lang="en-US" sz="3000" dirty="0">
            <a:solidFill>
              <a:schemeClr val="bg1"/>
            </a:solidFill>
          </a:endParaRPr>
        </a:p>
      </dsp:txBody>
      <dsp:txXfrm>
        <a:off x="0" y="1330902"/>
        <a:ext cx="11261725" cy="1209911"/>
      </dsp:txXfrm>
    </dsp:sp>
    <dsp:sp modelId="{95E0771D-8FAB-A44E-9AC4-D7E15E6C397D}">
      <dsp:nvSpPr>
        <dsp:cNvPr id="6" name="Rounded Rectangle 5"/>
        <dsp:cNvSpPr/>
      </dsp:nvSpPr>
      <dsp:spPr bwMode="white">
        <a:xfrm>
          <a:off x="117473" y="1451893"/>
          <a:ext cx="2252345" cy="967929"/>
        </a:xfrm>
        <a:prstGeom prst="roundRect">
          <a:avLst>
            <a:gd name="adj" fmla="val 10000"/>
          </a:avLst>
        </a:prstGeom>
        <a:blipFill>
          <a:blip r:embed="rId2" cstate="screen"/>
          <a:srcRect/>
          <a:stretch>
            <a:fillRect/>
          </a:stretch>
        </a:blipFill>
      </dsp:spPr>
      <dsp:style>
        <a:lnRef idx="2">
          <a:schemeClr val="lt1"/>
        </a:lnRef>
        <a:fillRef idx="1">
          <a:schemeClr val="accent1">
            <a:tint val="50000"/>
          </a:schemeClr>
        </a:fillRef>
        <a:effectRef idx="0">
          <a:scrgbClr r="0" g="0" b="0"/>
        </a:effectRef>
        <a:fontRef idx="minor"/>
      </dsp:style>
      <dsp:txXfrm>
        <a:off x="117473" y="1451893"/>
        <a:ext cx="2252345" cy="967929"/>
      </dsp:txXfrm>
    </dsp:sp>
    <dsp:sp modelId="{4B20879D-1BA6-964A-9922-06194BCE8234}">
      <dsp:nvSpPr>
        <dsp:cNvPr id="7" name="Rounded Rectangle 6"/>
        <dsp:cNvSpPr/>
      </dsp:nvSpPr>
      <dsp:spPr bwMode="white">
        <a:xfrm>
          <a:off x="0" y="2685700"/>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dirty="0">
              <a:solidFill>
                <a:srgbClr val="FFC000"/>
              </a:solidFill>
            </a:rPr>
            <a:t>  </a:t>
          </a:r>
          <a:r>
            <a:rPr lang="en-US" sz="3000" dirty="0">
              <a:solidFill>
                <a:schemeClr val="bg1"/>
              </a:solidFill>
            </a:rPr>
            <a:t>Drought: </a:t>
          </a:r>
          <a:r>
            <a:rPr lang="en-US" sz="3000" b="1" dirty="0">
              <a:solidFill>
                <a:srgbClr val="FFC000"/>
              </a:solidFill>
            </a:rPr>
            <a:t>2 months longer</a:t>
          </a:r>
          <a:endParaRPr lang="en-US" sz="3000" b="1" dirty="0">
            <a:solidFill>
              <a:srgbClr val="FFC000"/>
            </a:solidFill>
          </a:endParaRPr>
        </a:p>
        <a:p>
          <a:pPr lvl="0">
            <a:lnSpc>
              <a:spcPct val="100000"/>
            </a:lnSpc>
            <a:spcBef>
              <a:spcPct val="0"/>
            </a:spcBef>
            <a:spcAft>
              <a:spcPct val="35000"/>
            </a:spcAft>
          </a:pPr>
          <a:r>
            <a:rPr lang="en-US" sz="2000" i="1" dirty="0">
              <a:solidFill>
                <a:srgbClr val="FFC000"/>
              </a:solidFill>
            </a:rPr>
            <a:t>   </a:t>
          </a:r>
          <a:r>
            <a:rPr lang="en-US" sz="2000" i="1" dirty="0">
              <a:solidFill>
                <a:schemeClr val="bg1"/>
              </a:solidFill>
            </a:rPr>
            <a:t>Increase in average drought length</a:t>
          </a:r>
          <a:r>
            <a:rPr lang="en-US" sz="2000" i="1" baseline="30000" dirty="0">
              <a:solidFill>
                <a:schemeClr val="bg1"/>
              </a:solidFill>
            </a:rPr>
            <a:t>3</a:t>
          </a:r>
        </a:p>
      </dsp:txBody>
      <dsp:txXfrm>
        <a:off x="0" y="2685700"/>
        <a:ext cx="11261725" cy="1209911"/>
      </dsp:txXfrm>
    </dsp:sp>
    <dsp:sp modelId="{04B207F0-8830-5A42-A51A-2E1A72F4BAE6}">
      <dsp:nvSpPr>
        <dsp:cNvPr id="8" name="Rounded Rectangle 7"/>
        <dsp:cNvSpPr/>
      </dsp:nvSpPr>
      <dsp:spPr bwMode="white">
        <a:xfrm>
          <a:off x="120991" y="2794837"/>
          <a:ext cx="2252345" cy="967929"/>
        </a:xfrm>
        <a:prstGeom prst="roundRect">
          <a:avLst>
            <a:gd name="adj" fmla="val 10000"/>
          </a:avLst>
        </a:prstGeom>
        <a:blipFill>
          <a:blip r:embed="rId3"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2794837"/>
        <a:ext cx="2252345" cy="967929"/>
      </dsp:txXfrm>
    </dsp:sp>
    <dsp:sp modelId="{B0F78F31-84AC-8B43-8F9B-32EA1F61FE1D}">
      <dsp:nvSpPr>
        <dsp:cNvPr id="9" name="Rounded Rectangle 8"/>
        <dsp:cNvSpPr/>
      </dsp:nvSpPr>
      <dsp:spPr bwMode="white">
        <a:xfrm>
          <a:off x="0" y="3992707"/>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b="1" dirty="0">
              <a:solidFill>
                <a:srgbClr val="FFC000"/>
              </a:solidFill>
            </a:rPr>
            <a:t>  13% </a:t>
          </a:r>
          <a:r>
            <a:rPr lang="en-US" sz="2600" dirty="0"/>
            <a:t>of people face severe heat waves at least every 5 years</a:t>
          </a:r>
          <a:r>
            <a:rPr lang="en-US" sz="2600" baseline="30000" dirty="0"/>
            <a:t>4</a:t>
          </a:r>
        </a:p>
      </dsp:txBody>
      <dsp:txXfrm>
        <a:off x="0" y="3992707"/>
        <a:ext cx="11261725" cy="1209911"/>
      </dsp:txXfrm>
    </dsp:sp>
    <dsp:sp modelId="{14020C73-B559-DC48-88C5-F238339E1C04}">
      <dsp:nvSpPr>
        <dsp:cNvPr id="10" name="Rounded Rectangle 9"/>
        <dsp:cNvSpPr/>
      </dsp:nvSpPr>
      <dsp:spPr bwMode="white">
        <a:xfrm>
          <a:off x="120991" y="4113698"/>
          <a:ext cx="2252345" cy="967929"/>
        </a:xfrm>
        <a:prstGeom prst="roundRect">
          <a:avLst>
            <a:gd name="adj" fmla="val 10000"/>
          </a:avLst>
        </a:prstGeom>
        <a:blipFill>
          <a:blip r:embed="rId4"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4113698"/>
        <a:ext cx="2252345" cy="967929"/>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261725" cy="5202618"/>
        <a:chOff x="0" y="0"/>
        <a:chExt cx="11261725" cy="5202618"/>
      </a:xfrm>
    </dsp:grpSpPr>
    <dsp:sp modelId="{18D09D77-651F-F441-89F2-17F42ACD5B22}">
      <dsp:nvSpPr>
        <dsp:cNvPr id="3" name="Rounded Rectangle 2"/>
        <dsp:cNvSpPr/>
      </dsp:nvSpPr>
      <dsp:spPr bwMode="white">
        <a:xfrm>
          <a:off x="0" y="0"/>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b="0" dirty="0">
              <a:solidFill>
                <a:schemeClr val="bg1"/>
              </a:solidFill>
            </a:rPr>
            <a:t>  Risk of river flooding </a:t>
          </a:r>
          <a:r>
            <a:rPr lang="en-US" sz="3000" b="1" dirty="0">
              <a:solidFill>
                <a:srgbClr val="FFC000"/>
              </a:solidFill>
            </a:rPr>
            <a:t>more than doubles</a:t>
          </a:r>
          <a:r>
            <a:rPr lang="en-US" sz="3000" b="0" baseline="30000" dirty="0">
              <a:solidFill>
                <a:schemeClr val="bg1"/>
              </a:solidFill>
            </a:rPr>
            <a:t>1</a:t>
          </a:r>
          <a:endParaRPr lang="en-US" sz="3000" b="1" dirty="0">
            <a:solidFill>
              <a:srgbClr val="FFC000"/>
            </a:solidFill>
          </a:endParaRPr>
        </a:p>
        <a:p>
          <a:pPr lvl="0">
            <a:lnSpc>
              <a:spcPct val="100000"/>
            </a:lnSpc>
            <a:spcBef>
              <a:spcPct val="0"/>
            </a:spcBef>
            <a:spcAft>
              <a:spcPct val="35000"/>
            </a:spcAft>
          </a:pPr>
          <a:r>
            <a:rPr lang="en-US" sz="2000" i="1" dirty="0">
              <a:solidFill>
                <a:schemeClr val="bg1"/>
              </a:solidFill>
            </a:rPr>
            <a:t>   Average 170% increase in river flooding, with highest risk in U.S., Asia, and Europe</a:t>
          </a:r>
          <a:endParaRPr lang="en-US" sz="2000" b="0" i="1" dirty="0">
            <a:solidFill>
              <a:srgbClr val="FFC000"/>
            </a:solidFill>
          </a:endParaRPr>
        </a:p>
      </dsp:txBody>
      <dsp:txXfrm>
        <a:off x="0" y="0"/>
        <a:ext cx="11261725" cy="1209911"/>
      </dsp:txXfrm>
    </dsp:sp>
    <dsp:sp modelId="{AEE820C1-DF18-2544-A7EC-2402B266ADA4}">
      <dsp:nvSpPr>
        <dsp:cNvPr id="4" name="Rounded Rectangle 3"/>
        <dsp:cNvSpPr/>
      </dsp:nvSpPr>
      <dsp:spPr bwMode="white">
        <a:xfrm>
          <a:off x="120991" y="120991"/>
          <a:ext cx="2252345" cy="967929"/>
        </a:xfrm>
        <a:prstGeom prst="roundRect">
          <a:avLst>
            <a:gd name="adj" fmla="val 10000"/>
          </a:avLst>
        </a:prstGeom>
        <a:blipFill dpi="0" rotWithShape="1">
          <a:blip r:embed="rId1"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120991"/>
        <a:ext cx="2252345" cy="967929"/>
      </dsp:txXfrm>
    </dsp:sp>
    <dsp:sp modelId="{9D3FA67F-CD1D-BD4B-97B1-94EC77E711C9}">
      <dsp:nvSpPr>
        <dsp:cNvPr id="5" name="Rounded Rectangle 4"/>
        <dsp:cNvSpPr/>
      </dsp:nvSpPr>
      <dsp:spPr bwMode="white">
        <a:xfrm>
          <a:off x="0" y="1330902"/>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b="1" dirty="0">
              <a:solidFill>
                <a:srgbClr val="FFC000"/>
              </a:solidFill>
            </a:rPr>
            <a:t>  90% </a:t>
          </a:r>
          <a:r>
            <a:rPr lang="en-US" sz="3000" dirty="0">
              <a:solidFill>
                <a:schemeClr val="bg1"/>
              </a:solidFill>
            </a:rPr>
            <a:t>of coral reefs bleached</a:t>
          </a:r>
          <a:r>
            <a:rPr lang="en-US" sz="3000" baseline="30000" dirty="0">
              <a:solidFill>
                <a:schemeClr val="bg1"/>
              </a:solidFill>
            </a:rPr>
            <a:t>2</a:t>
          </a:r>
          <a:endParaRPr lang="en-US" sz="3000" dirty="0">
            <a:solidFill>
              <a:schemeClr val="bg1"/>
            </a:solidFill>
          </a:endParaRPr>
        </a:p>
      </dsp:txBody>
      <dsp:txXfrm>
        <a:off x="0" y="1330902"/>
        <a:ext cx="11261725" cy="1209911"/>
      </dsp:txXfrm>
    </dsp:sp>
    <dsp:sp modelId="{95E0771D-8FAB-A44E-9AC4-D7E15E6C397D}">
      <dsp:nvSpPr>
        <dsp:cNvPr id="6" name="Rounded Rectangle 5"/>
        <dsp:cNvSpPr/>
      </dsp:nvSpPr>
      <dsp:spPr bwMode="white">
        <a:xfrm>
          <a:off x="117473" y="1451893"/>
          <a:ext cx="2252345" cy="967929"/>
        </a:xfrm>
        <a:prstGeom prst="roundRect">
          <a:avLst>
            <a:gd name="adj" fmla="val 10000"/>
          </a:avLst>
        </a:prstGeom>
        <a:blipFill>
          <a:blip r:embed="rId2" cstate="screen"/>
          <a:srcRect/>
          <a:stretch>
            <a:fillRect/>
          </a:stretch>
        </a:blipFill>
      </dsp:spPr>
      <dsp:style>
        <a:lnRef idx="2">
          <a:schemeClr val="lt1"/>
        </a:lnRef>
        <a:fillRef idx="1">
          <a:schemeClr val="accent1">
            <a:tint val="50000"/>
          </a:schemeClr>
        </a:fillRef>
        <a:effectRef idx="0">
          <a:scrgbClr r="0" g="0" b="0"/>
        </a:effectRef>
        <a:fontRef idx="minor"/>
      </dsp:style>
      <dsp:txXfrm>
        <a:off x="117473" y="1451893"/>
        <a:ext cx="2252345" cy="967929"/>
      </dsp:txXfrm>
    </dsp:sp>
    <dsp:sp modelId="{4B20879D-1BA6-964A-9922-06194BCE8234}">
      <dsp:nvSpPr>
        <dsp:cNvPr id="7" name="Rounded Rectangle 6"/>
        <dsp:cNvSpPr/>
      </dsp:nvSpPr>
      <dsp:spPr bwMode="white">
        <a:xfrm>
          <a:off x="0" y="2685700"/>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dirty="0">
              <a:solidFill>
                <a:srgbClr val="FFC000"/>
              </a:solidFill>
            </a:rPr>
            <a:t>  </a:t>
          </a:r>
          <a:r>
            <a:rPr lang="en-US" sz="3000" dirty="0">
              <a:solidFill>
                <a:schemeClr val="bg1"/>
              </a:solidFill>
            </a:rPr>
            <a:t>Drought: </a:t>
          </a:r>
          <a:r>
            <a:rPr lang="en-US" sz="3000" b="1" dirty="0">
              <a:solidFill>
                <a:srgbClr val="FFC000"/>
              </a:solidFill>
            </a:rPr>
            <a:t>4 months longer</a:t>
          </a:r>
          <a:endParaRPr lang="en-US" sz="3000" b="1" dirty="0">
            <a:solidFill>
              <a:srgbClr val="FFC000"/>
            </a:solidFill>
          </a:endParaRPr>
        </a:p>
        <a:p>
          <a:pPr lvl="0">
            <a:lnSpc>
              <a:spcPct val="100000"/>
            </a:lnSpc>
            <a:spcBef>
              <a:spcPct val="0"/>
            </a:spcBef>
            <a:spcAft>
              <a:spcPct val="35000"/>
            </a:spcAft>
          </a:pPr>
          <a:r>
            <a:rPr lang="en-US" sz="2000" i="1" dirty="0">
              <a:solidFill>
                <a:srgbClr val="FFC000"/>
              </a:solidFill>
            </a:rPr>
            <a:t>   </a:t>
          </a:r>
          <a:r>
            <a:rPr lang="en-US" sz="2000" i="1" dirty="0">
              <a:solidFill>
                <a:schemeClr val="bg1"/>
              </a:solidFill>
            </a:rPr>
            <a:t>Increase in average drought length</a:t>
          </a:r>
          <a:r>
            <a:rPr lang="en-US" sz="2000" i="1" baseline="30000" dirty="0">
              <a:solidFill>
                <a:schemeClr val="bg1"/>
              </a:solidFill>
            </a:rPr>
            <a:t>3</a:t>
          </a:r>
        </a:p>
      </dsp:txBody>
      <dsp:txXfrm>
        <a:off x="0" y="2685700"/>
        <a:ext cx="11261725" cy="1209911"/>
      </dsp:txXfrm>
    </dsp:sp>
    <dsp:sp modelId="{04B207F0-8830-5A42-A51A-2E1A72F4BAE6}">
      <dsp:nvSpPr>
        <dsp:cNvPr id="8" name="Rounded Rectangle 7"/>
        <dsp:cNvSpPr/>
      </dsp:nvSpPr>
      <dsp:spPr bwMode="white">
        <a:xfrm>
          <a:off x="120991" y="2794837"/>
          <a:ext cx="2252345" cy="967929"/>
        </a:xfrm>
        <a:prstGeom prst="roundRect">
          <a:avLst>
            <a:gd name="adj" fmla="val 10000"/>
          </a:avLst>
        </a:prstGeom>
        <a:blipFill>
          <a:blip r:embed="rId3"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2794837"/>
        <a:ext cx="2252345" cy="967929"/>
      </dsp:txXfrm>
    </dsp:sp>
    <dsp:sp modelId="{B0F78F31-84AC-8B43-8F9B-32EA1F61FE1D}">
      <dsp:nvSpPr>
        <dsp:cNvPr id="9" name="Rounded Rectangle 8"/>
        <dsp:cNvSpPr/>
      </dsp:nvSpPr>
      <dsp:spPr bwMode="white">
        <a:xfrm>
          <a:off x="0" y="3992707"/>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30480" tIns="30480" rIns="30480" bIns="304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50000"/>
            </a:lnSpc>
            <a:spcBef>
              <a:spcPct val="0"/>
            </a:spcBef>
            <a:spcAft>
              <a:spcPct val="35000"/>
            </a:spcAft>
            <a:buNone/>
          </a:pPr>
          <a:r>
            <a:rPr lang="en-US" sz="800" b="1" dirty="0">
              <a:solidFill>
                <a:srgbClr val="FFC000"/>
              </a:solidFill>
            </a:rPr>
            <a:t>  </a:t>
          </a:r>
          <a:endParaRPr lang="en-US" sz="800" b="1" dirty="0">
            <a:solidFill>
              <a:srgbClr val="FFC000"/>
            </a:solidFill>
          </a:endParaRPr>
        </a:p>
        <a:p>
          <a:pPr lvl="0">
            <a:lnSpc>
              <a:spcPct val="50000"/>
            </a:lnSpc>
            <a:spcBef>
              <a:spcPct val="0"/>
            </a:spcBef>
            <a:spcAft>
              <a:spcPct val="35000"/>
            </a:spcAft>
            <a:buNone/>
          </a:pPr>
          <a:r>
            <a:rPr lang="en-US" sz="3000" b="1" dirty="0">
              <a:solidFill>
                <a:srgbClr val="FFC000"/>
              </a:solidFill>
            </a:rPr>
            <a:t>   Over 50% </a:t>
          </a:r>
          <a:r>
            <a:rPr lang="en-US" sz="3000" dirty="0"/>
            <a:t>of world’s population exposed to lethal heat</a:t>
          </a:r>
          <a:endParaRPr lang="en-US" sz="3000" dirty="0"/>
        </a:p>
        <a:p>
          <a:pPr lvl="0">
            <a:lnSpc>
              <a:spcPct val="50000"/>
            </a:lnSpc>
            <a:spcBef>
              <a:spcPct val="0"/>
            </a:spcBef>
            <a:spcAft>
              <a:spcPct val="35000"/>
            </a:spcAft>
            <a:buNone/>
          </a:pPr>
          <a:r>
            <a:rPr lang="en-US" sz="3000" dirty="0"/>
            <a:t>   for more than 20 days per year</a:t>
          </a:r>
          <a:r>
            <a:rPr lang="en-US" sz="3000" baseline="30000" dirty="0"/>
            <a:t>4</a:t>
          </a:r>
          <a:endParaRPr lang="en-US" sz="2600" baseline="30000" dirty="0"/>
        </a:p>
      </dsp:txBody>
      <dsp:txXfrm>
        <a:off x="0" y="3992707"/>
        <a:ext cx="11261725" cy="1209911"/>
      </dsp:txXfrm>
    </dsp:sp>
    <dsp:sp modelId="{14020C73-B559-DC48-88C5-F238339E1C04}">
      <dsp:nvSpPr>
        <dsp:cNvPr id="10" name="Rounded Rectangle 9"/>
        <dsp:cNvSpPr/>
      </dsp:nvSpPr>
      <dsp:spPr bwMode="white">
        <a:xfrm>
          <a:off x="120991" y="4113698"/>
          <a:ext cx="2252345" cy="967929"/>
        </a:xfrm>
        <a:prstGeom prst="roundRect">
          <a:avLst>
            <a:gd name="adj" fmla="val 10000"/>
          </a:avLst>
        </a:prstGeom>
        <a:blipFill>
          <a:blip r:embed="rId4"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4113698"/>
        <a:ext cx="2252345" cy="967929"/>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261725" cy="5202618"/>
        <a:chOff x="0" y="0"/>
        <a:chExt cx="11261725" cy="5202618"/>
      </a:xfrm>
    </dsp:grpSpPr>
    <dsp:sp modelId="{18D09D77-651F-F441-89F2-17F42ACD5B22}">
      <dsp:nvSpPr>
        <dsp:cNvPr id="3" name="Rounded Rectangle 2"/>
        <dsp:cNvSpPr/>
      </dsp:nvSpPr>
      <dsp:spPr bwMode="white">
        <a:xfrm>
          <a:off x="0" y="0"/>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dirty="0">
              <a:solidFill>
                <a:srgbClr val="FFC000"/>
              </a:solidFill>
            </a:rPr>
            <a:t>  </a:t>
          </a:r>
          <a:r>
            <a:rPr lang="en-US" sz="3000" dirty="0">
              <a:solidFill>
                <a:schemeClr val="bg1"/>
              </a:solidFill>
            </a:rPr>
            <a:t>Arctic sea ice is gone in </a:t>
          </a:r>
          <a:r>
            <a:rPr lang="en-US" sz="3000" b="1" dirty="0">
              <a:solidFill>
                <a:srgbClr val="FFC000"/>
              </a:solidFill>
            </a:rPr>
            <a:t>2 out of every 3 </a:t>
          </a:r>
          <a:r>
            <a:rPr lang="en-US" sz="3000" b="0" dirty="0">
              <a:solidFill>
                <a:schemeClr val="bg1"/>
              </a:solidFill>
            </a:rPr>
            <a:t>summers</a:t>
          </a:r>
          <a:r>
            <a:rPr lang="en-US" sz="3000" b="0" baseline="30000" dirty="0">
              <a:solidFill>
                <a:schemeClr val="bg1"/>
              </a:solidFill>
            </a:rPr>
            <a:t>1</a:t>
          </a:r>
          <a:endParaRPr lang="en-US" sz="3000" b="0" dirty="0">
            <a:solidFill>
              <a:schemeClr val="bg1"/>
            </a:solidFill>
          </a:endParaRPr>
        </a:p>
      </dsp:txBody>
      <dsp:txXfrm>
        <a:off x="0" y="0"/>
        <a:ext cx="11261725" cy="1209911"/>
      </dsp:txXfrm>
    </dsp:sp>
    <dsp:sp modelId="{AEE820C1-DF18-2544-A7EC-2402B266ADA4}">
      <dsp:nvSpPr>
        <dsp:cNvPr id="4" name="Rounded Rectangle 3"/>
        <dsp:cNvSpPr/>
      </dsp:nvSpPr>
      <dsp:spPr bwMode="white">
        <a:xfrm>
          <a:off x="120991" y="120991"/>
          <a:ext cx="2252345" cy="967929"/>
        </a:xfrm>
        <a:prstGeom prst="roundRect">
          <a:avLst>
            <a:gd name="adj" fmla="val 10000"/>
          </a:avLst>
        </a:prstGeom>
        <a:blipFill dpi="0" rotWithShape="1">
          <a:blip r:embed="rId1"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120991"/>
        <a:ext cx="2252345" cy="967929"/>
      </dsp:txXfrm>
    </dsp:sp>
    <dsp:sp modelId="{9D3FA67F-CD1D-BD4B-97B1-94EC77E711C9}">
      <dsp:nvSpPr>
        <dsp:cNvPr id="5" name="Rounded Rectangle 4"/>
        <dsp:cNvSpPr/>
      </dsp:nvSpPr>
      <dsp:spPr bwMode="white">
        <a:xfrm>
          <a:off x="0" y="1330902"/>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b="0" dirty="0">
              <a:solidFill>
                <a:schemeClr val="bg1"/>
              </a:solidFill>
            </a:rPr>
            <a:t>  </a:t>
          </a:r>
          <a:r>
            <a:rPr lang="en-US" sz="3000" b="1" dirty="0">
              <a:solidFill>
                <a:schemeClr val="accent1"/>
              </a:solidFill>
            </a:rPr>
            <a:t>50% </a:t>
          </a:r>
          <a:r>
            <a:rPr lang="en-US" sz="3000" b="0" dirty="0">
              <a:solidFill>
                <a:schemeClr val="bg1"/>
              </a:solidFill>
            </a:rPr>
            <a:t>of insect species lose &gt;50% of their habitat range</a:t>
          </a:r>
          <a:r>
            <a:rPr lang="en-US" sz="3000" b="0" baseline="30000" dirty="0">
              <a:solidFill>
                <a:schemeClr val="bg1"/>
              </a:solidFill>
            </a:rPr>
            <a:t>2</a:t>
          </a:r>
        </a:p>
      </dsp:txBody>
      <dsp:txXfrm>
        <a:off x="0" y="1330902"/>
        <a:ext cx="11261725" cy="1209911"/>
      </dsp:txXfrm>
    </dsp:sp>
    <dsp:sp modelId="{95E0771D-8FAB-A44E-9AC4-D7E15E6C397D}">
      <dsp:nvSpPr>
        <dsp:cNvPr id="6" name="Rounded Rectangle 5"/>
        <dsp:cNvSpPr/>
      </dsp:nvSpPr>
      <dsp:spPr bwMode="white">
        <a:xfrm>
          <a:off x="117473" y="1454749"/>
          <a:ext cx="2252345" cy="967929"/>
        </a:xfrm>
        <a:prstGeom prst="roundRect">
          <a:avLst>
            <a:gd name="adj" fmla="val 10000"/>
          </a:avLst>
        </a:prstGeom>
        <a:blipFill dpi="0" rotWithShape="1">
          <a:blip r:embed="rId2" cstate="screen"/>
          <a:srcRect/>
          <a:stretch>
            <a:fillRect t="358"/>
          </a:stretch>
        </a:blipFill>
      </dsp:spPr>
      <dsp:style>
        <a:lnRef idx="2">
          <a:schemeClr val="lt1"/>
        </a:lnRef>
        <a:fillRef idx="1">
          <a:schemeClr val="accent1">
            <a:tint val="50000"/>
          </a:schemeClr>
        </a:fillRef>
        <a:effectRef idx="0">
          <a:scrgbClr r="0" g="0" b="0"/>
        </a:effectRef>
        <a:fontRef idx="minor"/>
      </dsp:style>
      <dsp:txXfrm>
        <a:off x="117473" y="1454749"/>
        <a:ext cx="2252345" cy="967929"/>
      </dsp:txXfrm>
    </dsp:sp>
    <dsp:sp modelId="{4B20879D-1BA6-964A-9922-06194BCE8234}">
      <dsp:nvSpPr>
        <dsp:cNvPr id="7" name="Rounded Rectangle 6"/>
        <dsp:cNvSpPr/>
      </dsp:nvSpPr>
      <dsp:spPr bwMode="white">
        <a:xfrm>
          <a:off x="0" y="2685700"/>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dirty="0">
              <a:solidFill>
                <a:srgbClr val="FFC000"/>
              </a:solidFill>
            </a:rPr>
            <a:t>  </a:t>
          </a:r>
          <a:r>
            <a:rPr lang="en-US" sz="3000" dirty="0">
              <a:solidFill>
                <a:schemeClr val="bg1"/>
              </a:solidFill>
            </a:rPr>
            <a:t>Drought: </a:t>
          </a:r>
          <a:r>
            <a:rPr lang="en-US" sz="3000" b="1" dirty="0">
              <a:solidFill>
                <a:schemeClr val="accent1"/>
              </a:solidFill>
            </a:rPr>
            <a:t>11 </a:t>
          </a:r>
          <a:r>
            <a:rPr lang="en-US" sz="3000" b="1" dirty="0">
              <a:solidFill>
                <a:srgbClr val="FFC000"/>
              </a:solidFill>
            </a:rPr>
            <a:t>months longer</a:t>
          </a:r>
          <a:endParaRPr lang="en-US" sz="3000" b="1" dirty="0">
            <a:solidFill>
              <a:srgbClr val="FFC000"/>
            </a:solidFill>
          </a:endParaRPr>
        </a:p>
        <a:p>
          <a:pPr lvl="0">
            <a:lnSpc>
              <a:spcPct val="100000"/>
            </a:lnSpc>
            <a:spcBef>
              <a:spcPct val="0"/>
            </a:spcBef>
            <a:spcAft>
              <a:spcPct val="35000"/>
            </a:spcAft>
          </a:pPr>
          <a:r>
            <a:rPr lang="en-US" sz="2000" i="1" dirty="0">
              <a:solidFill>
                <a:srgbClr val="FFC000"/>
              </a:solidFill>
            </a:rPr>
            <a:t>   </a:t>
          </a:r>
          <a:r>
            <a:rPr lang="en-US" sz="2000" i="1" dirty="0">
              <a:solidFill>
                <a:schemeClr val="bg1"/>
              </a:solidFill>
            </a:rPr>
            <a:t>Increase in average drought length</a:t>
          </a:r>
          <a:r>
            <a:rPr lang="en-US" sz="2000" i="1" baseline="30000" dirty="0">
              <a:solidFill>
                <a:schemeClr val="bg1"/>
              </a:solidFill>
            </a:rPr>
            <a:t>3</a:t>
          </a:r>
        </a:p>
      </dsp:txBody>
      <dsp:txXfrm>
        <a:off x="0" y="2685700"/>
        <a:ext cx="11261725" cy="1209911"/>
      </dsp:txXfrm>
    </dsp:sp>
    <dsp:sp modelId="{04B207F0-8830-5A42-A51A-2E1A72F4BAE6}">
      <dsp:nvSpPr>
        <dsp:cNvPr id="8" name="Rounded Rectangle 7"/>
        <dsp:cNvSpPr/>
      </dsp:nvSpPr>
      <dsp:spPr bwMode="white">
        <a:xfrm>
          <a:off x="120991" y="2794837"/>
          <a:ext cx="2252345" cy="967929"/>
        </a:xfrm>
        <a:prstGeom prst="roundRect">
          <a:avLst>
            <a:gd name="adj" fmla="val 10000"/>
          </a:avLst>
        </a:prstGeom>
        <a:blipFill>
          <a:blip r:embed="rId3"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2794837"/>
        <a:ext cx="2252345" cy="967929"/>
      </dsp:txXfrm>
    </dsp:sp>
    <dsp:sp modelId="{B0F78F31-84AC-8B43-8F9B-32EA1F61FE1D}">
      <dsp:nvSpPr>
        <dsp:cNvPr id="9" name="Rounded Rectangle 8"/>
        <dsp:cNvSpPr/>
      </dsp:nvSpPr>
      <dsp:spPr bwMode="white">
        <a:xfrm>
          <a:off x="0" y="3992707"/>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02870" tIns="102870" rIns="102870" bIns="10287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buNone/>
          </a:pPr>
          <a:r>
            <a:rPr lang="en-US" sz="2700" b="1" dirty="0">
              <a:solidFill>
                <a:srgbClr val="FFC000"/>
              </a:solidFill>
            </a:rPr>
            <a:t>  </a:t>
          </a:r>
          <a:r>
            <a:rPr lang="en-US" sz="2700" b="0" dirty="0">
              <a:solidFill>
                <a:schemeClr val="bg1"/>
              </a:solidFill>
            </a:rPr>
            <a:t>Area burned by summer wildfires in Mediterranean </a:t>
          </a:r>
          <a:r>
            <a:rPr lang="en-US" sz="2700" b="1" dirty="0">
              <a:solidFill>
                <a:srgbClr val="FFC000"/>
              </a:solidFill>
            </a:rPr>
            <a:t>doubles</a:t>
          </a:r>
          <a:r>
            <a:rPr lang="en-US" sz="2700" b="0" baseline="30000" dirty="0">
              <a:solidFill>
                <a:schemeClr val="bg1"/>
              </a:solidFill>
            </a:rPr>
            <a:t>4</a:t>
          </a:r>
          <a:endParaRPr lang="en-US" sz="2700" b="0" baseline="30000" dirty="0">
            <a:solidFill>
              <a:schemeClr val="bg1"/>
            </a:solidFill>
          </a:endParaRPr>
        </a:p>
        <a:p>
          <a:pPr lvl="0">
            <a:lnSpc>
              <a:spcPct val="100000"/>
            </a:lnSpc>
            <a:spcBef>
              <a:spcPct val="0"/>
            </a:spcBef>
            <a:spcAft>
              <a:spcPct val="35000"/>
            </a:spcAft>
            <a:buNone/>
          </a:pPr>
          <a:r>
            <a:rPr lang="en-US" sz="2700" b="1" baseline="30000" dirty="0">
              <a:solidFill>
                <a:schemeClr val="bg1"/>
              </a:solidFill>
            </a:rPr>
            <a:t>   </a:t>
          </a:r>
          <a:r>
            <a:rPr lang="en-US" sz="2700" b="0" i="1" baseline="30000" dirty="0">
              <a:solidFill>
                <a:schemeClr val="bg1"/>
              </a:solidFill>
            </a:rPr>
            <a:t>Compared to today</a:t>
          </a:r>
          <a:endParaRPr lang="en-US" sz="2700" b="0" i="1" baseline="30000" dirty="0"/>
        </a:p>
      </dsp:txBody>
      <dsp:txXfrm>
        <a:off x="0" y="3992707"/>
        <a:ext cx="11261725" cy="1209911"/>
      </dsp:txXfrm>
    </dsp:sp>
    <dsp:sp modelId="{14020C73-B559-DC48-88C5-F238339E1C04}">
      <dsp:nvSpPr>
        <dsp:cNvPr id="10" name="Rounded Rectangle 9"/>
        <dsp:cNvSpPr/>
      </dsp:nvSpPr>
      <dsp:spPr bwMode="white">
        <a:xfrm>
          <a:off x="120991" y="4113698"/>
          <a:ext cx="2252345" cy="967929"/>
        </a:xfrm>
        <a:prstGeom prst="roundRect">
          <a:avLst>
            <a:gd name="adj" fmla="val 10000"/>
          </a:avLst>
        </a:prstGeom>
        <a:blipFill>
          <a:blip r:embed="rId4"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4113698"/>
        <a:ext cx="2252345" cy="967929"/>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1261725" cy="5202618"/>
        <a:chOff x="0" y="0"/>
        <a:chExt cx="11261725" cy="5202618"/>
      </a:xfrm>
    </dsp:grpSpPr>
    <dsp:sp modelId="{18D09D77-651F-F441-89F2-17F42ACD5B22}">
      <dsp:nvSpPr>
        <dsp:cNvPr id="3" name="Rounded Rectangle 2"/>
        <dsp:cNvSpPr/>
      </dsp:nvSpPr>
      <dsp:spPr bwMode="white">
        <a:xfrm>
          <a:off x="0" y="0"/>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dirty="0">
              <a:solidFill>
                <a:srgbClr val="FFC000"/>
              </a:solidFill>
            </a:rPr>
            <a:t>  </a:t>
          </a:r>
          <a:r>
            <a:rPr lang="en-US" sz="3000" dirty="0">
              <a:solidFill>
                <a:schemeClr val="bg1"/>
              </a:solidFill>
            </a:rPr>
            <a:t>Sea level rise this century: </a:t>
          </a:r>
          <a:r>
            <a:rPr lang="en-US" sz="3000" b="1" dirty="0">
              <a:solidFill>
                <a:srgbClr val="FFC000"/>
              </a:solidFill>
            </a:rPr>
            <a:t>~1.2 meters (~4 feet)</a:t>
          </a:r>
          <a:r>
            <a:rPr lang="en-US" sz="3000" b="0" baseline="30000" dirty="0">
              <a:solidFill>
                <a:schemeClr val="bg1"/>
              </a:solidFill>
            </a:rPr>
            <a:t>1</a:t>
          </a:r>
          <a:endParaRPr lang="en-US" sz="3000" b="0" dirty="0">
            <a:solidFill>
              <a:srgbClr val="FFC000"/>
            </a:solidFill>
          </a:endParaRPr>
        </a:p>
      </dsp:txBody>
      <dsp:txXfrm>
        <a:off x="0" y="0"/>
        <a:ext cx="11261725" cy="1209911"/>
      </dsp:txXfrm>
    </dsp:sp>
    <dsp:sp modelId="{AEE820C1-DF18-2544-A7EC-2402B266ADA4}">
      <dsp:nvSpPr>
        <dsp:cNvPr id="4" name="Rounded Rectangle 3"/>
        <dsp:cNvSpPr/>
      </dsp:nvSpPr>
      <dsp:spPr bwMode="white">
        <a:xfrm>
          <a:off x="120991" y="120991"/>
          <a:ext cx="2252345" cy="967929"/>
        </a:xfrm>
        <a:prstGeom prst="roundRect">
          <a:avLst>
            <a:gd name="adj" fmla="val 10000"/>
          </a:avLst>
        </a:prstGeom>
        <a:blipFill>
          <a:blip r:embed="rId1"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120991"/>
        <a:ext cx="2252345" cy="967929"/>
      </dsp:txXfrm>
    </dsp:sp>
    <dsp:sp modelId="{9D3FA67F-CD1D-BD4B-97B1-94EC77E711C9}">
      <dsp:nvSpPr>
        <dsp:cNvPr id="5" name="Rounded Rectangle 4"/>
        <dsp:cNvSpPr/>
      </dsp:nvSpPr>
      <dsp:spPr bwMode="white">
        <a:xfrm>
          <a:off x="0" y="1330902"/>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30480" tIns="30480" rIns="30480" bIns="304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50000"/>
            </a:lnSpc>
            <a:spcBef>
              <a:spcPct val="0"/>
            </a:spcBef>
            <a:spcAft>
              <a:spcPct val="35000"/>
            </a:spcAft>
          </a:pPr>
          <a:r>
            <a:rPr lang="en-US" sz="800" b="0" dirty="0">
              <a:solidFill>
                <a:schemeClr val="bg1"/>
              </a:solidFill>
            </a:rPr>
            <a:t>  </a:t>
          </a:r>
          <a:endParaRPr lang="en-US" sz="800" b="0" dirty="0">
            <a:solidFill>
              <a:schemeClr val="bg1"/>
            </a:solidFill>
          </a:endParaRPr>
        </a:p>
        <a:p>
          <a:pPr lvl="0">
            <a:lnSpc>
              <a:spcPct val="50000"/>
            </a:lnSpc>
            <a:spcBef>
              <a:spcPct val="0"/>
            </a:spcBef>
            <a:spcAft>
              <a:spcPct val="35000"/>
            </a:spcAft>
          </a:pPr>
          <a:r>
            <a:rPr lang="en-US" sz="3000" b="0" dirty="0">
              <a:solidFill>
                <a:schemeClr val="bg1"/>
              </a:solidFill>
            </a:rPr>
            <a:t>   </a:t>
          </a:r>
          <a:r>
            <a:rPr lang="en-US" sz="3000" b="1" dirty="0">
              <a:solidFill>
                <a:srgbClr val="FFC000"/>
              </a:solidFill>
            </a:rPr>
            <a:t>More than two thirds </a:t>
          </a:r>
          <a:r>
            <a:rPr lang="en-US" sz="3000" b="0" dirty="0">
              <a:solidFill>
                <a:schemeClr val="bg1"/>
              </a:solidFill>
            </a:rPr>
            <a:t>of glaciers in the</a:t>
          </a:r>
          <a:endParaRPr lang="en-US" sz="3000" b="0" dirty="0">
            <a:solidFill>
              <a:schemeClr val="bg1"/>
            </a:solidFill>
          </a:endParaRPr>
        </a:p>
        <a:p>
          <a:pPr lvl="0">
            <a:lnSpc>
              <a:spcPct val="50000"/>
            </a:lnSpc>
            <a:spcBef>
              <a:spcPct val="0"/>
            </a:spcBef>
            <a:spcAft>
              <a:spcPct val="35000"/>
            </a:spcAft>
          </a:pPr>
          <a:r>
            <a:rPr lang="en-US" sz="3000" b="0" dirty="0">
              <a:solidFill>
                <a:schemeClr val="bg1"/>
              </a:solidFill>
            </a:rPr>
            <a:t>   Himalaya Mountains melted</a:t>
          </a:r>
          <a:r>
            <a:rPr lang="en-US" sz="3000" b="0" baseline="30000" dirty="0">
              <a:solidFill>
                <a:schemeClr val="bg1"/>
              </a:solidFill>
            </a:rPr>
            <a:t>2</a:t>
          </a:r>
        </a:p>
      </dsp:txBody>
      <dsp:txXfrm>
        <a:off x="0" y="1330902"/>
        <a:ext cx="11261725" cy="1209911"/>
      </dsp:txXfrm>
    </dsp:sp>
    <dsp:sp modelId="{95E0771D-8FAB-A44E-9AC4-D7E15E6C397D}">
      <dsp:nvSpPr>
        <dsp:cNvPr id="6" name="Rounded Rectangle 5"/>
        <dsp:cNvSpPr/>
      </dsp:nvSpPr>
      <dsp:spPr bwMode="white">
        <a:xfrm>
          <a:off x="117473" y="1451893"/>
          <a:ext cx="2252345" cy="967929"/>
        </a:xfrm>
        <a:prstGeom prst="roundRect">
          <a:avLst>
            <a:gd name="adj" fmla="val 10000"/>
          </a:avLst>
        </a:prstGeom>
        <a:blipFill>
          <a:blip r:embed="rId2"/>
          <a:srcRect/>
          <a:stretch>
            <a:fillRect/>
          </a:stretch>
        </a:blipFill>
      </dsp:spPr>
      <dsp:style>
        <a:lnRef idx="2">
          <a:schemeClr val="lt1"/>
        </a:lnRef>
        <a:fillRef idx="1">
          <a:schemeClr val="accent1">
            <a:tint val="50000"/>
          </a:schemeClr>
        </a:fillRef>
        <a:effectRef idx="0">
          <a:scrgbClr r="0" g="0" b="0"/>
        </a:effectRef>
        <a:fontRef idx="minor"/>
      </dsp:style>
      <dsp:txXfrm>
        <a:off x="117473" y="1451893"/>
        <a:ext cx="2252345" cy="967929"/>
      </dsp:txXfrm>
    </dsp:sp>
    <dsp:sp modelId="{4B20879D-1BA6-964A-9922-06194BCE8234}">
      <dsp:nvSpPr>
        <dsp:cNvPr id="7" name="Rounded Rectangle 6"/>
        <dsp:cNvSpPr/>
      </dsp:nvSpPr>
      <dsp:spPr bwMode="white">
        <a:xfrm>
          <a:off x="0" y="2685700"/>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114300" tIns="114300" rIns="114300" bIns="11430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en-US" sz="3000" dirty="0">
              <a:solidFill>
                <a:srgbClr val="FFC000"/>
              </a:solidFill>
            </a:rPr>
            <a:t>  </a:t>
          </a:r>
          <a:r>
            <a:rPr lang="en-US" sz="3000" dirty="0">
              <a:solidFill>
                <a:schemeClr val="bg1"/>
              </a:solidFill>
            </a:rPr>
            <a:t>One in six species could go extinct</a:t>
          </a:r>
          <a:r>
            <a:rPr lang="en-US" sz="3000" baseline="30000" dirty="0">
              <a:solidFill>
                <a:schemeClr val="bg1"/>
              </a:solidFill>
            </a:rPr>
            <a:t>3</a:t>
          </a:r>
          <a:endParaRPr lang="en-US" sz="3000" b="1" baseline="30000" dirty="0">
            <a:solidFill>
              <a:srgbClr val="FFC000"/>
            </a:solidFill>
          </a:endParaRPr>
        </a:p>
      </dsp:txBody>
      <dsp:txXfrm>
        <a:off x="0" y="2685700"/>
        <a:ext cx="11261725" cy="1209911"/>
      </dsp:txXfrm>
    </dsp:sp>
    <dsp:sp modelId="{04B207F0-8830-5A42-A51A-2E1A72F4BAE6}">
      <dsp:nvSpPr>
        <dsp:cNvPr id="8" name="Rounded Rectangle 7"/>
        <dsp:cNvSpPr/>
      </dsp:nvSpPr>
      <dsp:spPr bwMode="white">
        <a:xfrm>
          <a:off x="120991" y="2794837"/>
          <a:ext cx="2252345" cy="967929"/>
        </a:xfrm>
        <a:prstGeom prst="roundRect">
          <a:avLst>
            <a:gd name="adj" fmla="val 10000"/>
          </a:avLst>
        </a:prstGeom>
        <a:blipFill>
          <a:blip r:embed="rId3"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2794837"/>
        <a:ext cx="2252345" cy="967929"/>
      </dsp:txXfrm>
    </dsp:sp>
    <dsp:sp modelId="{B0F78F31-84AC-8B43-8F9B-32EA1F61FE1D}">
      <dsp:nvSpPr>
        <dsp:cNvPr id="9" name="Rounded Rectangle 8"/>
        <dsp:cNvSpPr/>
      </dsp:nvSpPr>
      <dsp:spPr bwMode="white">
        <a:xfrm>
          <a:off x="0" y="3992707"/>
          <a:ext cx="11261725" cy="1209911"/>
        </a:xfrm>
        <a:prstGeom prst="roundRect">
          <a:avLst>
            <a:gd name="adj" fmla="val 10000"/>
          </a:avLst>
        </a:prstGeom>
        <a:solidFill>
          <a:srgbClr val="203864"/>
        </a:solidFill>
      </dsp:spPr>
      <dsp:style>
        <a:lnRef idx="2">
          <a:schemeClr val="lt1"/>
        </a:lnRef>
        <a:fillRef idx="1">
          <a:schemeClr val="accent1"/>
        </a:fillRef>
        <a:effectRef idx="0">
          <a:scrgbClr r="0" g="0" b="0"/>
        </a:effectRef>
        <a:fontRef idx="minor">
          <a:schemeClr val="lt1"/>
        </a:fontRef>
      </dsp:style>
      <dsp:txBody>
        <a:bodyPr lIns="30480" tIns="30480" rIns="30480" bIns="304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50000"/>
            </a:lnSpc>
            <a:spcBef>
              <a:spcPct val="0"/>
            </a:spcBef>
            <a:spcAft>
              <a:spcPct val="35000"/>
            </a:spcAft>
            <a:buNone/>
          </a:pPr>
          <a:r>
            <a:rPr lang="en-US" sz="800" b="1" dirty="0">
              <a:solidFill>
                <a:srgbClr val="FFC000"/>
              </a:solidFill>
            </a:rPr>
            <a:t>  </a:t>
          </a:r>
          <a:endParaRPr lang="en-US" sz="800" b="1" dirty="0">
            <a:solidFill>
              <a:srgbClr val="FFC000"/>
            </a:solidFill>
          </a:endParaRPr>
        </a:p>
        <a:p>
          <a:pPr lvl="0">
            <a:lnSpc>
              <a:spcPct val="50000"/>
            </a:lnSpc>
            <a:spcBef>
              <a:spcPct val="0"/>
            </a:spcBef>
            <a:spcAft>
              <a:spcPct val="35000"/>
            </a:spcAft>
            <a:buNone/>
          </a:pPr>
          <a:r>
            <a:rPr lang="en-US" sz="3000" b="1" dirty="0">
              <a:solidFill>
                <a:srgbClr val="FFC000"/>
              </a:solidFill>
            </a:rPr>
            <a:t>   Three-quarters </a:t>
          </a:r>
          <a:r>
            <a:rPr lang="en-US" sz="3000" b="0" dirty="0">
              <a:solidFill>
                <a:schemeClr val="bg1"/>
              </a:solidFill>
            </a:rPr>
            <a:t>of world population exposed to lethal </a:t>
          </a:r>
          <a:endParaRPr lang="en-US" sz="3000" b="0" dirty="0">
            <a:solidFill>
              <a:schemeClr val="bg1"/>
            </a:solidFill>
          </a:endParaRPr>
        </a:p>
        <a:p>
          <a:pPr lvl="0">
            <a:lnSpc>
              <a:spcPct val="50000"/>
            </a:lnSpc>
            <a:spcBef>
              <a:spcPct val="0"/>
            </a:spcBef>
            <a:spcAft>
              <a:spcPct val="35000"/>
            </a:spcAft>
            <a:buNone/>
          </a:pPr>
          <a:r>
            <a:rPr lang="en-US" sz="3000" b="0" dirty="0">
              <a:solidFill>
                <a:schemeClr val="bg1"/>
              </a:solidFill>
            </a:rPr>
            <a:t>   heat for &gt;20 days/year</a:t>
          </a:r>
          <a:r>
            <a:rPr lang="en-US" sz="3000" b="0" baseline="30000" dirty="0">
              <a:solidFill>
                <a:schemeClr val="bg1"/>
              </a:solidFill>
            </a:rPr>
            <a:t>4</a:t>
          </a:r>
          <a:r>
            <a:rPr lang="en-US" sz="3000" b="0" dirty="0">
              <a:solidFill>
                <a:schemeClr val="bg1"/>
              </a:solidFill>
            </a:rPr>
            <a:t> </a:t>
          </a:r>
          <a:endParaRPr lang="en-US" sz="3000" b="0" baseline="30000" dirty="0">
            <a:solidFill>
              <a:schemeClr val="bg1"/>
            </a:solidFill>
          </a:endParaRPr>
        </a:p>
      </dsp:txBody>
      <dsp:txXfrm>
        <a:off x="0" y="3992707"/>
        <a:ext cx="11261725" cy="1209911"/>
      </dsp:txXfrm>
    </dsp:sp>
    <dsp:sp modelId="{14020C73-B559-DC48-88C5-F238339E1C04}">
      <dsp:nvSpPr>
        <dsp:cNvPr id="10" name="Rounded Rectangle 9"/>
        <dsp:cNvSpPr/>
      </dsp:nvSpPr>
      <dsp:spPr bwMode="white">
        <a:xfrm>
          <a:off x="120991" y="4113698"/>
          <a:ext cx="2252345" cy="967929"/>
        </a:xfrm>
        <a:prstGeom prst="roundRect">
          <a:avLst>
            <a:gd name="adj" fmla="val 10000"/>
          </a:avLst>
        </a:prstGeom>
        <a:blipFill>
          <a:blip r:embed="rId4" cstate="screen"/>
          <a:srcRect/>
          <a:stretch>
            <a:fillRect/>
          </a:stretch>
        </a:blipFill>
      </dsp:spPr>
      <dsp:style>
        <a:lnRef idx="2">
          <a:schemeClr val="lt1"/>
        </a:lnRef>
        <a:fillRef idx="1">
          <a:schemeClr val="accent1">
            <a:tint val="50000"/>
          </a:schemeClr>
        </a:fillRef>
        <a:effectRef idx="0">
          <a:scrgbClr r="0" g="0" b="0"/>
        </a:effectRef>
        <a:fontRef idx="minor"/>
      </dsp:style>
      <dsp:txXfrm>
        <a:off x="120991" y="4113698"/>
        <a:ext cx="2252345" cy="967929"/>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stBulletLvl" val="2"/>
              <dgm:param type="txAnchorHorzCh" val="ctr"/>
              <dgm:param type="txAnchorVert" val="mid"/>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drawing1.xml><?xml version="1.0" encoding="utf-8"?>
<c:userShapes xmlns:c="http://schemas.openxmlformats.org/drawingml/2006/chart">
  <cdr:relSizeAnchor xmlns:cdr="http://schemas.openxmlformats.org/drawingml/2006/chartDrawing">
    <cdr:from>
      <cdr:x>0.16335</cdr:x>
      <cdr:y>0.87027</cdr:y>
    </cdr:from>
    <cdr:to>
      <cdr:x>0.86138</cdr:x>
      <cdr:y>0.91453</cdr:y>
    </cdr:to>
    <cdr:grpSp>
      <cdr:nvGrpSpPr>
        <cdr:cNvPr id="2" name="Group 1"/>
        <cdr:cNvGrpSpPr/>
      </cdr:nvGrpSpPr>
      <cdr:grpSpPr xmlns:a="http://schemas.openxmlformats.org/drawingml/2006/main">
        <a:xfrm>
          <a:off x="1955051" y="5131643"/>
          <a:ext cx="8354358" cy="260984"/>
          <a:chOff x="1947507" y="6895990"/>
          <a:chExt cx="9116389" cy="266993"/>
        </a:xfrm>
      </cdr:grpSpPr>
      <cdr:sp>
        <cdr:nvSpPr>
          <cdr:cNvPr id="3" name="Rectangles 2"/>
          <cdr:cNvSpPr/>
        </cdr:nvSpPr>
        <cdr:spPr xmlns:a="http://schemas.openxmlformats.org/drawingml/2006/main">
          <a:xfrm xmlns:a="http://schemas.openxmlformats.org/drawingml/2006/main">
            <a:off x="1947507" y="6895990"/>
            <a:ext cx="923636" cy="266987"/>
          </a:xfrm>
          <a:prstGeom xmlns:a="http://schemas.openxmlformats.org/drawingml/2006/main" prst="rect">
            <a:avLst/>
          </a:prstGeom>
        </cdr:spPr>
        <cdr:txBody xmlns:a="http://schemas.openxmlformats.org/drawingml/2006/main">
          <a:bodyPr vertOverflow="clip" vert="horz" wrap="square" lIns="45720" tIns="45720" rIns="45720" bIns="45720" rtlCol="0" anchor="t" anchorCtr="0">
            <a:normAutofit/>
          </a:bodyPr>
          <a:lstStyle/>
          <a:p>
            <a:r>
              <a:rPr lang="en-US" sz="1600">
                <a:solidFill>
                  <a:srgbClr val="FFC000"/>
                </a:solidFill>
              </a:rPr>
              <a:t>800000</a:t>
            </a:r>
            <a:endParaRPr lang="en-US" sz="1600">
              <a:solidFill>
                <a:srgbClr val="FFC000"/>
              </a:solidFill>
            </a:endParaRPr>
          </a:p>
        </cdr:txBody>
      </cdr:sp>
      <cdr:sp>
        <cdr:nvSpPr>
          <cdr:cNvPr id="4" name="Rectangles 3"/>
          <cdr:cNvSpPr/>
        </cdr:nvSpPr>
        <cdr:spPr xmlns:a="http://schemas.openxmlformats.org/drawingml/2006/main">
          <a:xfrm xmlns:a="http://schemas.openxmlformats.org/drawingml/2006/main">
            <a:off x="2989643" y="6895991"/>
            <a:ext cx="923636" cy="266987"/>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rgbClr val="FFC000"/>
                </a:solidFill>
              </a:rPr>
              <a:t>700000</a:t>
            </a:r>
            <a:endParaRPr lang="en-US" sz="1600" dirty="0">
              <a:solidFill>
                <a:srgbClr val="FFC000"/>
              </a:solidFill>
            </a:endParaRPr>
          </a:p>
        </cdr:txBody>
      </cdr:sp>
      <cdr:sp>
        <cdr:nvSpPr>
          <cdr:cNvPr id="5" name="Rectangles 4"/>
          <cdr:cNvSpPr/>
        </cdr:nvSpPr>
        <cdr:spPr xmlns:a="http://schemas.openxmlformats.org/drawingml/2006/main">
          <a:xfrm xmlns:a="http://schemas.openxmlformats.org/drawingml/2006/main">
            <a:off x="3997246" y="6895991"/>
            <a:ext cx="923636" cy="266987"/>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rgbClr val="FFC000"/>
                </a:solidFill>
              </a:rPr>
              <a:t>600000</a:t>
            </a:r>
            <a:endParaRPr lang="en-US" sz="1600" dirty="0">
              <a:solidFill>
                <a:srgbClr val="FFC000"/>
              </a:solidFill>
            </a:endParaRPr>
          </a:p>
        </cdr:txBody>
      </cdr:sp>
      <cdr:sp>
        <cdr:nvSpPr>
          <cdr:cNvPr id="6" name="Rectangles 5"/>
          <cdr:cNvSpPr/>
        </cdr:nvSpPr>
        <cdr:spPr xmlns:a="http://schemas.openxmlformats.org/drawingml/2006/main">
          <a:xfrm xmlns:a="http://schemas.openxmlformats.org/drawingml/2006/main">
            <a:off x="4994353" y="6895991"/>
            <a:ext cx="923636" cy="266987"/>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a:solidFill>
                  <a:srgbClr val="FFC000"/>
                </a:solidFill>
              </a:rPr>
              <a:t>500000</a:t>
            </a:r>
            <a:endParaRPr lang="en-US" sz="1600">
              <a:solidFill>
                <a:srgbClr val="FFC000"/>
              </a:solidFill>
            </a:endParaRPr>
          </a:p>
        </cdr:txBody>
      </cdr:sp>
      <cdr:sp>
        <cdr:nvSpPr>
          <cdr:cNvPr id="7" name="Rectangles 6"/>
          <cdr:cNvSpPr/>
        </cdr:nvSpPr>
        <cdr:spPr xmlns:a="http://schemas.openxmlformats.org/drawingml/2006/main">
          <a:xfrm xmlns:a="http://schemas.openxmlformats.org/drawingml/2006/main">
            <a:off x="6001957" y="6895991"/>
            <a:ext cx="923636" cy="266987"/>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a:solidFill>
                  <a:srgbClr val="FFC000"/>
                </a:solidFill>
              </a:rPr>
              <a:t>400000</a:t>
            </a:r>
            <a:endParaRPr lang="en-US" sz="1600">
              <a:solidFill>
                <a:srgbClr val="FFC000"/>
              </a:solidFill>
            </a:endParaRPr>
          </a:p>
        </cdr:txBody>
      </cdr:sp>
      <cdr:sp>
        <cdr:nvSpPr>
          <cdr:cNvPr id="8" name="Rectangles 7"/>
          <cdr:cNvSpPr/>
        </cdr:nvSpPr>
        <cdr:spPr xmlns:a="http://schemas.openxmlformats.org/drawingml/2006/main">
          <a:xfrm xmlns:a="http://schemas.openxmlformats.org/drawingml/2006/main">
            <a:off x="7009559" y="6895991"/>
            <a:ext cx="923636" cy="266987"/>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rgbClr val="FFC000"/>
                </a:solidFill>
              </a:rPr>
              <a:t>300000</a:t>
            </a:r>
            <a:endParaRPr lang="en-US" sz="1600" dirty="0">
              <a:solidFill>
                <a:srgbClr val="FFC000"/>
              </a:solidFill>
            </a:endParaRPr>
          </a:p>
        </cdr:txBody>
      </cdr:sp>
      <cdr:sp>
        <cdr:nvSpPr>
          <cdr:cNvPr id="9" name="Rectangles 8"/>
          <cdr:cNvSpPr/>
        </cdr:nvSpPr>
        <cdr:spPr xmlns:a="http://schemas.openxmlformats.org/drawingml/2006/main">
          <a:xfrm xmlns:a="http://schemas.openxmlformats.org/drawingml/2006/main">
            <a:off x="8017163" y="6895991"/>
            <a:ext cx="923636" cy="266987"/>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a:solidFill>
                  <a:srgbClr val="FFC000"/>
                </a:solidFill>
              </a:rPr>
              <a:t>200000</a:t>
            </a:r>
            <a:endParaRPr lang="en-US" sz="1600">
              <a:solidFill>
                <a:srgbClr val="FFC000"/>
              </a:solidFill>
            </a:endParaRPr>
          </a:p>
        </cdr:txBody>
      </cdr:sp>
      <cdr:sp>
        <cdr:nvSpPr>
          <cdr:cNvPr id="10" name="Rectangles 9"/>
          <cdr:cNvSpPr/>
        </cdr:nvSpPr>
        <cdr:spPr xmlns:a="http://schemas.openxmlformats.org/drawingml/2006/main">
          <a:xfrm xmlns:a="http://schemas.openxmlformats.org/drawingml/2006/main">
            <a:off x="8993280" y="6895996"/>
            <a:ext cx="923636" cy="266987"/>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a:solidFill>
                  <a:srgbClr val="FFC000"/>
                </a:solidFill>
              </a:rPr>
              <a:t>100000</a:t>
            </a:r>
            <a:endParaRPr lang="en-US" sz="1600">
              <a:solidFill>
                <a:srgbClr val="FFC000"/>
              </a:solidFill>
            </a:endParaRPr>
          </a:p>
        </cdr:txBody>
      </cdr:sp>
      <cdr:sp>
        <cdr:nvSpPr>
          <cdr:cNvPr id="11" name="Rectangles 10"/>
          <cdr:cNvSpPr/>
        </cdr:nvSpPr>
        <cdr:spPr xmlns:a="http://schemas.openxmlformats.org/drawingml/2006/main">
          <a:xfrm xmlns:a="http://schemas.openxmlformats.org/drawingml/2006/main">
            <a:off x="10140260" y="6895995"/>
            <a:ext cx="923636" cy="266987"/>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a:solidFill>
                  <a:srgbClr val="FFC000"/>
                </a:solidFill>
              </a:rPr>
              <a:t>0</a:t>
            </a:r>
            <a:endParaRPr lang="en-US" sz="1600">
              <a:solidFill>
                <a:srgbClr val="FFC000"/>
              </a:solidFill>
            </a:endParaRPr>
          </a:p>
        </cdr:txBody>
      </cdr:sp>
    </cdr:grpSp>
  </cdr:relSizeAnchor>
  <cdr:relSizeAnchor xmlns:cdr="http://schemas.openxmlformats.org/drawingml/2006/chartDrawing">
    <cdr:from>
      <cdr:x>0.39693</cdr:x>
      <cdr:y>0.93194</cdr:y>
    </cdr:from>
    <cdr:to>
      <cdr:x>0.70385</cdr:x>
      <cdr:y>0.98465</cdr:y>
    </cdr:to>
    <cdr:sp>
      <cdr:nvSpPr>
        <cdr:cNvPr id="12" name="Rectangles 11"/>
        <cdr:cNvSpPr/>
      </cdr:nvSpPr>
      <cdr:spPr xmlns:a="http://schemas.openxmlformats.org/drawingml/2006/main">
        <a:xfrm xmlns:a="http://schemas.openxmlformats.org/drawingml/2006/main">
          <a:off x="4750845" y="5495303"/>
          <a:ext cx="3673476" cy="310812"/>
        </a:xfrm>
        <a:prstGeom xmlns:a="http://schemas.openxmlformats.org/drawingml/2006/main" prst="rect">
          <a:avLst/>
        </a:prstGeom>
      </cdr:spPr>
      <cdr:txBody xmlns:a="http://schemas.openxmlformats.org/drawingml/2006/main">
        <a:bodyPr vertOverflow="clip" vert="horz" wrap="square" lIns="45720" tIns="45720" rIns="45720" bIns="45720" rtlCol="0" anchor="t" anchorCtr="0">
          <a:normAutofit/>
        </a:bodyPr>
        <a:lstStyle/>
        <a:p>
          <a:r>
            <a:rPr lang="en-US" sz="2000" dirty="0">
              <a:solidFill>
                <a:schemeClr val="accent1"/>
              </a:solidFill>
            </a:rPr>
            <a:t>Years before 1950</a:t>
          </a:r>
          <a:endParaRPr lang="en-US" sz="2000" dirty="0">
            <a:solidFill>
              <a:schemeClr val="accent1"/>
            </a:solidFill>
          </a:endParaRPr>
        </a:p>
      </cdr:txBody>
    </cdr:sp>
  </cdr:relSizeAnchor>
  <cdr:relSizeAnchor xmlns:cdr="http://schemas.openxmlformats.org/drawingml/2006/chartDrawing">
    <cdr:from>
      <cdr:x>0.83305</cdr:x>
      <cdr:y>0.25456</cdr:y>
    </cdr:from>
    <cdr:to>
      <cdr:x>0.91119</cdr:x>
      <cdr:y>0.25499</cdr:y>
    </cdr:to>
    <cdr:cxnSp>
      <cdr:nvCxnSpPr>
        <cdr:cNvPr id="13" name="Straight Arrow Connector 12"/>
        <cdr:cNvCxnSpPr/>
      </cdr:nvCxnSpPr>
      <cdr:spPr xmlns:a="http://schemas.openxmlformats.org/drawingml/2006/main">
        <a:xfrm xmlns:a="http://schemas.openxmlformats.org/drawingml/2006/main" flipH="1">
          <a:off x="9970637" y="1567688"/>
          <a:ext cx="935245" cy="2648"/>
        </a:xfrm>
        <a:prstGeom xmlns:a="http://schemas.openxmlformats.org/drawingml/2006/main" prst="straightConnector1">
          <a:avLst/>
        </a:prstGeom>
        <a:ln w="53975">
          <a:solidFill>
            <a:schemeClr val="bg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0.91472</cdr:x>
      <cdr:y>0.20602</cdr:y>
    </cdr:from>
    <cdr:to>
      <cdr:x>1</cdr:x>
      <cdr:y>0.385</cdr:y>
    </cdr:to>
    <cdr:sp>
      <cdr:nvSpPr>
        <cdr:cNvPr id="14" name="Rectangles 13"/>
        <cdr:cNvSpPr/>
      </cdr:nvSpPr>
      <cdr:spPr xmlns:a="http://schemas.openxmlformats.org/drawingml/2006/main">
        <a:xfrm xmlns:a="http://schemas.openxmlformats.org/drawingml/2006/main">
          <a:off x="10948155" y="1184502"/>
          <a:ext cx="1020687" cy="1029007"/>
        </a:xfrm>
        <a:prstGeom xmlns:a="http://schemas.openxmlformats.org/drawingml/2006/main" prst="rect">
          <a:avLst/>
        </a:prstGeom>
      </cdr:spPr>
      <cdr:txBody xmlns:a="http://schemas.openxmlformats.org/drawingml/2006/main">
        <a:bodyPr vertOverflow="clip" vert="horz" wrap="square" lIns="45720" tIns="45720" rIns="45720" bIns="45720" rtlCol="0" anchor="t" anchorCtr="0">
          <a:normAutofit/>
        </a:bodyPr>
        <a:lstStyle/>
        <a:p>
          <a:r>
            <a:rPr lang="en-US" sz="2000" dirty="0">
              <a:solidFill>
                <a:schemeClr val="bg1"/>
              </a:solidFill>
            </a:rPr>
            <a:t>Current level (2019)</a:t>
          </a:r>
          <a:endParaRPr lang="en-US" sz="2000" dirty="0">
            <a:solidFill>
              <a:schemeClr val="bg1"/>
            </a:solidFill>
          </a:endParaRPr>
        </a:p>
      </cdr:txBody>
    </cdr:sp>
  </cdr:relSizeAnchor>
  <cdr:relSizeAnchor xmlns:cdr="http://schemas.openxmlformats.org/drawingml/2006/chartDrawing">
    <cdr:from>
      <cdr:x>0.83271</cdr:x>
      <cdr:y>0.49957</cdr:y>
    </cdr:from>
    <cdr:to>
      <cdr:x>0.91085</cdr:x>
      <cdr:y>0.5</cdr:y>
    </cdr:to>
    <cdr:cxnSp>
      <cdr:nvCxnSpPr>
        <cdr:cNvPr id="15" name="Straight Arrow Connector 14"/>
        <cdr:cNvCxnSpPr/>
      </cdr:nvCxnSpPr>
      <cdr:spPr xmlns:a="http://schemas.openxmlformats.org/drawingml/2006/main">
        <a:xfrm xmlns:a="http://schemas.openxmlformats.org/drawingml/2006/main" flipH="1">
          <a:off x="9966566" y="3076562"/>
          <a:ext cx="935245" cy="2649"/>
        </a:xfrm>
        <a:prstGeom xmlns:a="http://schemas.openxmlformats.org/drawingml/2006/main" prst="straightConnector1">
          <a:avLst/>
        </a:prstGeom>
        <a:ln w="53975">
          <a:solidFill>
            <a:schemeClr val="accent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0.91937</cdr:x>
      <cdr:y>0.44776</cdr:y>
    </cdr:from>
    <cdr:to>
      <cdr:x>0.9884</cdr:x>
      <cdr:y>0.5948</cdr:y>
    </cdr:to>
    <cdr:sp>
      <cdr:nvSpPr>
        <cdr:cNvPr id="16" name="Rectangles 15"/>
        <cdr:cNvSpPr/>
      </cdr:nvSpPr>
      <cdr:spPr xmlns:a="http://schemas.openxmlformats.org/drawingml/2006/main">
        <a:xfrm xmlns:a="http://schemas.openxmlformats.org/drawingml/2006/main">
          <a:off x="11003751" y="2757475"/>
          <a:ext cx="826299" cy="905551"/>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accent1"/>
              </a:solidFill>
            </a:rPr>
            <a:t>1950</a:t>
          </a:r>
          <a:endParaRPr lang="en-US" sz="2000" dirty="0">
            <a:solidFill>
              <a:schemeClr val="accent1"/>
            </a:solidFill>
          </a:endParaRPr>
        </a:p>
        <a:p>
          <a:r>
            <a:rPr lang="en-US" sz="2000" dirty="0">
              <a:solidFill>
                <a:schemeClr val="accent1"/>
              </a:solidFill>
            </a:rPr>
            <a:t>level</a:t>
          </a:r>
          <a:endParaRPr lang="en-US" sz="2000" dirty="0">
            <a:solidFill>
              <a:schemeClr val="accent1"/>
            </a:solidFill>
          </a:endParaRPr>
        </a:p>
      </cdr:txBody>
    </cdr:sp>
  </cdr:relSizeAnchor>
  <cdr:relSizeAnchor xmlns:cdr="http://schemas.openxmlformats.org/drawingml/2006/chartDrawing">
    <cdr:from>
      <cdr:x>0.1412</cdr:x>
      <cdr:y>0.51404</cdr:y>
    </cdr:from>
    <cdr:to>
      <cdr:x>0.82198</cdr:x>
      <cdr:y>0.51404</cdr:y>
    </cdr:to>
    <cdr:cxnSp>
      <cdr:nvCxnSpPr>
        <cdr:cNvPr id="17" name="Straight Connector 16"/>
        <cdr:cNvCxnSpPr/>
      </cdr:nvCxnSpPr>
      <cdr:spPr xmlns:a="http://schemas.openxmlformats.org/drawingml/2006/main">
        <a:xfrm xmlns:a="http://schemas.openxmlformats.org/drawingml/2006/main">
          <a:off x="1690000" y="3031126"/>
          <a:ext cx="8148149" cy="0"/>
        </a:xfrm>
        <a:prstGeom xmlns:a="http://schemas.openxmlformats.org/drawingml/2006/main" prst="line">
          <a:avLst/>
        </a:prstGeom>
        <a:ln w="31750">
          <a:solidFill>
            <a:schemeClr val="bg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0.18751</cdr:x>
      <cdr:y>0.44439</cdr:y>
    </cdr:from>
    <cdr:to>
      <cdr:x>0.78063</cdr:x>
      <cdr:y>0.59817</cdr:y>
    </cdr:to>
    <cdr:sp>
      <cdr:nvSpPr>
        <cdr:cNvPr id="18" name="Rectangles 17"/>
        <cdr:cNvSpPr/>
      </cdr:nvSpPr>
      <cdr:spPr xmlns:a="http://schemas.openxmlformats.org/drawingml/2006/main">
        <a:xfrm xmlns:a="http://schemas.openxmlformats.org/drawingml/2006/main">
          <a:off x="2244225" y="2736729"/>
          <a:ext cx="7099054" cy="947042"/>
        </a:xfrm>
        <a:prstGeom xmlns:a="http://schemas.openxmlformats.org/drawingml/2006/main" prst="rect">
          <a:avLst/>
        </a:prstGeom>
      </cdr:spPr>
      <cdr:txBody xmlns:a="http://schemas.openxmlformats.org/drawingml/2006/main">
        <a:bodyPr vertOverflow="clip" vert="horz" wrap="square" lIns="45720" tIns="45720" rIns="45720" bIns="45720" rtlCol="0" anchor="t" anchorCtr="0">
          <a:normAutofit/>
        </a:bodyPr>
        <a:lstStyle/>
        <a:p>
          <a:pPr algn="ctr"/>
          <a:r>
            <a:rPr lang="en-US" sz="1800" b="1" dirty="0">
              <a:solidFill>
                <a:schemeClr val="bg1"/>
              </a:solidFill>
            </a:rPr>
            <a:t>For</a:t>
          </a:r>
          <a:r>
            <a:rPr lang="en-US" sz="1800" b="1" baseline="0" dirty="0">
              <a:solidFill>
                <a:schemeClr val="bg1"/>
              </a:solidFill>
            </a:rPr>
            <a:t> millennia, CO</a:t>
          </a:r>
          <a:r>
            <a:rPr lang="en-US" sz="1800" b="1" baseline="-25000" dirty="0">
              <a:solidFill>
                <a:schemeClr val="bg1"/>
              </a:solidFill>
            </a:rPr>
            <a:t>2</a:t>
          </a:r>
          <a:r>
            <a:rPr lang="en-US" sz="1800" b="1" baseline="0" dirty="0">
              <a:solidFill>
                <a:schemeClr val="bg1"/>
              </a:solidFill>
            </a:rPr>
            <a:t> has never been above this line:</a:t>
          </a:r>
          <a:endParaRPr lang="en-US" sz="18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0.71444</cdr:x>
      <cdr:y>0.11247</cdr:y>
    </cdr:from>
    <cdr:to>
      <cdr:x>1</cdr:x>
      <cdr:y>0.81738</cdr:y>
    </cdr:to>
    <cdr:grpSp>
      <cdr:nvGrpSpPr>
        <cdr:cNvPr id="2" name="Group 1"/>
        <cdr:cNvGrpSpPr/>
      </cdr:nvGrpSpPr>
      <cdr:grpSpPr xmlns:a="http://schemas.openxmlformats.org/drawingml/2006/main">
        <a:xfrm>
          <a:off x="8316667" y="728611"/>
          <a:ext cx="3324153" cy="4566597"/>
          <a:chOff x="12372250" y="918588"/>
          <a:chExt cx="1330673" cy="6094747"/>
        </a:xfrm>
      </cdr:grpSpPr>
      <cdr:sp>
        <cdr:nvSpPr>
          <cdr:cNvPr id="3" name="Rectangles 2"/>
          <cdr:cNvSpPr/>
        </cdr:nvSpPr>
        <cdr:spPr xmlns:a="http://schemas.openxmlformats.org/drawingml/2006/main">
          <a:xfrm xmlns:a="http://schemas.openxmlformats.org/drawingml/2006/main">
            <a:off x="12372250" y="5967630"/>
            <a:ext cx="1330673" cy="1045705"/>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68%  </a:t>
            </a:r>
            <a:r>
              <a:rPr lang="en-US" sz="2400" b="1" dirty="0">
                <a:solidFill>
                  <a:srgbClr val="FCB412"/>
                </a:solidFill>
              </a:rPr>
              <a:t>CO</a:t>
            </a:r>
            <a:r>
              <a:rPr lang="en-US" sz="2400" b="1" baseline="-25000" dirty="0">
                <a:solidFill>
                  <a:srgbClr val="FCB412"/>
                </a:solidFill>
              </a:rPr>
              <a:t>2</a:t>
            </a:r>
            <a:r>
              <a:rPr lang="en-US" sz="2400" b="1" dirty="0">
                <a:solidFill>
                  <a:srgbClr val="FCB412"/>
                </a:solidFill>
              </a:rPr>
              <a:t> from fossil fuels</a:t>
            </a:r>
            <a:endParaRPr lang="en-US" sz="2000" b="1" dirty="0">
              <a:solidFill>
                <a:srgbClr val="FCB412"/>
              </a:solidFill>
            </a:endParaRPr>
          </a:p>
        </cdr:txBody>
      </cdr:sp>
      <cdr:sp>
        <cdr:nvSpPr>
          <cdr:cNvPr id="4" name="Rectangles 3"/>
          <cdr:cNvSpPr/>
        </cdr:nvSpPr>
        <cdr:spPr xmlns:a="http://schemas.openxmlformats.org/drawingml/2006/main">
          <a:xfrm xmlns:a="http://schemas.openxmlformats.org/drawingml/2006/main">
            <a:off x="12432252" y="3267803"/>
            <a:ext cx="1266037" cy="935985"/>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7%  </a:t>
            </a:r>
            <a:r>
              <a:rPr lang="en-US" sz="2400" b="1" dirty="0">
                <a:solidFill>
                  <a:srgbClr val="FCB412"/>
                </a:solidFill>
              </a:rPr>
              <a:t>CO</a:t>
            </a:r>
            <a:r>
              <a:rPr lang="en-US" sz="2400" b="1" baseline="-25000" dirty="0">
                <a:solidFill>
                  <a:srgbClr val="FCB412"/>
                </a:solidFill>
              </a:rPr>
              <a:t>2</a:t>
            </a:r>
            <a:r>
              <a:rPr lang="en-US" sz="2400" b="1" dirty="0">
                <a:solidFill>
                  <a:srgbClr val="FCB412"/>
                </a:solidFill>
              </a:rPr>
              <a:t> from</a:t>
            </a:r>
            <a:r>
              <a:rPr lang="en-US" sz="2400" b="1" baseline="0" dirty="0">
                <a:solidFill>
                  <a:srgbClr val="FCB412"/>
                </a:solidFill>
              </a:rPr>
              <a:t> land </a:t>
            </a:r>
            <a:r>
              <a:rPr lang="en-US" sz="2400" b="1" dirty="0">
                <a:solidFill>
                  <a:srgbClr val="FCB412"/>
                </a:solidFill>
              </a:rPr>
              <a:t>u</a:t>
            </a:r>
            <a:r>
              <a:rPr lang="en-US" sz="2400" b="1" baseline="0" dirty="0">
                <a:solidFill>
                  <a:srgbClr val="FCB412"/>
                </a:solidFill>
              </a:rPr>
              <a:t>se</a:t>
            </a:r>
            <a:endParaRPr lang="en-US" sz="2400" b="1" baseline="0" dirty="0">
              <a:solidFill>
                <a:srgbClr val="FCB412"/>
              </a:solidFill>
            </a:endParaRPr>
          </a:p>
          <a:p>
            <a:r>
              <a:rPr lang="en-US" sz="2400" b="1" dirty="0">
                <a:solidFill>
                  <a:srgbClr val="FCB412"/>
                </a:solidFill>
              </a:rPr>
              <a:t>	  </a:t>
            </a:r>
            <a:r>
              <a:rPr lang="en-US" sz="2400" b="1" baseline="0" dirty="0">
                <a:solidFill>
                  <a:srgbClr val="FCB412"/>
                </a:solidFill>
              </a:rPr>
              <a:t> and</a:t>
            </a:r>
            <a:r>
              <a:rPr lang="en-US" sz="2400" b="1" dirty="0">
                <a:solidFill>
                  <a:srgbClr val="FCB412"/>
                </a:solidFill>
              </a:rPr>
              <a:t> f</a:t>
            </a:r>
            <a:r>
              <a:rPr lang="en-US" sz="2400" b="1" baseline="0" dirty="0">
                <a:solidFill>
                  <a:srgbClr val="FCB412"/>
                </a:solidFill>
              </a:rPr>
              <a:t>orestry</a:t>
            </a:r>
            <a:endParaRPr lang="en-US" sz="2400" b="1" dirty="0">
              <a:solidFill>
                <a:srgbClr val="FCB412"/>
              </a:solidFill>
            </a:endParaRPr>
          </a:p>
        </cdr:txBody>
      </cdr:sp>
      <cdr:sp>
        <cdr:nvSpPr>
          <cdr:cNvPr id="5" name="Rectangles 4"/>
          <cdr:cNvSpPr/>
        </cdr:nvSpPr>
        <cdr:spPr xmlns:a="http://schemas.openxmlformats.org/drawingml/2006/main">
          <a:xfrm xmlns:a="http://schemas.openxmlformats.org/drawingml/2006/main">
            <a:off x="12376476" y="2488753"/>
            <a:ext cx="635019" cy="928582"/>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18%  </a:t>
            </a:r>
            <a:r>
              <a:rPr lang="en-US" sz="2400" b="1" dirty="0">
                <a:solidFill>
                  <a:srgbClr val="FCB412"/>
                </a:solidFill>
              </a:rPr>
              <a:t>CH</a:t>
            </a:r>
            <a:r>
              <a:rPr lang="en-US" sz="2400" b="1" baseline="-25000" dirty="0">
                <a:solidFill>
                  <a:srgbClr val="FCB412"/>
                </a:solidFill>
              </a:rPr>
              <a:t>4</a:t>
            </a:r>
            <a:endParaRPr lang="en-US" sz="2000" b="1" baseline="-25000" dirty="0">
              <a:solidFill>
                <a:srgbClr val="FCB412"/>
              </a:solidFill>
            </a:endParaRPr>
          </a:p>
        </cdr:txBody>
      </cdr:sp>
      <cdr:sp>
        <cdr:nvSpPr>
          <cdr:cNvPr id="6" name="Rectangles 5"/>
          <cdr:cNvSpPr/>
        </cdr:nvSpPr>
        <cdr:spPr xmlns:a="http://schemas.openxmlformats.org/drawingml/2006/main">
          <a:xfrm xmlns:a="http://schemas.openxmlformats.org/drawingml/2006/main">
            <a:off x="12675148" y="1711514"/>
            <a:ext cx="552059" cy="928582"/>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5% </a:t>
            </a:r>
            <a:r>
              <a:rPr lang="en-US" sz="2400" b="1" dirty="0">
                <a:solidFill>
                  <a:srgbClr val="FCB412"/>
                </a:solidFill>
              </a:rPr>
              <a:t>N</a:t>
            </a:r>
            <a:r>
              <a:rPr lang="en-US" sz="2400" b="1" baseline="-25000" dirty="0">
                <a:solidFill>
                  <a:srgbClr val="FCB412"/>
                </a:solidFill>
              </a:rPr>
              <a:t>2</a:t>
            </a:r>
            <a:r>
              <a:rPr lang="en-US" sz="2400" b="1" dirty="0">
                <a:solidFill>
                  <a:srgbClr val="FCB412"/>
                </a:solidFill>
              </a:rPr>
              <a:t>O</a:t>
            </a:r>
            <a:endParaRPr lang="en-US" sz="2000" b="1" dirty="0">
              <a:solidFill>
                <a:srgbClr val="FCB412"/>
              </a:solidFill>
            </a:endParaRPr>
          </a:p>
          <a:p>
            <a:endParaRPr lang="en-US" sz="2000" dirty="0">
              <a:solidFill>
                <a:schemeClr val="bg1"/>
              </a:solidFill>
            </a:endParaRPr>
          </a:p>
        </cdr:txBody>
      </cdr:sp>
      <cdr:cxnSp>
        <cdr:nvCxnSpPr>
          <cdr:cNvPr id="7" name="Straight Arrow Connector 6"/>
          <cdr:cNvCxnSpPr/>
        </cdr:nvCxnSpPr>
        <cdr:spPr xmlns:a="http://schemas.openxmlformats.org/drawingml/2006/main">
          <a:xfrm xmlns:a="http://schemas.openxmlformats.org/drawingml/2006/main" flipH="1">
            <a:off x="12607563" y="1318269"/>
            <a:ext cx="101600" cy="254001"/>
          </a:xfrm>
          <a:prstGeom xmlns:a="http://schemas.openxmlformats.org/drawingml/2006/main" prst="straightConnector1">
            <a:avLst/>
          </a:prstGeom>
          <a:l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sp>
        <cdr:nvSpPr>
          <cdr:cNvPr id="8" name="Rectangles 7"/>
          <cdr:cNvSpPr/>
        </cdr:nvSpPr>
        <cdr:spPr xmlns:a="http://schemas.openxmlformats.org/drawingml/2006/main">
          <a:xfrm xmlns:a="http://schemas.openxmlformats.org/drawingml/2006/main">
            <a:off x="12673754" y="918588"/>
            <a:ext cx="697357" cy="928582"/>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dirty="0">
                <a:solidFill>
                  <a:schemeClr val="bg1"/>
                </a:solidFill>
              </a:rPr>
              <a:t>2% </a:t>
            </a:r>
            <a:r>
              <a:rPr lang="en-US" sz="2400" b="1" dirty="0">
                <a:solidFill>
                  <a:srgbClr val="FCB412"/>
                </a:solidFill>
              </a:rPr>
              <a:t>F-gases</a:t>
            </a:r>
            <a:endParaRPr lang="en-US" sz="2000" b="1" dirty="0">
              <a:solidFill>
                <a:srgbClr val="FCB412"/>
              </a:solidFill>
            </a:endParaRPr>
          </a:p>
        </cdr:txBody>
      </cdr:sp>
    </cdr:grpSp>
  </cdr:relSizeAnchor>
  <cdr:relSizeAnchor xmlns:cdr="http://schemas.openxmlformats.org/drawingml/2006/chartDrawing">
    <cdr:from>
      <cdr:x>0.76526</cdr:x>
      <cdr:y>0.22757</cdr:y>
    </cdr:from>
    <cdr:to>
      <cdr:x>0.78553</cdr:x>
      <cdr:y>0.2356</cdr:y>
    </cdr:to>
    <cdr:cxnSp>
      <cdr:nvCxnSpPr>
        <cdr:cNvPr id="9" name="Straight Arrow Connector 8"/>
        <cdr:cNvCxnSpPr/>
      </cdr:nvCxnSpPr>
      <cdr:spPr xmlns:a="http://schemas.openxmlformats.org/drawingml/2006/main">
        <a:xfrm xmlns:a="http://schemas.openxmlformats.org/drawingml/2006/main" flipH="1" flipV="1">
          <a:off x="8907946" y="1474228"/>
          <a:ext cx="235915" cy="52055"/>
        </a:xfrm>
        <a:prstGeom xmlns:a="http://schemas.openxmlformats.org/drawingml/2006/main" prst="straightConnector1">
          <a:avLst/>
        </a:prstGeom>
        <a:l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0.81044</cdr:x>
      <cdr:y>0.0733</cdr:y>
    </cdr:from>
    <cdr:to>
      <cdr:x>0.92561</cdr:x>
      <cdr:y>0.9362</cdr:y>
    </cdr:to>
    <cdr:grpSp>
      <cdr:nvGrpSpPr>
        <cdr:cNvPr id="2" name="Group 1"/>
        <cdr:cNvGrpSpPr/>
      </cdr:nvGrpSpPr>
      <cdr:grpSpPr xmlns:a="http://schemas.openxmlformats.org/drawingml/2006/main">
        <a:xfrm>
          <a:off x="9126952" y="476905"/>
          <a:ext cx="1297013" cy="5614209"/>
          <a:chOff x="10199173" y="532469"/>
          <a:chExt cx="1496211" cy="6268452"/>
        </a:xfrm>
      </cdr:grpSpPr>
      <cdr:sp>
        <cdr:nvSpPr>
          <cdr:cNvPr id="3" name="Rectangles 2"/>
          <cdr:cNvSpPr/>
        </cdr:nvSpPr>
        <cdr:spPr xmlns:a="http://schemas.openxmlformats.org/drawingml/2006/main">
          <a:xfrm xmlns:a="http://schemas.openxmlformats.org/drawingml/2006/main">
            <a:off x="10199173" y="2129876"/>
            <a:ext cx="960068" cy="494436"/>
          </a:xfrm>
          <a:prstGeom xmlns:a="http://schemas.openxmlformats.org/drawingml/2006/main" prst="rect">
            <a:avLst/>
          </a:prstGeom>
        </cdr:spPr>
        <cdr:txBody xmlns:a="http://schemas.openxmlformats.org/drawingml/2006/main">
          <a:bodyPr vertOverflow="clip" vert="horz" wrap="square" lIns="45720" tIns="45720" rIns="45720" bIns="45720" rtlCol="0" anchor="t" anchorCtr="0">
            <a:normAutofit/>
          </a:bodyPr>
          <a:lstStyle/>
          <a:p>
            <a:r>
              <a:rPr lang="en-US" sz="1500" dirty="0">
                <a:solidFill>
                  <a:schemeClr val="bg1"/>
                </a:solidFill>
              </a:rPr>
              <a:t>1.8</a:t>
            </a:r>
            <a:endParaRPr lang="en-US" sz="1500" dirty="0">
              <a:solidFill>
                <a:schemeClr val="bg1"/>
              </a:solidFill>
            </a:endParaRPr>
          </a:p>
        </cdr:txBody>
      </cdr:sp>
      <cdr:sp>
        <cdr:nvSpPr>
          <cdr:cNvPr id="4" name="Rectangles 3"/>
          <cdr:cNvSpPr/>
        </cdr:nvSpPr>
        <cdr:spPr xmlns:a="http://schemas.openxmlformats.org/drawingml/2006/main">
          <a:xfrm xmlns:a="http://schemas.openxmlformats.org/drawingml/2006/main">
            <a:off x="10199173" y="3625861"/>
            <a:ext cx="1496211" cy="494436"/>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500" dirty="0">
                <a:solidFill>
                  <a:schemeClr val="bg1"/>
                </a:solidFill>
              </a:rPr>
              <a:t>0.9</a:t>
            </a:r>
            <a:endParaRPr lang="en-US" sz="1500" dirty="0">
              <a:solidFill>
                <a:schemeClr val="bg1"/>
              </a:solidFill>
            </a:endParaRPr>
          </a:p>
        </cdr:txBody>
      </cdr:sp>
      <cdr:sp>
        <cdr:nvSpPr>
          <cdr:cNvPr id="5" name="Rectangles 4"/>
          <cdr:cNvSpPr/>
        </cdr:nvSpPr>
        <cdr:spPr xmlns:a="http://schemas.openxmlformats.org/drawingml/2006/main">
          <a:xfrm xmlns:a="http://schemas.openxmlformats.org/drawingml/2006/main">
            <a:off x="10199173" y="5083812"/>
            <a:ext cx="960068" cy="494436"/>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500" dirty="0">
                <a:solidFill>
                  <a:schemeClr val="bg1"/>
                </a:solidFill>
              </a:rPr>
              <a:t>0</a:t>
            </a:r>
            <a:endParaRPr lang="en-US" sz="1500" dirty="0">
              <a:solidFill>
                <a:schemeClr val="bg1"/>
              </a:solidFill>
            </a:endParaRPr>
          </a:p>
        </cdr:txBody>
      </cdr:sp>
      <cdr:sp>
        <cdr:nvSpPr>
          <cdr:cNvPr id="6" name="Rectangles 5"/>
          <cdr:cNvSpPr/>
        </cdr:nvSpPr>
        <cdr:spPr xmlns:a="http://schemas.openxmlformats.org/drawingml/2006/main">
          <a:xfrm xmlns:a="http://schemas.openxmlformats.org/drawingml/2006/main">
            <a:off x="10199173" y="6306486"/>
            <a:ext cx="960067" cy="494435"/>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500" dirty="0">
                <a:solidFill>
                  <a:schemeClr val="bg1"/>
                </a:solidFill>
              </a:rPr>
              <a:t>-0.9</a:t>
            </a:r>
            <a:endParaRPr lang="en-US" sz="1500" dirty="0">
              <a:solidFill>
                <a:schemeClr val="bg1"/>
              </a:solidFill>
            </a:endParaRPr>
          </a:p>
        </cdr:txBody>
      </cdr:sp>
      <cdr:sp>
        <cdr:nvSpPr>
          <cdr:cNvPr id="7" name="Rectangles 6"/>
          <cdr:cNvSpPr/>
        </cdr:nvSpPr>
        <cdr:spPr xmlns:a="http://schemas.openxmlformats.org/drawingml/2006/main">
          <a:xfrm xmlns:a="http://schemas.openxmlformats.org/drawingml/2006/main">
            <a:off x="10199173" y="532469"/>
            <a:ext cx="960068" cy="494436"/>
          </a:xfrm>
          <a:prstGeom xmlns:a="http://schemas.openxmlformats.org/drawingml/2006/main" prst="rect">
            <a:avLst/>
          </a:prstGeom>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500" dirty="0">
                <a:solidFill>
                  <a:schemeClr val="bg1"/>
                </a:solidFill>
              </a:rPr>
              <a:t>°F</a:t>
            </a:r>
            <a:endParaRPr lang="en-US" sz="1500" dirty="0">
              <a:solidFill>
                <a:schemeClr val="bg1"/>
              </a:solidFill>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EA4E4-520F-DF43-AD4D-0A2E79ED784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D9F7B-56EC-4F49-8D11-CF9820D8726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6" Type="http://schemas.openxmlformats.org/officeDocument/2006/relationships/hyperlink" Target="https://www.si.edu/spotlight/buginfo/benefits" TargetMode="External"/><Relationship Id="rId5" Type="http://schemas.openxmlformats.org/officeDocument/2006/relationships/hyperlink" Target="https://www.nature.com/articles/s41467-018-06358-z" TargetMode="External"/><Relationship Id="rId4" Type="http://schemas.openxmlformats.org/officeDocument/2006/relationships/hyperlink" Target="https://agupubs.onlinelibrary.wiley.com/doi/10.1002/2017GL076521" TargetMode="External"/><Relationship Id="rId3" Type="http://schemas.openxmlformats.org/officeDocument/2006/relationships/hyperlink" Target="https://doi.org/10.1038/s41558-018-0124-y" TargetMode="Externa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arbonpricingdashboard.worldbank.org/map_data" TargetMode="External"/><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americanprogress.org/issues/green/reports/2014/09/18/96404/green-growth/" TargetMode="External"/><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4" Type="http://schemas.openxmlformats.org/officeDocument/2006/relationships/hyperlink" Target="https://dx.doi.org/10.1088/1748-9326/aab827" TargetMode="External"/><Relationship Id="rId3" Type="http://schemas.openxmlformats.org/officeDocument/2006/relationships/hyperlink" Target="https://agupubs.onlinelibrary.wiley.com/doi/10.1002/2017GL076521" TargetMode="External"/><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5" Type="http://schemas.openxmlformats.org/officeDocument/2006/relationships/hyperlink" Target="https://doi.org/10.1038/nclimate3322" TargetMode="External"/><Relationship Id="rId4" Type="http://schemas.openxmlformats.org/officeDocument/2006/relationships/hyperlink" Target="https://agupubs.onlinelibrary.wiley.com/doi/10.1002/2017GL076521" TargetMode="External"/><Relationship Id="rId3" Type="http://schemas.openxmlformats.org/officeDocument/2006/relationships/hyperlink" Target="https://doi.org/10.1002/2016EF000485" TargetMode="External"/><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6" Type="http://schemas.openxmlformats.org/officeDocument/2006/relationships/hyperlink" Target="https://www.si.edu/spotlight/buginfo/benefits" TargetMode="External"/><Relationship Id="rId5" Type="http://schemas.openxmlformats.org/officeDocument/2006/relationships/hyperlink" Target="https://www.nature.com/articles/s41467-018-06358-z" TargetMode="External"/><Relationship Id="rId4" Type="http://schemas.openxmlformats.org/officeDocument/2006/relationships/hyperlink" Target="https://agupubs.onlinelibrary.wiley.com/doi/10.1002/2017GL076521" TargetMode="External"/><Relationship Id="rId3" Type="http://schemas.openxmlformats.org/officeDocument/2006/relationships/hyperlink" Target="https://doi.org/10.1038/s41558-018-0124-y" TargetMode="External"/><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4" Type="http://schemas.openxmlformats.org/officeDocument/2006/relationships/hyperlink" Target="https://doi.org/10.1038/nclimate3322" TargetMode="External"/><Relationship Id="rId3" Type="http://schemas.openxmlformats.org/officeDocument/2006/relationships/hyperlink" Target="https://science.sciencemag.org/content/348/6234/571" TargetMode="External"/><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Mpendwa Mwezeshaji, zana hizi za kufundishia zinaweza kukusaidia katika warsha ya mazingira ya En-ROADS,Ambayo itaongeza ubora katika mtindo wa masimulizi wa En-ROADS. Unaweza kuchagua kutoka katika Slaidi na kuziongezea ubora ili kuitosheleza hadhira yako na mandhari.</a:t>
            </a:r>
            <a:endParaRPr lang="en-US" dirty="0"/>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chemeClr val="tx1"/>
                </a:solidFill>
              </a:rPr>
              <a:t>Maelezo: Gesi ya kaboni sio tu pekee inayochangia katika kusababisha mabadiliko ya tabia nchi. zipo gesi nyingine chafu zinazosababisha mabadiliko ya tabia nchi. Hapa unaweza kuona uwiano wa mchango wa geis mbalimbali katika uchafuzi wa mazingira na mabadiliko ya tabia nchi. Katika chati ya nyeusi na kijani waweza kuona mchango wa gesi ya kaboni kutoka katika mafuta na matumizi ya ardhi. Pia katika rangi ya bluu nyepesi  kuna gesi ya methani  (CH4)kisha gesi ya Nitrasi  (N2O) na pia gesi yafluorini  (F-gases)</a:t>
            </a:r>
            <a:r>
              <a:rPr lang="en-US" sz="1200" baseline="0" dirty="0">
                <a:solidFill>
                  <a:schemeClr val="bg1"/>
                </a:solidFill>
              </a:rPr>
              <a:t>.</a:t>
            </a:r>
            <a:r>
              <a:rPr lang="en-US" sz="1200" dirty="0">
                <a:solidFill>
                  <a:schemeClr val="bg1"/>
                </a:solidFill>
              </a:rPr>
              <a:t> Kilimo kinachangia Asilimia 50 ya utoaji wa  gesi ya methani (CH4) duniani, na asilimia 60 ya gesi ya Nitrasi duniani kote.Viwanda vikubwa na vile vya utengenezaji wa bidhaa kwa ajili ya matumizi,Ni vyanzo vya utoaji wa gesi ya Nitrasi na Fluorini.</a:t>
            </a:r>
            <a:endParaRPr lang="en-US" sz="1200" baseline="0" dirty="0">
              <a:solidFill>
                <a:schemeClr val="bg1"/>
              </a:solidFill>
            </a:endParaRPr>
          </a:p>
          <a:p>
            <a:endParaRPr lang="en-US" sz="1200" baseline="0" dirty="0">
              <a:solidFill>
                <a:schemeClr val="bg1"/>
              </a:solidFill>
            </a:endParaRPr>
          </a:p>
          <a:p>
            <a:endParaRPr lang="en-US" sz="1200" baseline="0" dirty="0">
              <a:solidFill>
                <a:schemeClr val="bg1"/>
              </a:solidFill>
            </a:endParaRPr>
          </a:p>
          <a:p>
            <a:r>
              <a:rPr lang="en-US" sz="1200" baseline="0" dirty="0">
                <a:solidFill>
                  <a:schemeClr val="bg1"/>
                </a:solidFill>
              </a:rPr>
              <a:t>Chanzo: C-ROADS (Climate Interactive)</a:t>
            </a:r>
            <a:endParaRPr lang="en-US" sz="1200" baseline="0" dirty="0">
              <a:solidFill>
                <a:schemeClr val="bg1"/>
              </a:solidFill>
            </a:endParaRPr>
          </a:p>
          <a:p>
            <a:endParaRPr lang="en-US" sz="1200" baseline="0" dirty="0">
              <a:solidFill>
                <a:schemeClr val="bg1"/>
              </a:solidFill>
            </a:endParaRPr>
          </a:p>
          <a:p>
            <a:r>
              <a:rPr lang="en-US" sz="1200" baseline="0" dirty="0">
                <a:solidFill>
                  <a:schemeClr val="bg1"/>
                </a:solidFill>
              </a:rPr>
              <a:t>Imesasishwa: September 2020</a:t>
            </a:r>
            <a:endParaRPr lang="en-US" sz="1200" baseline="0" dirty="0">
              <a:solidFill>
                <a:schemeClr val="bg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Maelezo: Chati hii inaonyesha kwa ukaribu miaka 170 iliyopita. Kuanzia miaka ya 1850 ambayo inatumika kukadiria hali yajoto katika mwanzo wa viwanda,hali ya joto katika uso wa dunia imeongezeka kutoka digrii 1 ya sentgredi au 1.8  Farenheiti.</a:t>
            </a:r>
            <a:endParaRPr lang="en-US" dirty="0"/>
          </a:p>
          <a:p>
            <a:endParaRPr lang="en-US" dirty="0"/>
          </a:p>
          <a:p>
            <a:endParaRPr lang="en-US" dirty="0"/>
          </a:p>
          <a:p>
            <a:r>
              <a:rPr lang="en-US" dirty="0"/>
              <a:t>Vyanzo: C-ROADS, using data from NASA GISS Surface Temperature Analysis (GISTEMP) and Met Office Hadley Centre HadCRUT4</a:t>
            </a:r>
            <a:endParaRPr lang="en-US" dirty="0"/>
          </a:p>
          <a:p>
            <a:endParaRPr lang="en-US" dirty="0"/>
          </a:p>
          <a:p>
            <a:r>
              <a:rPr lang="en-US" dirty="0"/>
              <a:t>Imesasishwa: Septemba 2020</a:t>
            </a:r>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sz="1200" i="1" dirty="0">
                <a:solidFill>
                  <a:schemeClr val="bg1"/>
                </a:solidFill>
              </a:rPr>
              <a:t>Maelezo: Kama tukiendelea na shughuli kama ilivyo kawaida, tunakadiria kwamba hali ya joto itafikia digrii za Selsiasi 3.6 kufikia mwaka 2100.Ambazo ni sawa na digrii 6.5 za farenheiti. </a:t>
            </a:r>
            <a:r>
              <a:rPr lang="en-US" sz="1200" dirty="0">
                <a:solidFill>
                  <a:schemeClr val="bg1"/>
                </a:solidFill>
              </a:rPr>
              <a:t> That’s 6.5 degrees Fahrenheit. Linganisha mstari mweusi na mistari iliyo na nukta ambapo malengo yetu ya hali ya hewa (Digrii 2 za Selsiasi na 1.5) zipo/Zimeonyeshwa  katika chati.</a:t>
            </a:r>
            <a:endParaRPr lang="en-US" sz="1200" dirty="0">
              <a:solidFill>
                <a:schemeClr val="bg1"/>
              </a:solidFill>
            </a:endParaRPr>
          </a:p>
          <a:p>
            <a:endParaRPr lang="en-US" dirty="0"/>
          </a:p>
          <a:p>
            <a:endParaRPr lang="en-US" dirty="0"/>
          </a:p>
          <a:p>
            <a:endParaRPr lang="en-US" dirty="0"/>
          </a:p>
          <a:p>
            <a:r>
              <a:rPr lang="en-US" dirty="0"/>
              <a:t>Imesasishwa: Novemba 2020</a:t>
            </a:r>
            <a:endParaRPr lang="en-US" dirty="0"/>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Times" charset="0"/>
              </a:rPr>
              <a:t>Maelezo:  Hata hivyo, Nataka kuwa wazi,</a:t>
            </a:r>
            <a:r>
              <a:rPr lang="en-US" sz="1200" kern="1200" dirty="0">
                <a:solidFill>
                  <a:schemeClr val="tx1"/>
                </a:solidFill>
                <a:latin typeface="+mn-lt"/>
                <a:ea typeface="+mn-ea"/>
                <a:cs typeface="+mn-cs"/>
              </a:rPr>
              <a:t> kiwango cha digrii 3-4 cha joto kwa baadae bado ni kibaya sana haswa kwa mataifa na jamii ambazo zinapitia athari za mabadiliko ya hali ya hewa bila kujali.Tunahitaji kufanya vizuri zaidi.Bora zaidi.Hii ndio maan aya kiwango cha digrii 3 kinavyomaanisha kwa baadaye kwa ulimwengu wetu:  [Soma vidokezo katika slaidi].</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en-US" i="1"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i="1" dirty="0">
                <a:latin typeface="Times" charset="0"/>
              </a:rPr>
              <a:t>Maelezo;</a:t>
            </a:r>
            <a:endParaRPr lang="en-US" altLang="en-US" i="1"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Barafu katika bahari ya Aktiki: Kuyeyuka kwa barafu katika bahari ya Akitiki kuna matokeo chanya katika kuongezeka kwa joto duniani,Kama barafu na theluji zinavyoakisi nguvu kutoka kwenye jua kurudi katika uso wa dunia. Pasipo barafu katika bahari,nguvu zaidi hufyonzwa.na kuchangia katika ongezeko la joto. Joto la barafu la Aktiki na kupungua kwa bahari huhusianishwa na athari mbaya za hali ya hewa  zinazotokea katika sehemu zingine za ulimwengu, kama matokeo ya mzunguko wa Dunia katika anga. Kwa mengi zaidi juu ya maada hii. Tembelea https://</a:t>
            </a:r>
            <a:r>
              <a:rPr lang="en-US" altLang="en-US" dirty="0" err="1">
                <a:latin typeface="Times" charset="0"/>
              </a:rPr>
              <a:t>www.carbonbrief.org</a:t>
            </a:r>
            <a:r>
              <a:rPr lang="en-US" altLang="en-US" dirty="0">
                <a:latin typeface="Times" charset="0"/>
              </a:rPr>
              <a:t>/qa-how-is-arctic-warming-linked-to-polar-vortext-other-extreme-weather</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WADUDU:Wadudu ni mhimu kama wachavushaji ,hasa mzunguko wa virutubisho na kuvunja vunja taka,na huduma zingine. Wadudu ni chanzo kikuu au pekee cha chakula cha apihi nyingi za wanyama,viumbe wa majini,watambaao,ndge na binadamu.</a:t>
            </a:r>
            <a:r>
              <a:rPr lang="en-US" sz="1200" kern="1200" baseline="30000" dirty="0">
                <a:solidFill>
                  <a:schemeClr val="tx1"/>
                </a:solidFill>
                <a:effectLst/>
                <a:latin typeface="+mn-lt"/>
                <a:ea typeface="+mn-ea"/>
                <a:cs typeface="+mn-cs"/>
              </a:rPr>
              <a:t>5</a:t>
            </a: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baseline="0" dirty="0">
                <a:solidFill>
                  <a:schemeClr val="tx1"/>
                </a:solidFill>
                <a:effectLst/>
                <a:latin typeface="+mn-lt"/>
                <a:ea typeface="+mn-ea"/>
                <a:cs typeface="+mn-cs"/>
              </a:rPr>
              <a:t>Imesasishwa: Septemba2020</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Vyanzo:</a:t>
            </a:r>
            <a:endParaRPr lang="en-US" altLang="en-US" dirty="0">
              <a:latin typeface="Times" charset="0"/>
            </a:endParaRPr>
          </a:p>
          <a:p>
            <a:pPr lvl="0"/>
            <a:r>
              <a:rPr lang="en-US" altLang="en-US" dirty="0">
                <a:latin typeface="Times" charset="0"/>
              </a:rPr>
              <a:t>1. </a:t>
            </a:r>
            <a:r>
              <a:rPr lang="en-US" sz="1200" kern="1200" dirty="0" err="1">
                <a:solidFill>
                  <a:schemeClr val="tx1"/>
                </a:solidFill>
                <a:effectLst/>
                <a:latin typeface="+mn-lt"/>
                <a:ea typeface="+mn-ea"/>
                <a:cs typeface="+mn-cs"/>
              </a:rPr>
              <a:t>Sigmond</a:t>
            </a:r>
            <a:r>
              <a:rPr lang="en-US" sz="1200" kern="1200" dirty="0">
                <a:solidFill>
                  <a:schemeClr val="tx1"/>
                </a:solidFill>
                <a:effectLst/>
                <a:latin typeface="+mn-lt"/>
                <a:ea typeface="+mn-ea"/>
                <a:cs typeface="+mn-cs"/>
              </a:rPr>
              <a:t>, M., Fyfe, J.C. &amp; </a:t>
            </a:r>
            <a:r>
              <a:rPr lang="en-US" sz="1200" kern="1200" dirty="0" err="1">
                <a:solidFill>
                  <a:schemeClr val="tx1"/>
                </a:solidFill>
                <a:effectLst/>
                <a:latin typeface="+mn-lt"/>
                <a:ea typeface="+mn-ea"/>
                <a:cs typeface="+mn-cs"/>
              </a:rPr>
              <a:t>Swart</a:t>
            </a:r>
            <a:r>
              <a:rPr lang="en-US" sz="1200" kern="1200" dirty="0">
                <a:solidFill>
                  <a:schemeClr val="tx1"/>
                </a:solidFill>
                <a:effectLst/>
                <a:latin typeface="+mn-lt"/>
                <a:ea typeface="+mn-ea"/>
                <a:cs typeface="+mn-cs"/>
              </a:rPr>
              <a:t>, N.C. Ice-free Arctic projections under the Paris Agreement.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404–408 (2018). </a:t>
            </a:r>
            <a:r>
              <a:rPr lang="en-US" sz="1200" u="sng" kern="1200" dirty="0">
                <a:solidFill>
                  <a:schemeClr val="tx1"/>
                </a:solidFill>
                <a:effectLst/>
                <a:latin typeface="+mn-lt"/>
                <a:ea typeface="+mn-ea"/>
                <a:cs typeface="+mn-cs"/>
                <a:hlinkClick r:id="rId3"/>
              </a:rPr>
              <a:t>https://doi.org/10.1038/s41558-018-0124-y</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2. </a:t>
            </a:r>
            <a:r>
              <a:rPr lang="en-US" sz="1200" kern="1200" dirty="0">
                <a:solidFill>
                  <a:schemeClr val="tx1"/>
                </a:solidFill>
                <a:effectLst/>
                <a:latin typeface="+mn-lt"/>
                <a:ea typeface="+mn-ea"/>
                <a:cs typeface="+mn-cs"/>
              </a:rPr>
              <a:t>Warren, R., et al. "The projected effect on insects, vertebrates, and plants of limiting global warming to 1.5 C rather than 2 C." </a:t>
            </a:r>
            <a:r>
              <a:rPr lang="en-US" sz="1200" i="1" kern="1200" dirty="0">
                <a:solidFill>
                  <a:schemeClr val="tx1"/>
                </a:solidFill>
                <a:effectLst/>
                <a:latin typeface="+mn-lt"/>
                <a:ea typeface="+mn-ea"/>
                <a:cs typeface="+mn-cs"/>
              </a:rPr>
              <a:t>Science</a:t>
            </a:r>
            <a:r>
              <a:rPr lang="en-US" sz="1200" kern="1200" dirty="0">
                <a:solidFill>
                  <a:schemeClr val="tx1"/>
                </a:solidFill>
                <a:effectLst/>
                <a:latin typeface="+mn-lt"/>
                <a:ea typeface="+mn-ea"/>
                <a:cs typeface="+mn-cs"/>
              </a:rPr>
              <a:t> 360.6390 (2018): 791-79</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4. Turco, M. et al. (2018) Exacerbated fires in Mediterranean Europe due to anthropogenic warming projected with nonstationary climate-fire models, </a:t>
            </a:r>
            <a:r>
              <a:rPr lang="en-US" sz="1200" u="sng" kern="1200" dirty="0">
                <a:solidFill>
                  <a:schemeClr val="tx1"/>
                </a:solidFill>
                <a:effectLst/>
                <a:latin typeface="+mn-lt"/>
                <a:ea typeface="+mn-ea"/>
                <a:cs typeface="+mn-cs"/>
                <a:hlinkClick r:id="rId5"/>
              </a:rPr>
              <a:t>Nature Communications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https://www.nature.com/articles/s41467-018-06358-z</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u="none" kern="1200" dirty="0">
                <a:solidFill>
                  <a:schemeClr val="tx1"/>
                </a:solidFill>
                <a:effectLst/>
                <a:latin typeface="+mn-lt"/>
                <a:ea typeface="+mn-ea"/>
                <a:cs typeface="+mn-cs"/>
              </a:rPr>
              <a:t>5. </a:t>
            </a:r>
            <a:r>
              <a:rPr lang="en-US" sz="1200" u="none" kern="1200" dirty="0">
                <a:solidFill>
                  <a:schemeClr val="tx1"/>
                </a:solidFill>
                <a:effectLst/>
                <a:latin typeface="+mn-lt"/>
                <a:ea typeface="+mn-ea"/>
                <a:cs typeface="+mn-cs"/>
                <a:hlinkClick r:id="rId6"/>
              </a:rPr>
              <a:t>https://www.si.edu/spotlight/buginfo/benefits</a:t>
            </a: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Picha:</a:t>
            </a:r>
            <a:endParaRPr lang="en-US" sz="1200" kern="1200" dirty="0">
              <a:solidFill>
                <a:schemeClr val="tx1"/>
              </a:solidFill>
              <a:effectLst/>
              <a:latin typeface="+mn-lt"/>
              <a:ea typeface="+mn-ea"/>
              <a:cs typeface="+mn-cs"/>
            </a:endParaRPr>
          </a:p>
          <a:p>
            <a:r>
              <a:rPr lang="en-US" altLang="en-US" dirty="0">
                <a:latin typeface="Times" charset="0"/>
              </a:rPr>
              <a:t>Arctic: https://</a:t>
            </a:r>
            <a:r>
              <a:rPr lang="en-US" altLang="en-US" dirty="0" err="1">
                <a:latin typeface="Times" charset="0"/>
              </a:rPr>
              <a:t>pixabay.com</a:t>
            </a:r>
            <a:r>
              <a:rPr lang="en-US" altLang="en-US" dirty="0">
                <a:latin typeface="Times" charset="0"/>
              </a:rPr>
              <a:t>/images/id-1913559/</a:t>
            </a:r>
            <a:endParaRPr lang="en-US" altLang="en-US" dirty="0">
              <a:latin typeface="Times" charset="0"/>
            </a:endParaRPr>
          </a:p>
          <a:p>
            <a:r>
              <a:rPr lang="en-US" altLang="en-US" dirty="0">
                <a:latin typeface="Times" charset="0"/>
              </a:rPr>
              <a:t>Trees: https://</a:t>
            </a:r>
            <a:r>
              <a:rPr lang="en-US" altLang="en-US" dirty="0" err="1">
                <a:latin typeface="Times" charset="0"/>
              </a:rPr>
              <a:t>pixabay.com</a:t>
            </a:r>
            <a:r>
              <a:rPr lang="en-US" altLang="en-US" dirty="0">
                <a:latin typeface="Times" charset="0"/>
              </a:rPr>
              <a:t>/images/id-947331/</a:t>
            </a:r>
            <a:endParaRPr lang="en-US" altLang="en-US" dirty="0">
              <a:latin typeface="Times" charset="0"/>
            </a:endParaRPr>
          </a:p>
          <a:p>
            <a:r>
              <a:rPr lang="en-US" altLang="en-US" dirty="0">
                <a:latin typeface="Times" charset="0"/>
              </a:rPr>
              <a:t>Bee: https://</a:t>
            </a:r>
            <a:r>
              <a:rPr lang="en-US" altLang="en-US" dirty="0" err="1">
                <a:latin typeface="Times" charset="0"/>
              </a:rPr>
              <a:t>pixabay.com</a:t>
            </a:r>
            <a:r>
              <a:rPr lang="en-US" altLang="en-US" dirty="0">
                <a:latin typeface="Times" charset="0"/>
              </a:rPr>
              <a:t>/images/id-4243850/</a:t>
            </a:r>
            <a:endParaRPr lang="en-US" altLang="en-US" dirty="0">
              <a:latin typeface="Times" charset="0"/>
            </a:endParaRPr>
          </a:p>
          <a:p>
            <a:r>
              <a:rPr lang="en-US" altLang="en-US" dirty="0">
                <a:latin typeface="Times" charset="0"/>
              </a:rPr>
              <a:t>Wildfire: https://</a:t>
            </a:r>
            <a:r>
              <a:rPr lang="en-US" altLang="en-US" dirty="0" err="1">
                <a:latin typeface="Times" charset="0"/>
              </a:rPr>
              <a:t>www.flickr.com</a:t>
            </a:r>
            <a:r>
              <a:rPr lang="en-US" altLang="en-US" dirty="0">
                <a:latin typeface="Times" charset="0"/>
              </a:rPr>
              <a:t>/photos/</a:t>
            </a:r>
            <a:r>
              <a:rPr lang="en-US" altLang="en-US" dirty="0" err="1">
                <a:latin typeface="Times" charset="0"/>
              </a:rPr>
              <a:t>slworking</a:t>
            </a:r>
            <a:r>
              <a:rPr lang="en-US" altLang="en-US" dirty="0">
                <a:latin typeface="Times" charset="0"/>
              </a:rPr>
              <a:t>/29034137667</a:t>
            </a:r>
            <a:endParaRPr lang="en-US" altLang="en-US" dirty="0">
              <a:latin typeface="Times" charset="0"/>
            </a:endParaRPr>
          </a:p>
          <a:p>
            <a:endParaRPr lang="en-US" altLang="en-US" dirty="0">
              <a:latin typeface="Times" charset="0"/>
            </a:endParaRP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mn-ea"/>
              </a:rPr>
              <a:t>Kumbuka: Kupanda kwa kiwango cha maji katika bahari  kilichoonyeshwa hapa ni makadirio ya muda mrefu (Zaidi ya Karne). Kiwango cha maji katika bahari hupanda kwa sababu ya viwango bahari vilivofungwa katika viwango tofauti  vya uchafuzi wa kaboni.Hii ni jambo la kujizatiti Kupanda kwa kiwango cha usawa wa bahari kitaendelea hata kama uzalishaji wa kaboni utasitishwa.</a:t>
            </a:r>
            <a:r>
              <a:rPr lang="en-US" dirty="0">
                <a:sym typeface="+mn-ea"/>
              </a:rPr>
              <a:t>Kupungua kwa uzalishaji wa kaboni,ndivyo kiwango cha chini ya bahari kitakavyopungua.</a:t>
            </a:r>
            <a:endParaRPr lang="en-US" dirty="0"/>
          </a:p>
          <a:p>
            <a:endParaRPr lang="en-US" dirty="0"/>
          </a:p>
          <a:p>
            <a:endParaRPr lang="en-US" dirty="0"/>
          </a:p>
          <a:p>
            <a:r>
              <a:rPr lang="en-US" dirty="0">
                <a:sym typeface="+mn-ea"/>
              </a:rPr>
              <a:t>Tumia zana hii  Climate Central’s Surging Seas  Kuona machaguo ya kutafuta jiji lililo karibu na wewe na badilisha uwasilishaji huu kutosholeza hadhira yako: https://</a:t>
            </a:r>
            <a:r>
              <a:rPr lang="en-US" dirty="0" err="1">
                <a:sym typeface="+mn-ea"/>
              </a:rPr>
              <a:t>seeing.climatecentral.org</a:t>
            </a:r>
            <a:r>
              <a:rPr lang="en-US" dirty="0">
                <a:sym typeface="+mn-ea"/>
              </a:rPr>
              <a:t>/</a:t>
            </a:r>
            <a:endParaRPr lang="en-US" dirty="0"/>
          </a:p>
          <a:p>
            <a:endParaRPr lang="en-US" dirty="0"/>
          </a:p>
          <a:p>
            <a:r>
              <a:rPr lang="en-US" dirty="0">
                <a:sym typeface="+mn-ea"/>
              </a:rPr>
              <a:t>Vyanzo: Climate Central https://</a:t>
            </a:r>
            <a:r>
              <a:rPr lang="en-US" dirty="0" err="1">
                <a:sym typeface="+mn-ea"/>
              </a:rPr>
              <a:t>seeing.climatecentral.org</a:t>
            </a:r>
            <a:r>
              <a:rPr lang="en-US" dirty="0">
                <a:sym typeface="+mn-ea"/>
              </a:rPr>
              <a:t>/</a:t>
            </a:r>
            <a:endParaRPr lang="en-US" dirty="0"/>
          </a:p>
          <a:p>
            <a:endParaRPr lang="en-US" dirty="0"/>
          </a:p>
          <a:p>
            <a:r>
              <a:rPr lang="en-US" dirty="0">
                <a:sym typeface="+mn-ea"/>
              </a:rPr>
              <a:t>Imesasishwa: Novemba 2020</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Kumbuka: Kupanda kwa kiwango cha maji katika bahari  kilichoonyeshwa hapa ni makadirio ya muda mrefu (Zaidi ya Karne). Kiwango cha maji katika bahari hupanda kwa sababu ya viwango bahari vilivofungwa katika viwango tofauti  vya uchafuzi wa kaboni.Hii ni jambo la kujizatiti Kupanda kwa kiwango cha usawa wa bahari kitaendelea hata kama uzalishaji wa kaboni utasitishwa.</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Kupungua kwa uzalishaji wa kaboni,ndivyo kiwango cha chini ya bahari kitakavyopungua. Ramani iliyoonyeshwa hapa inaonyesha kiwango cha baadfaye cha mita 7.9 mfuti 26 zaidi ya leo. Kiwango cha dunia ca joto kimekua kwa nyuzi.  2 digrii za sentgredi , Badala yake ingefungwa kwa mita  4.7  (Futi15). </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r>
              <a:rPr lang="en-US" dirty="0">
                <a:sym typeface="+mn-ea"/>
              </a:rPr>
              <a:t>Tumia zana hii  Climate Central’s Surging Seas  Kuona machaguo ya kutafuta jiji lililo karibu na wewe na badilisha uwasilishaji huu kutosholeza hadhira yako: https://</a:t>
            </a:r>
            <a:r>
              <a:rPr lang="en-US" dirty="0" err="1">
                <a:sym typeface="+mn-ea"/>
              </a:rPr>
              <a:t>seeing.climatecentral.org</a:t>
            </a:r>
            <a:r>
              <a:rPr lang="en-US" dirty="0">
                <a:sym typeface="+mn-ea"/>
              </a:rPr>
              <a:t>/</a:t>
            </a:r>
            <a:endParaRPr lang="en-US" dirty="0"/>
          </a:p>
          <a:p>
            <a:endParaRPr lang="en-US" dirty="0"/>
          </a:p>
          <a:p>
            <a:r>
              <a:rPr lang="en-US" dirty="0">
                <a:sym typeface="+mn-ea"/>
              </a:rPr>
              <a:t>Vyanzo: Climate Central https://</a:t>
            </a:r>
            <a:r>
              <a:rPr lang="en-US" dirty="0" err="1">
                <a:sym typeface="+mn-ea"/>
              </a:rPr>
              <a:t>seeing.climatecentral.org</a:t>
            </a:r>
            <a:r>
              <a:rPr lang="en-US" dirty="0">
                <a:sym typeface="+mn-ea"/>
              </a:rPr>
              <a:t>/</a:t>
            </a:r>
            <a:endParaRPr lang="en-US" dirty="0"/>
          </a:p>
          <a:p>
            <a:endParaRPr lang="en-US" dirty="0"/>
          </a:p>
          <a:p>
            <a:r>
              <a:rPr lang="en-US" dirty="0">
                <a:sym typeface="+mn-ea"/>
              </a:rPr>
              <a:t>Imesasishwa: Novemba 2020</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ECE93F8-63E2-004E-9BD6-C10EFCA13673}"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Kumbuka: Kupanda kwa kiwango cha maji katika bahari  kilichoonyeshwa hapa ni makadirio ya muda mrefu (Zaidi ya Karne). Kiwango cha maji katika bahari hupanda kwa sababu ya viwango bahari vilivofungwa katika viwango tofauti  vya uchafuzi wa kaboni.Hii ni jambo la kujizatiti Kupanda kwa kiwango cha usawa wa bahari kitaendelea hata kama uzalishaji wa kaboni utasitishwa.</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sym typeface="+mn-ea"/>
              </a:rPr>
              <a:t>Kupungua kwa uzalishaji wa kaboni,ndivyo kiwango cha chini ya bahari kitakavyopungua. Ramani iliyoonyeshwa hapa inaonyesha kiwango cha baadfaye cha mita 7.9 mfuti 26 zaidi ya leo. Kiwango cha dunia ca joto kimekua kwa nyuzi.  2 digrii za sentgredi , Badala yake ingefungwa kwa mita  4.7  (Futi15). </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r>
              <a:rPr lang="en-US" dirty="0">
                <a:sym typeface="+mn-ea"/>
              </a:rPr>
              <a:t>Tumia zana hii  Climate Central’s Surging Seas  Kuona machaguo ya kutafuta jiji lililo karibu na wewe na badilisha uwasilishaji huu kutosholeza hadhira yako: https://</a:t>
            </a:r>
            <a:r>
              <a:rPr lang="en-US" dirty="0" err="1">
                <a:sym typeface="+mn-ea"/>
              </a:rPr>
              <a:t>seeing.climatecentral.org</a:t>
            </a:r>
            <a:r>
              <a:rPr lang="en-US" dirty="0">
                <a:sym typeface="+mn-ea"/>
              </a:rPr>
              <a:t>/</a:t>
            </a:r>
            <a:endParaRPr lang="en-US" dirty="0"/>
          </a:p>
          <a:p>
            <a:endParaRPr lang="en-US" dirty="0"/>
          </a:p>
          <a:p>
            <a:r>
              <a:rPr lang="en-US" dirty="0">
                <a:sym typeface="+mn-ea"/>
              </a:rPr>
              <a:t>Vyanzo: Climate Central https://</a:t>
            </a:r>
            <a:r>
              <a:rPr lang="en-US" dirty="0" err="1">
                <a:sym typeface="+mn-ea"/>
              </a:rPr>
              <a:t>seeing.climatecentral.org</a:t>
            </a:r>
            <a:r>
              <a:rPr lang="en-US" dirty="0">
                <a:sym typeface="+mn-ea"/>
              </a:rPr>
              <a:t>/</a:t>
            </a:r>
            <a:endParaRPr lang="en-US" dirty="0"/>
          </a:p>
          <a:p>
            <a:endParaRPr lang="en-US" dirty="0"/>
          </a:p>
          <a:p>
            <a:r>
              <a:rPr lang="en-US" dirty="0">
                <a:sym typeface="+mn-ea"/>
              </a:rPr>
              <a:t>Imesasishwa: Novemba 2020</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Kumbuka: Kupanda kwa kiwango cha maji katika bahari  kilichoonyeshwa hapa ni makadirio ya muda mrefu (Zaidi ya Karne). Kiwango cha maji katika bahari hupanda kwa sababu ya viwango bahari vilivofungwa katika viwango tofauti  vya uchafuzi wa kaboni.Hii ni jambo la kujizatiti Kupanda kwa kiwango cha usawa wa bahari kitaendelea hata kama uzalishaji wa kaboni utasitishwa.</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Kupungua kwa uzalishaji wa kaboni,ndivyo kiwango cha chini ya bahari kitakavyopungua. Ramani iliyoonyeshwa hapa inaonyesha kiwango cha baadfaye cha mita 7.9 mfuti 26 zaidi ya leo. Kiwango cha dunia ca joto kimekua kwa nyuzi.  2 digrii za sentgredi , Badala yake ingefungwa kwa mita  4.7  (Futi15). </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r>
              <a:rPr lang="en-US" dirty="0"/>
              <a:t>Tumia zana hii  Climate Central’s Surging Seas  Kuona machaguo ya kutafuta jiji lililo karibu na wewe na badilisha uwasilishaji huu kutosholeza hadhira yako: https://</a:t>
            </a:r>
            <a:r>
              <a:rPr lang="en-US" dirty="0" err="1"/>
              <a:t>seeing.climatecentral.org</a:t>
            </a:r>
            <a:r>
              <a:rPr lang="en-US" dirty="0"/>
              <a:t>/</a:t>
            </a:r>
            <a:endParaRPr lang="en-US" dirty="0"/>
          </a:p>
          <a:p>
            <a:endParaRPr lang="en-US" dirty="0"/>
          </a:p>
          <a:p>
            <a:r>
              <a:rPr lang="en-US" dirty="0"/>
              <a:t>Vyanzo: Climate Central https://</a:t>
            </a:r>
            <a:r>
              <a:rPr lang="en-US" dirty="0" err="1"/>
              <a:t>seeing.climatecentral.org</a:t>
            </a:r>
            <a:r>
              <a:rPr lang="en-US" dirty="0"/>
              <a:t>/</a:t>
            </a:r>
            <a:endParaRPr lang="en-US" dirty="0"/>
          </a:p>
          <a:p>
            <a:endParaRPr lang="en-US" dirty="0"/>
          </a:p>
          <a:p>
            <a:r>
              <a:rPr lang="en-US" dirty="0"/>
              <a:t>Imesasishwa: Novemba 2020</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Maelezo: Hivi ndivyo mtaa wa Wall katika mji wa New York City Unavyoonekana Leo.....</a:t>
            </a:r>
            <a:endParaRPr lang="en-US" dirty="0"/>
          </a:p>
          <a:p>
            <a:endParaRPr lang="en-US" dirty="0"/>
          </a:p>
          <a:p>
            <a:r>
              <a:rPr lang="en-US" dirty="0"/>
              <a:t>Vyanzo:</a:t>
            </a:r>
            <a:endParaRPr lang="en-US" dirty="0"/>
          </a:p>
          <a:p>
            <a:r>
              <a:rPr lang="en-US" dirty="0"/>
              <a:t>Climate Central. (2015). https://</a:t>
            </a:r>
            <a:r>
              <a:rPr lang="en-US" dirty="0" err="1"/>
              <a:t>www.climatecentral.org</a:t>
            </a:r>
            <a:r>
              <a:rPr lang="en-US" dirty="0"/>
              <a:t>/news/global-icons-at-risk-from-sea-level-rise-pictures-19633</a:t>
            </a:r>
            <a:endParaRPr lang="en-US" dirty="0"/>
          </a:p>
          <a:p>
            <a:r>
              <a:rPr lang="en-US" dirty="0"/>
              <a:t>Image based on research from:</a:t>
            </a:r>
            <a:endParaRPr lang="en-US" dirty="0"/>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endParaRPr lang="en-US" dirty="0"/>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Hati/Mwandiko: Kwa nyuzi joto 4</a:t>
            </a:r>
            <a:r>
              <a:rPr lang="en-US" i="0" dirty="0"/>
              <a:t> </a:t>
            </a:r>
            <a:endParaRPr lang="en-US" i="1" dirty="0"/>
          </a:p>
          <a:p>
            <a:endParaRPr lang="en-US" dirty="0"/>
          </a:p>
          <a:p>
            <a:r>
              <a:rPr lang="en-US" dirty="0"/>
              <a:t>Sources:</a:t>
            </a:r>
            <a:endParaRPr lang="en-US" dirty="0"/>
          </a:p>
          <a:p>
            <a:r>
              <a:rPr lang="en-US" dirty="0"/>
              <a:t>Climate Central. (2015). https://</a:t>
            </a:r>
            <a:r>
              <a:rPr lang="en-US" dirty="0" err="1"/>
              <a:t>www.climatecentral.org</a:t>
            </a:r>
            <a:r>
              <a:rPr lang="en-US" dirty="0"/>
              <a:t>/news/global-icons-at-risk-from-sea-level-rise-pictures-19633</a:t>
            </a:r>
            <a:endParaRPr lang="en-US" dirty="0"/>
          </a:p>
          <a:p>
            <a:r>
              <a:rPr lang="en-US" dirty="0"/>
              <a:t>Image based on research from:</a:t>
            </a:r>
            <a:endParaRPr lang="en-US" dirty="0"/>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endParaRPr lang="en-US" dirty="0"/>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sym typeface="+mn-ea"/>
              </a:rPr>
              <a:t>Mpendwa Mwezeshaji, zana hizi za kufundishia zinaweza kukusaidia katika warsha ya mazingira ya En-ROADS,Ambayo itaongeza ubora katika mtindo wa masimulizi wa En-ROADS. Unaweza kuchagua kutoka katika Slaidi na kuziongezea ubora ili kuitosheleza hadhira yako na mandhari.</a:t>
            </a:r>
            <a:endParaRPr lang="en-US" dirty="0"/>
          </a:p>
          <a:p>
            <a:endParaRPr lang="en-US" dirty="0"/>
          </a:p>
          <a:p>
            <a:r>
              <a:rPr lang="en-US" i="1" dirty="0"/>
              <a:t>Script:</a:t>
            </a:r>
            <a:r>
              <a:rPr lang="en-US" dirty="0"/>
              <a:t> </a:t>
            </a:r>
            <a:r>
              <a:rPr lang="en-US" u="sng" dirty="0"/>
              <a:t>Welcome everyone! I am [introduce yourself] and I’ll be facilitating the </a:t>
            </a:r>
            <a:r>
              <a:rPr lang="en-US" i="1" u="sng" dirty="0" err="1"/>
              <a:t>En</a:t>
            </a:r>
            <a:r>
              <a:rPr lang="en-US" i="1" u="sng" dirty="0"/>
              <a:t>-ROADS Climate Workshop</a:t>
            </a:r>
            <a:r>
              <a:rPr lang="en-US" u="sng" dirty="0"/>
              <a:t> today. </a:t>
            </a:r>
            <a:endParaRPr lang="en-US" u="sng" dirty="0"/>
          </a:p>
          <a:p>
            <a:endParaRPr lang="en-US" u="sng" dirty="0"/>
          </a:p>
          <a:p>
            <a:endParaRPr lang="en-US" u="none" dirty="0"/>
          </a:p>
          <a:p>
            <a:endParaRPr lang="en-US" u="none" dirty="0"/>
          </a:p>
          <a:p>
            <a:endParaRPr lang="en-US" u="none" dirty="0"/>
          </a:p>
          <a:p>
            <a:r>
              <a:rPr lang="en-US" u="none" dirty="0"/>
              <a:t>These slides were last updated November 2020.</a:t>
            </a:r>
            <a:endParaRPr lang="en-US" u="none"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en-US" dirty="0"/>
              <a:t>Maelezo:Hapa ndivyo Jengo la bunge la Uingereza na Big Ben lingeonekana kama joto lingefikia digrii 4 za joto.</a:t>
            </a:r>
            <a:endParaRPr lang="en-US" dirty="0"/>
          </a:p>
          <a:p>
            <a:endParaRPr lang="en-US" dirty="0"/>
          </a:p>
          <a:p>
            <a:r>
              <a:rPr lang="en-US" dirty="0"/>
              <a:t>Chanzo:</a:t>
            </a:r>
            <a:endParaRPr lang="en-US" dirty="0"/>
          </a:p>
          <a:p>
            <a:r>
              <a:rPr lang="en-US" dirty="0"/>
              <a:t>Climate Central. (2015). https://</a:t>
            </a:r>
            <a:r>
              <a:rPr lang="en-US" dirty="0" err="1"/>
              <a:t>www.climatecentral.org</a:t>
            </a:r>
            <a:r>
              <a:rPr lang="en-US" dirty="0"/>
              <a:t>/news/global-icons-at-risk-from-sea-level-rise-pictures-19633</a:t>
            </a:r>
            <a:endParaRPr lang="en-US" dirty="0"/>
          </a:p>
          <a:p>
            <a:r>
              <a:rPr lang="en-US" dirty="0"/>
              <a:t>Image based on research from:</a:t>
            </a:r>
            <a:endParaRPr lang="en-US" dirty="0"/>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en-US" dirty="0"/>
              <a:t>Maelezo :Na hapa ni </a:t>
            </a:r>
            <a:r>
              <a:rPr lang="en-US" baseline="0" dirty="0"/>
              <a:t> Shanghai, Nchini Uchina  na kiwango cha  nyuzi joto 4</a:t>
            </a:r>
            <a:r>
              <a:rPr lang="fr-FR" baseline="0" dirty="0"/>
              <a:t>.</a:t>
            </a:r>
            <a:endParaRPr lang="en-US" dirty="0"/>
          </a:p>
          <a:p>
            <a:endParaRPr lang="en-US" dirty="0"/>
          </a:p>
          <a:p>
            <a:endParaRPr lang="en-US" dirty="0"/>
          </a:p>
          <a:p>
            <a:r>
              <a:rPr lang="en-US" dirty="0"/>
              <a:t>Sources:</a:t>
            </a:r>
            <a:endParaRPr lang="en-US" dirty="0"/>
          </a:p>
          <a:p>
            <a:r>
              <a:rPr lang="en-US" dirty="0"/>
              <a:t>Climate Central. (2015). https://</a:t>
            </a:r>
            <a:r>
              <a:rPr lang="en-US" dirty="0" err="1"/>
              <a:t>www.climatecentral.org</a:t>
            </a:r>
            <a:r>
              <a:rPr lang="en-US" dirty="0"/>
              <a:t>/news/global-icons-at-risk-from-sea-level-rise-pictures-19633</a:t>
            </a:r>
            <a:endParaRPr lang="en-US" dirty="0"/>
          </a:p>
          <a:p>
            <a:r>
              <a:rPr lang="en-US" dirty="0"/>
              <a:t>Image based on research from:</a:t>
            </a:r>
            <a:endParaRPr lang="en-US" dirty="0"/>
          </a:p>
          <a:p>
            <a:r>
              <a:rPr lang="en-US" dirty="0"/>
              <a:t>Strauss, B., </a:t>
            </a:r>
            <a:r>
              <a:rPr lang="en-US" dirty="0" err="1"/>
              <a:t>Kulp</a:t>
            </a:r>
            <a:r>
              <a:rPr lang="en-US" dirty="0"/>
              <a:t>, S., </a:t>
            </a:r>
            <a:r>
              <a:rPr lang="en-US" dirty="0" err="1"/>
              <a:t>Levermann</a:t>
            </a:r>
            <a:r>
              <a:rPr lang="en-US" dirty="0"/>
              <a:t>, A. “US cities committed below future sea levels.” </a:t>
            </a:r>
            <a:r>
              <a:rPr lang="en-US" i="1" dirty="0"/>
              <a:t>Proceedings of the National Academy of Sciences</a:t>
            </a:r>
            <a:r>
              <a:rPr lang="en-US" dirty="0"/>
              <a:t>. Nov 2015, 112 (44) 13508-13513. https://</a:t>
            </a:r>
            <a:r>
              <a:rPr lang="en-US" dirty="0" err="1"/>
              <a:t>www.pnas.org</a:t>
            </a:r>
            <a:r>
              <a:rPr lang="en-US" dirty="0"/>
              <a:t>/content/112/44/13508</a:t>
            </a:r>
            <a:endParaRPr lang="en-US" dirty="0"/>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Chanzo:</a:t>
            </a:r>
            <a:endParaRPr lang="en-US" dirty="0"/>
          </a:p>
          <a:p>
            <a:endParaRPr lang="en-US" dirty="0"/>
          </a:p>
          <a:p>
            <a:r>
              <a:rPr lang="en-US" dirty="0"/>
              <a:t>Morgan Stanley. </a:t>
            </a:r>
            <a:r>
              <a:rPr lang="en-US" i="0" dirty="0"/>
              <a:t>“Five Sectors that Cannot Escape Climate Change.” March 23, 2020. </a:t>
            </a:r>
            <a:r>
              <a:rPr lang="en-US" dirty="0"/>
              <a:t>https://</a:t>
            </a:r>
            <a:r>
              <a:rPr lang="en-US" dirty="0" err="1"/>
              <a:t>www.morganstanley.com</a:t>
            </a:r>
            <a:r>
              <a:rPr lang="en-US" dirty="0"/>
              <a:t>/</a:t>
            </a:r>
            <a:r>
              <a:rPr lang="en-US" dirty="0" err="1"/>
              <a:t>im</a:t>
            </a:r>
            <a:r>
              <a:rPr lang="en-US" dirty="0"/>
              <a:t>/</a:t>
            </a:r>
            <a:r>
              <a:rPr lang="en-US" dirty="0" err="1"/>
              <a:t>en</a:t>
            </a:r>
            <a:r>
              <a:rPr lang="en-US" dirty="0"/>
              <a:t>-us/individual-investor/insights/articles/five-sectors-that-cannot-escape-climate-</a:t>
            </a:r>
            <a:r>
              <a:rPr lang="en-US" dirty="0" err="1"/>
              <a:t>change.html</a:t>
            </a:r>
            <a:endParaRPr lang="en-US" dirty="0"/>
          </a:p>
          <a:p>
            <a:endParaRPr lang="en-US" dirty="0"/>
          </a:p>
          <a:p>
            <a:r>
              <a:rPr lang="en-US" sz="1200" kern="1200" dirty="0">
                <a:solidFill>
                  <a:schemeClr val="tx1"/>
                </a:solidFill>
                <a:effectLst/>
                <a:latin typeface="+mn-lt"/>
                <a:ea typeface="+mn-ea"/>
                <a:cs typeface="+mn-cs"/>
              </a:rPr>
              <a:t>IPCC, 2018: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[V. Masson-</a:t>
            </a:r>
            <a:r>
              <a:rPr lang="en-US" sz="1200" kern="1200" dirty="0" err="1">
                <a:solidFill>
                  <a:schemeClr val="tx1"/>
                </a:solidFill>
                <a:effectLst/>
                <a:latin typeface="+mn-lt"/>
                <a:ea typeface="+mn-ea"/>
                <a:cs typeface="+mn-cs"/>
              </a:rPr>
              <a:t>Delmotte</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Zhai</a:t>
            </a:r>
            <a:r>
              <a:rPr lang="en-US" sz="1200" kern="1200" dirty="0">
                <a:solidFill>
                  <a:schemeClr val="tx1"/>
                </a:solidFill>
                <a:effectLst/>
                <a:latin typeface="+mn-lt"/>
                <a:ea typeface="+mn-ea"/>
                <a:cs typeface="+mn-cs"/>
              </a:rPr>
              <a:t>, H. O. </a:t>
            </a:r>
            <a:r>
              <a:rPr lang="en-US" sz="1200" kern="1200" dirty="0" err="1">
                <a:solidFill>
                  <a:schemeClr val="tx1"/>
                </a:solidFill>
                <a:effectLst/>
                <a:latin typeface="+mn-lt"/>
                <a:ea typeface="+mn-ea"/>
                <a:cs typeface="+mn-cs"/>
              </a:rPr>
              <a:t>Pörtner</a:t>
            </a:r>
            <a:r>
              <a:rPr lang="en-US" sz="1200" kern="1200" dirty="0">
                <a:solidFill>
                  <a:schemeClr val="tx1"/>
                </a:solidFill>
                <a:effectLst/>
                <a:latin typeface="+mn-lt"/>
                <a:ea typeface="+mn-ea"/>
                <a:cs typeface="+mn-cs"/>
              </a:rPr>
              <a:t>, D. Roberts, J. </a:t>
            </a:r>
            <a:r>
              <a:rPr lang="en-US" sz="1200" kern="1200" dirty="0" err="1">
                <a:solidFill>
                  <a:schemeClr val="tx1"/>
                </a:solidFill>
                <a:effectLst/>
                <a:latin typeface="+mn-lt"/>
                <a:ea typeface="+mn-ea"/>
                <a:cs typeface="+mn-cs"/>
              </a:rPr>
              <a:t>Skea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P.R.Shukla,A</a:t>
            </a:r>
            <a:r>
              <a:rPr lang="en-US" sz="1200" kern="1200" dirty="0">
                <a:solidFill>
                  <a:schemeClr val="tx1"/>
                </a:solidFill>
                <a:effectLst/>
                <a:latin typeface="+mn-lt"/>
                <a:ea typeface="+mn-ea"/>
                <a:cs typeface="+mn-cs"/>
              </a:rPr>
              <a:t>. Pirani, W. </a:t>
            </a:r>
            <a:r>
              <a:rPr lang="en-US" sz="1200" kern="1200" dirty="0" err="1">
                <a:solidFill>
                  <a:schemeClr val="tx1"/>
                </a:solidFill>
                <a:effectLst/>
                <a:latin typeface="+mn-lt"/>
                <a:ea typeface="+mn-ea"/>
                <a:cs typeface="+mn-cs"/>
              </a:rPr>
              <a:t>Moufouma-Okia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C.Péan</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Pidcock</a:t>
            </a:r>
            <a:r>
              <a:rPr lang="en-US" sz="1200" kern="1200" dirty="0">
                <a:solidFill>
                  <a:schemeClr val="tx1"/>
                </a:solidFill>
                <a:effectLst/>
                <a:latin typeface="+mn-lt"/>
                <a:ea typeface="+mn-ea"/>
                <a:cs typeface="+mn-cs"/>
              </a:rPr>
              <a:t>, S. Connors, J. B. R. Matthews, Y. Chen, X. Zhou, M. I. </a:t>
            </a:r>
            <a:r>
              <a:rPr lang="en-US" sz="1200" kern="1200" dirty="0" err="1">
                <a:solidFill>
                  <a:schemeClr val="tx1"/>
                </a:solidFill>
                <a:effectLst/>
                <a:latin typeface="+mn-lt"/>
                <a:ea typeface="+mn-ea"/>
                <a:cs typeface="+mn-cs"/>
              </a:rPr>
              <a:t>Gomis</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Lonnoy</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Maycock</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Tignor</a:t>
            </a:r>
            <a:r>
              <a:rPr lang="en-US" sz="1200" kern="1200" dirty="0">
                <a:solidFill>
                  <a:schemeClr val="tx1"/>
                </a:solidFill>
                <a:effectLst/>
                <a:latin typeface="+mn-lt"/>
                <a:ea typeface="+mn-ea"/>
                <a:cs typeface="+mn-cs"/>
              </a:rPr>
              <a:t>, T. Waterfield(eds.)]. https://</a:t>
            </a:r>
            <a:r>
              <a:rPr lang="en-US" sz="1200" kern="1200" dirty="0" err="1">
                <a:solidFill>
                  <a:schemeClr val="tx1"/>
                </a:solidFill>
                <a:effectLst/>
                <a:latin typeface="+mn-lt"/>
                <a:ea typeface="+mn-ea"/>
                <a:cs typeface="+mn-cs"/>
              </a:rPr>
              <a:t>www.ipcc.ch</a:t>
            </a:r>
            <a:r>
              <a:rPr lang="en-US" sz="1200" kern="1200" dirty="0">
                <a:solidFill>
                  <a:schemeClr val="tx1"/>
                </a:solidFill>
                <a:effectLst/>
                <a:latin typeface="+mn-lt"/>
                <a:ea typeface="+mn-ea"/>
                <a:cs typeface="+mn-cs"/>
              </a:rPr>
              <a:t>/site/assets/uploads/sites/2/2019/06/SR15_Full_Report_Low_Res.pdf</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Picha: https://</a:t>
            </a:r>
            <a:r>
              <a:rPr lang="en-US" sz="1200" kern="1200" dirty="0" err="1">
                <a:solidFill>
                  <a:schemeClr val="tx1"/>
                </a:solidFill>
                <a:effectLst/>
                <a:latin typeface="+mn-lt"/>
                <a:ea typeface="+mn-ea"/>
                <a:cs typeface="+mn-cs"/>
              </a:rPr>
              <a:t>www.cnbc.com</a:t>
            </a:r>
            <a:r>
              <a:rPr lang="en-US" sz="1200" kern="1200" dirty="0">
                <a:solidFill>
                  <a:schemeClr val="tx1"/>
                </a:solidFill>
                <a:effectLst/>
                <a:latin typeface="+mn-lt"/>
                <a:ea typeface="+mn-ea"/>
                <a:cs typeface="+mn-cs"/>
              </a:rPr>
              <a:t>/2019/02/14/climate-disasters-cost-650-billion-over-3-years-morgan-stanley.html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Kumbuka: Tumia Mfumo wa jopo la En-ROADS kuwasaidia kuwaelekeza washiriki kufanaya maamuzi yanayotofautiana mfano, walio chini ya miaka 18,Tumia muda huu pia kuelezea kwa kina hasa juu ya mfumo wa masimulizi wa En-ROADS na onyesha ni kwa namna gtani mwongozo huu una uhusiano na Mfumo wa masimulizi wa En-ROADS.</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Kumbuka – Omba majibu kutoka kwa Hadhira/Washiriki wako. Pima majibu yao kisha waelezee mienendo katika En-ROADS.</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Kumbuka– Unapouliza maswali kwa washiriki kwa ajili ya majibu, Waulizwe maswali haya kwa kuzingatia matendo yao yaliyopendekezwa. </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charset="-128"/>
              </a:defRPr>
            </a:lvl1pPr>
            <a:lvl2pPr marL="742950" indent="-285750">
              <a:defRPr sz="2400">
                <a:solidFill>
                  <a:schemeClr val="tx1"/>
                </a:solidFill>
                <a:latin typeface="Times" charset="0"/>
                <a:ea typeface="MS PGothic" panose="020B0600070205080204" charset="-128"/>
              </a:defRPr>
            </a:lvl2pPr>
            <a:lvl3pPr marL="1143000" indent="-228600">
              <a:defRPr sz="2400">
                <a:solidFill>
                  <a:schemeClr val="tx1"/>
                </a:solidFill>
                <a:latin typeface="Times" charset="0"/>
                <a:ea typeface="MS PGothic" panose="020B0600070205080204" charset="-128"/>
              </a:defRPr>
            </a:lvl3pPr>
            <a:lvl4pPr marL="1600200" indent="-228600">
              <a:defRPr sz="2400">
                <a:solidFill>
                  <a:schemeClr val="tx1"/>
                </a:solidFill>
                <a:latin typeface="Times" charset="0"/>
                <a:ea typeface="MS PGothic" panose="020B0600070205080204" charset="-128"/>
              </a:defRPr>
            </a:lvl4pPr>
            <a:lvl5pPr marL="2057400" indent="-228600">
              <a:defRPr sz="2400">
                <a:solidFill>
                  <a:schemeClr val="tx1"/>
                </a:solidFill>
                <a:latin typeface="Times"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charset="-128"/>
              </a:defRPr>
            </a:lvl9pPr>
          </a:lstStyle>
          <a:p>
            <a:fld id="{73DA6F2B-58E2-B947-BAC6-452F52BB8DFE}" type="slidenum">
              <a:rPr lang="en-US" altLang="en-US" sz="1200"/>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charset="0"/>
                <a:ea typeface="MS PGothic" panose="020B0600070205080204" charset="-128"/>
              </a:rPr>
              <a:t>Kumbuka – Kuna maswali makuu mtatau kiongozi ili kufanikisha mjadala. Unaweza kuchagua maswali yako binafsi ikifuatiwa na maelezo ya ziada. Tunatoa baadhi ya njia mbadala kwa maswali ya mjadala  katika Mwongozo kwa wawezeshaji.</a:t>
            </a:r>
            <a:endParaRPr lang="en-US" altLang="en-US" dirty="0">
              <a:latin typeface="Times" charset="0"/>
              <a:ea typeface="MS PGothic" panose="020B060007020508020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charset="-128"/>
              </a:defRPr>
            </a:lvl1pPr>
            <a:lvl2pPr marL="742950" indent="-285750">
              <a:defRPr sz="2400">
                <a:solidFill>
                  <a:schemeClr val="tx1"/>
                </a:solidFill>
                <a:latin typeface="Times" charset="0"/>
                <a:ea typeface="MS PGothic" panose="020B0600070205080204" charset="-128"/>
              </a:defRPr>
            </a:lvl2pPr>
            <a:lvl3pPr marL="1143000" indent="-228600">
              <a:defRPr sz="2400">
                <a:solidFill>
                  <a:schemeClr val="tx1"/>
                </a:solidFill>
                <a:latin typeface="Times" charset="0"/>
                <a:ea typeface="MS PGothic" panose="020B0600070205080204" charset="-128"/>
              </a:defRPr>
            </a:lvl3pPr>
            <a:lvl4pPr marL="1600200" indent="-228600">
              <a:defRPr sz="2400">
                <a:solidFill>
                  <a:schemeClr val="tx1"/>
                </a:solidFill>
                <a:latin typeface="Times" charset="0"/>
                <a:ea typeface="MS PGothic" panose="020B0600070205080204" charset="-128"/>
              </a:defRPr>
            </a:lvl4pPr>
            <a:lvl5pPr marL="2057400" indent="-228600">
              <a:defRPr sz="2400">
                <a:solidFill>
                  <a:schemeClr val="tx1"/>
                </a:solidFill>
                <a:latin typeface="Times"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charset="-128"/>
              </a:defRPr>
            </a:lvl9pPr>
          </a:lstStyle>
          <a:p>
            <a:fld id="{73DA6F2B-58E2-B947-BAC6-452F52BB8DFE}" type="slidenum">
              <a:rPr lang="en-US" altLang="en-US" sz="1200"/>
            </a:fld>
            <a:endParaRPr lang="en-US" altLang="en-US" sz="1200"/>
          </a:p>
        </p:txBody>
      </p:sp>
      <p:sp>
        <p:nvSpPr>
          <p:cNvPr id="13314" name="Rectangle 2"/>
          <p:cNvSpPr>
            <a:spLocks noGrp="1" noRot="1" noChangeAspect="1" noChangeArrowheads="1"/>
          </p:cNvSpPr>
          <p:nvPr>
            <p:ph type="sldImg"/>
          </p:nvPr>
        </p:nvSpPr>
        <p:spPr>
          <a:xfrm>
            <a:off x="733425" y="630238"/>
            <a:ext cx="5610225" cy="3155950"/>
          </a:xfrm>
          <a:solidFill>
            <a:srgbClr val="FFFFFF"/>
          </a:solidFill>
        </p:spPr>
      </p:sp>
      <p:sp>
        <p:nvSpPr>
          <p:cNvPr id="133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charset="0"/>
              <a:ea typeface="MS PGothic" panose="020B060007020508020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dirty="0">
                <a:solidFill>
                  <a:schemeClr val="bg1"/>
                </a:solidFill>
              </a:rPr>
              <a:t>Maelezo: Tutatumia mfumo shirikishi Unaoitwa En-ROADS Ambao umetengenezwa na Cimate Interactive Shirika la mazingira lisilijiendesha kwa faida na wadau wa nishati Kwa Ushirikiano na MIT Sloan Sustainability Initiatives.</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normAutofit/>
          </a:bodyPr>
          <a:lstStyle/>
          <a:p>
            <a:r>
              <a:rPr lang="en-US" dirty="0"/>
              <a:t>Chanzo:</a:t>
            </a:r>
            <a:endParaRPr lang="en-US" dirty="0"/>
          </a:p>
          <a:p>
            <a:endParaRPr lang="en-US" dirty="0"/>
          </a:p>
          <a:p>
            <a:r>
              <a:rPr lang="en-US" dirty="0"/>
              <a:t>https://</a:t>
            </a:r>
            <a:r>
              <a:rPr lang="en-US" dirty="0" err="1"/>
              <a:t>blogs.microsoft.com</a:t>
            </a:r>
            <a:r>
              <a:rPr lang="en-US" dirty="0"/>
              <a:t>/blog/2020/01/16/microsoft-will-be-carbon-negative-by-2030/</a:t>
            </a:r>
            <a:endParaRPr lang="en-US" dirty="0"/>
          </a:p>
          <a:p>
            <a:r>
              <a:rPr lang="en-US" dirty="0"/>
              <a:t>https://www.there100.org/technical-guidance</a:t>
            </a:r>
            <a:endParaRPr lang="en-US" dirty="0"/>
          </a:p>
          <a:p>
            <a:r>
              <a:rPr lang="en-US" dirty="0"/>
              <a:t>https://</a:t>
            </a:r>
            <a:r>
              <a:rPr lang="en-US" dirty="0" err="1"/>
              <a:t>hmgroup.com</a:t>
            </a:r>
            <a:r>
              <a:rPr lang="en-US" dirty="0"/>
              <a:t>/media/news/general-2017/h-m-joins-international-initiative-to-enhance-energy-productivit.html</a:t>
            </a:r>
            <a:endParaRPr lang="en-US" dirty="0"/>
          </a:p>
          <a:p>
            <a:endParaRPr lang="en-US" dirty="0"/>
          </a:p>
          <a:p>
            <a:r>
              <a:rPr lang="en-US" dirty="0"/>
              <a:t>Picha:</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https://</a:t>
            </a:r>
            <a:r>
              <a:rPr lang="en-US" dirty="0" err="1"/>
              <a:t>unsplash.com</a:t>
            </a:r>
            <a:r>
              <a:rPr lang="en-US" dirty="0"/>
              <a:t>/photos/PQmXUxmfR44</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https://</a:t>
            </a:r>
            <a:r>
              <a:rPr lang="en-US" dirty="0" err="1"/>
              <a:t>unsplash.com</a:t>
            </a:r>
            <a:r>
              <a:rPr lang="en-US" dirty="0"/>
              <a:t>/photos/_h0xG4s6NFg</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https://</a:t>
            </a:r>
            <a:r>
              <a:rPr lang="en-US" dirty="0" err="1"/>
              <a:t>pixabay.com</a:t>
            </a:r>
            <a:r>
              <a:rPr lang="en-US" dirty="0"/>
              <a:t>/images/id-1712699/  </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https://</a:t>
            </a:r>
            <a:r>
              <a:rPr lang="en-US" dirty="0" err="1"/>
              <a:t>unsplash.com</a:t>
            </a:r>
            <a:r>
              <a:rPr lang="en-US" dirty="0"/>
              <a:t>/photos/_h0xG4s6NFg</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a:p>
            <a:endParaRPr lang="en-US" dirty="0"/>
          </a:p>
          <a:p>
            <a:r>
              <a:rPr lang="en-US" dirty="0"/>
              <a:t>Imesasishwa: September 2020</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Chanzo:</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hlinkClick r:id="rId3"/>
              </a:rPr>
              <a:t>https://carbonpricingdashboard.worldbank.org/map_data</a:t>
            </a:r>
            <a:r>
              <a:rPr lang="en-US" dirty="0"/>
              <a:t> and World Bank Group. (2019). </a:t>
            </a:r>
            <a:r>
              <a:rPr lang="en-US" i="1" dirty="0"/>
              <a:t>State and Trends of Carbon Pricing 2019</a:t>
            </a:r>
            <a:r>
              <a:rPr lang="en-US" dirty="0"/>
              <a:t>. Washington, DC: World Bank. https://</a:t>
            </a:r>
            <a:r>
              <a:rPr lang="en-US" dirty="0" err="1"/>
              <a:t>openknowledge.worldbank.org</a:t>
            </a:r>
            <a:r>
              <a:rPr lang="en-US" dirty="0"/>
              <a:t>/handle/10986/31755</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Maelezo:</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ETS = Emissions Trading System</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Notes from World Bank’s “State and Trends of Carbon Pricing 2019”: “</a:t>
            </a:r>
            <a:r>
              <a:rPr lang="en-US" sz="1200" kern="1200" dirty="0">
                <a:solidFill>
                  <a:schemeClr val="tx1"/>
                </a:solidFill>
                <a:effectLst/>
                <a:latin typeface="+mn-lt"/>
                <a:ea typeface="+mn-ea"/>
                <a:cs typeface="+mn-cs"/>
              </a:rPr>
              <a:t>The large circles represent cooperation initiatives on carbon pricing between subnational jurisdictions. The small circles represent carbon pricing initiatives in cities. Note: Carbon pricing initiatives are considered “scheduled for implementation” once they have been formally adopted through legislation and have an official, planned start date. Carbon pricing initiatives are considered “under consideration” if the government has announced its intention to work towards the implementation of a carbon pricing initiative and this has been formally confirmed by official government sources. The carbon pricing initiatives have been classified in ETSs and carbon taxes according to how they operate technically. ETS not only refers to cap-and-trade systems, but also baseline-and-credit systems as seen in British Columbia and baseline-and-offset systems as seen in Australia. The authors recognize that other classifications are possible."</a:t>
            </a:r>
            <a:endParaRPr lang="en-US" dirty="0"/>
          </a:p>
          <a:p>
            <a:endParaRPr lang="en-US" dirty="0"/>
          </a:p>
          <a:p>
            <a:endParaRPr lang="en-US" dirty="0"/>
          </a:p>
          <a:p>
            <a:r>
              <a:rPr lang="en-US" dirty="0"/>
              <a:t>Updated: September 2020</a:t>
            </a:r>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charset="-128"/>
                <a:cs typeface="MS PGothic" panose="020B0600070205080204" charset="-128"/>
              </a:defRPr>
            </a:lvl1pPr>
            <a:lvl2pPr marL="742950" indent="-285750">
              <a:defRPr sz="2400">
                <a:solidFill>
                  <a:schemeClr val="tx1"/>
                </a:solidFill>
                <a:latin typeface="Times" charset="0"/>
                <a:ea typeface="MS PGothic" panose="020B0600070205080204" charset="-128"/>
              </a:defRPr>
            </a:lvl2pPr>
            <a:lvl3pPr marL="1143000" indent="-228600">
              <a:defRPr sz="2400">
                <a:solidFill>
                  <a:schemeClr val="tx1"/>
                </a:solidFill>
                <a:latin typeface="Times" charset="0"/>
                <a:ea typeface="MS PGothic" panose="020B0600070205080204" charset="-128"/>
              </a:defRPr>
            </a:lvl3pPr>
            <a:lvl4pPr marL="1600200" indent="-228600">
              <a:defRPr sz="2400">
                <a:solidFill>
                  <a:schemeClr val="tx1"/>
                </a:solidFill>
                <a:latin typeface="Times" charset="0"/>
                <a:ea typeface="MS PGothic" panose="020B0600070205080204" charset="-128"/>
              </a:defRPr>
            </a:lvl4pPr>
            <a:lvl5pPr marL="2057400" indent="-228600">
              <a:defRPr sz="2400">
                <a:solidFill>
                  <a:schemeClr val="tx1"/>
                </a:solidFill>
                <a:latin typeface="Times"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charset="-128"/>
              </a:defRPr>
            </a:lvl9pPr>
          </a:lstStyle>
          <a:p>
            <a:fld id="{5A8DBAF7-9EE0-424F-BECC-AB5553631155}" type="slidenum">
              <a:rPr lang="en-US" sz="1200"/>
            </a:fld>
            <a:endParaRPr lang="en-US" sz="1200"/>
          </a:p>
        </p:txBody>
      </p:sp>
      <p:sp>
        <p:nvSpPr>
          <p:cNvPr id="221186" name="Rectangle 2"/>
          <p:cNvSpPr>
            <a:spLocks noGrp="1" noRot="1" noChangeAspect="1" noChangeArrowheads="1"/>
          </p:cNvSpPr>
          <p:nvPr>
            <p:ph type="sldImg"/>
          </p:nvPr>
        </p:nvSpPr>
        <p:spPr>
          <a:xfrm>
            <a:off x="733425" y="630238"/>
            <a:ext cx="5610225" cy="3155950"/>
          </a:xfrm>
          <a:solidFill>
            <a:srgbClr val="FFFFFF"/>
          </a:solidFill>
        </p:spPr>
      </p:sp>
      <p:sp>
        <p:nvSpPr>
          <p:cNvPr id="2211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400" b="0" i="1" dirty="0">
              <a:solidFill>
                <a:srgbClr val="0000FF"/>
              </a:solidFill>
              <a:latin typeface="Times" charset="0"/>
              <a:ea typeface="MS PGothic" panose="020B0600070205080204" charset="-128"/>
              <a:cs typeface="MS PGothic" panose="020B060007020508020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aseline="0" dirty="0"/>
              <a:t>Chanzo: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https://</a:t>
            </a:r>
            <a:r>
              <a:rPr lang="en-US" dirty="0" err="1"/>
              <a:t>unsplash.com</a:t>
            </a:r>
            <a:r>
              <a:rPr lang="en-US" dirty="0"/>
              <a:t>/photos/7SE389kUVGw</a:t>
            </a:r>
            <a:endParaRPr lang="en-US" dirty="0"/>
          </a:p>
          <a:p>
            <a:r>
              <a:rPr lang="en-US" dirty="0"/>
              <a:t>https://350.org/7-million-people-demand-action-after-week-of-climate-strikes/</a:t>
            </a:r>
            <a:endParaRPr lang="en-US" dirty="0"/>
          </a:p>
        </p:txBody>
      </p:sp>
      <p:sp>
        <p:nvSpPr>
          <p:cNvPr id="4" name="Slide Number Placeholder 3"/>
          <p:cNvSpPr>
            <a:spLocks noGrp="1"/>
          </p:cNvSpPr>
          <p:nvPr>
            <p:ph type="sldNum" sz="quarter" idx="10"/>
          </p:nvPr>
        </p:nvSpPr>
        <p:spPr/>
        <p:txBody>
          <a:bodyPr/>
          <a:lstStyle/>
          <a:p>
            <a:fld id="{B39ACC1A-9FD5-BC4C-8833-BF4A1ED2CF75}"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Chanzo: https://www.theguardian.com/environment/climate-consensus-97-per-cent/2017/may/19/study-inspiring-action-on-climate-change-is-more-complex-than-you-might-think</a:t>
            </a:r>
            <a:endParaRPr lang="en-US" dirty="0"/>
          </a:p>
          <a:p>
            <a:endParaRPr lang="en-US" dirty="0"/>
          </a:p>
        </p:txBody>
      </p:sp>
      <p:sp>
        <p:nvSpPr>
          <p:cNvPr id="4" name="Slide Number Placeholder 3"/>
          <p:cNvSpPr>
            <a:spLocks noGrp="1"/>
          </p:cNvSpPr>
          <p:nvPr>
            <p:ph type="sldNum" sz="quarter" idx="10"/>
          </p:nvPr>
        </p:nvSpPr>
        <p:spPr/>
        <p:txBody>
          <a:bodyPr/>
          <a:lstStyle/>
          <a:p>
            <a:fld id="{41E2F544-3471-ED42-A022-DD13BA26F123}" type="slidenum">
              <a:rPr lang="en-US" altLang="en-US" smtClean="0"/>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Kumbuka: Mfano huu wa bafu husaidia kuelezea kuongezeka kwa mkusanyiko wa hewa ya kaboni anagani.Kama kaboni nyingi itaingia hewani (Kama maji yanavyotiririka katika bomba) Kiasi cha kaboni katika anga (Kiasi cha maji katika bafu) Kitaendelea kuongezeka .Ili kuondo a mkusanyiko wa kaboni tunahitaji kupunguza uzalishaji wa kaboni kwa kiwago cha chini kabisa sawa na kukiondoa kiwago hicho. Kma bafu lako linafurika,Unafuga koki kabla ya kwenda kuchukua mopa na ndoo.</a:t>
            </a:r>
            <a:endParaRPr lang="en-US" dirty="0"/>
          </a:p>
          <a:p>
            <a:endParaRPr lang="en-US" dirty="0"/>
          </a:p>
          <a:p>
            <a:r>
              <a:rPr lang="en-US" dirty="0"/>
              <a:t>Ili kuelewa zaidi juu ya hisa,mtiririko, na bafu inavyotengenezwa hapa chini,Angalia vidio yetu kama sehemu ya Mfuatano wa  mfunzo ya uongozi wa Masuala ya hali ya hewa.</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dirty="0"/>
              <a:t>*This slide is animated. </a:t>
            </a:r>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US" sz="1200" dirty="0">
                <a:latin typeface="Century Gothic" panose="020B0502020202020204" pitchFamily="34" charset="0"/>
              </a:rPr>
              <a:t>Chanzo: https://www.who.int/news-room/detail/05-12-2018-health-benefits-far-outweigh-the-costs-of-meeting-climate-change-goals</a:t>
            </a:r>
            <a:endParaRPr lang="en-US" sz="1200" dirty="0">
              <a:latin typeface="Century Gothic" panose="020B0502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defRPr/>
            </a:pPr>
            <a:endParaRPr lang="en-US" sz="1200"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8000"/>
              </a:lnSpc>
              <a:spcBef>
                <a:spcPts val="0"/>
              </a:spcBef>
              <a:spcAft>
                <a:spcPts val="0"/>
              </a:spcAft>
              <a:buClrTx/>
              <a:buSzTx/>
              <a:buFontTx/>
              <a:buNone/>
              <a:defRPr/>
            </a:pPr>
            <a:r>
              <a:rPr lang="en-US" dirty="0"/>
              <a:t>Chanzo </a:t>
            </a:r>
            <a:r>
              <a:rPr lang="en-US" sz="2000" dirty="0">
                <a:solidFill>
                  <a:schemeClr val="bg1"/>
                </a:solidFill>
              </a:rPr>
              <a:t>Millstein, et al (2017). The climate and air-quality benefits of wind and solar power in the United States. NATURE ENERGY 2, 17134.  DOI: 10.1038/nenergy.2017.134. http://</a:t>
            </a:r>
            <a:r>
              <a:rPr lang="en-US" sz="2000" dirty="0" err="1">
                <a:solidFill>
                  <a:schemeClr val="bg1"/>
                </a:solidFill>
              </a:rPr>
              <a:t>rdcu.be</a:t>
            </a:r>
            <a:r>
              <a:rPr lang="en-US" sz="2000" dirty="0">
                <a:solidFill>
                  <a:schemeClr val="bg1"/>
                </a:solidFill>
              </a:rPr>
              <a:t>/</a:t>
            </a:r>
            <a:r>
              <a:rPr lang="en-US" sz="2000" dirty="0" err="1">
                <a:solidFill>
                  <a:schemeClr val="bg1"/>
                </a:solidFill>
              </a:rPr>
              <a:t>uZwc</a:t>
            </a:r>
            <a:endParaRPr lang="en-US" sz="2000" dirty="0">
              <a:solidFill>
                <a:schemeClr val="bg1"/>
              </a:solidFill>
            </a:endParaRPr>
          </a:p>
          <a:p>
            <a:pPr marL="0" marR="0" lvl="0" indent="0" defTabSz="457200" eaLnBrk="1" fontAlgn="auto" latinLnBrk="0" hangingPunct="1">
              <a:lnSpc>
                <a:spcPct val="118000"/>
              </a:lnSpc>
              <a:spcBef>
                <a:spcPts val="0"/>
              </a:spcBef>
              <a:spcAft>
                <a:spcPts val="0"/>
              </a:spcAft>
              <a:buClrTx/>
              <a:buSzTx/>
              <a:buFontTx/>
              <a:buNone/>
              <a:defRPr/>
            </a:pPr>
            <a:endParaRPr lang="en-US" sz="2000" dirty="0">
              <a:solidFill>
                <a:schemeClr val="bg1"/>
              </a:solidFill>
              <a:latin typeface="Calibri" panose="020F0502020204030204" charset="0"/>
            </a:endParaRPr>
          </a:p>
          <a:p>
            <a:pPr marL="0" marR="0" lvl="0" indent="0" defTabSz="457200" eaLnBrk="1" fontAlgn="auto" latinLnBrk="0" hangingPunct="1">
              <a:lnSpc>
                <a:spcPct val="118000"/>
              </a:lnSpc>
              <a:spcBef>
                <a:spcPts val="0"/>
              </a:spcBef>
              <a:spcAft>
                <a:spcPts val="0"/>
              </a:spcAft>
              <a:buClrTx/>
              <a:buSzTx/>
              <a:buFontTx/>
              <a:buNone/>
              <a:defRPr/>
            </a:pPr>
            <a:r>
              <a:rPr lang="en-US" sz="2000" dirty="0">
                <a:solidFill>
                  <a:schemeClr val="bg1"/>
                </a:solidFill>
                <a:latin typeface="Calibri" panose="020F0502020204030204" charset="0"/>
              </a:rPr>
              <a:t>Takwimu hizi hususani zinatoka  katika jedwali la 3. Manufaa Yaliyokusanywa mwaka 2015 kutokana na uchafuzi wa hali ya hewa na kuepukana uzalishaji wa GHG.</a:t>
            </a:r>
            <a:endParaRPr lang="en-US" sz="2000" dirty="0">
              <a:solidFill>
                <a:schemeClr val="bg1"/>
              </a:solidFill>
              <a:latin typeface="Calibri" panose="020F0502020204030204" charset="0"/>
            </a:endParaRPr>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Chanzo: </a:t>
            </a:r>
            <a:r>
              <a:rPr lang="en-US" sz="1200" b="0" i="0" kern="1200" dirty="0" err="1">
                <a:solidFill>
                  <a:schemeClr val="tx1"/>
                </a:solidFill>
                <a:effectLst/>
                <a:latin typeface="+mn-lt"/>
                <a:ea typeface="+mn-ea"/>
                <a:cs typeface="+mn-cs"/>
              </a:rPr>
              <a:t>Pollin</a:t>
            </a:r>
            <a:r>
              <a:rPr lang="en-US" sz="1200" b="0" i="0" kern="1200" dirty="0">
                <a:solidFill>
                  <a:schemeClr val="tx1"/>
                </a:solidFill>
                <a:effectLst/>
                <a:latin typeface="+mn-lt"/>
                <a:ea typeface="+mn-ea"/>
                <a:cs typeface="+mn-cs"/>
              </a:rPr>
              <a:t> et al (2014). Green Growth: A U.S. Program for Controlling Climate Change and Expanding Job Opportunities. Center for American Progress &amp; Political Economy Research Institute.</a:t>
            </a:r>
            <a:r>
              <a:rPr lang="en-US" sz="1200" b="0" i="0" u="none"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3"/>
              </a:rPr>
              <a:t>https://www.americanprogress.org/issues/green/reports/2014/09/18/96404/green-growth/</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altLang="en-US" b="0" dirty="0">
                <a:latin typeface="Times" charset="0"/>
              </a:rPr>
              <a:t>Chanzo:</a:t>
            </a:r>
            <a:endParaRPr lang="en-US" altLang="en-US" b="0" dirty="0">
              <a:latin typeface="Times" charset="0"/>
            </a:endParaRPr>
          </a:p>
          <a:p>
            <a:endParaRPr lang="en-US" altLang="en-US" b="0" dirty="0">
              <a:latin typeface="Times" charset="0"/>
            </a:endParaRPr>
          </a:p>
          <a:p>
            <a:r>
              <a:rPr lang="en-US" altLang="en-US" b="0" dirty="0">
                <a:latin typeface="Times" charset="0"/>
              </a:rPr>
              <a:t>1. </a:t>
            </a:r>
            <a:r>
              <a:rPr lang="en-US" dirty="0" err="1"/>
              <a:t>Shindell</a:t>
            </a:r>
            <a:r>
              <a:rPr lang="en-US" dirty="0"/>
              <a:t>, D., </a:t>
            </a:r>
            <a:r>
              <a:rPr lang="en-US" dirty="0" err="1"/>
              <a:t>Faluvegi</a:t>
            </a:r>
            <a:r>
              <a:rPr lang="en-US" dirty="0"/>
              <a:t>, G., Seltzer, K. </a:t>
            </a:r>
            <a:r>
              <a:rPr lang="en-US" i="1" dirty="0"/>
              <a:t>et al.</a:t>
            </a:r>
            <a:r>
              <a:rPr lang="en-US" dirty="0"/>
              <a:t> Quantified, localized health benefits of accelerated carbon dioxide emissions reductions. </a:t>
            </a:r>
            <a:r>
              <a:rPr lang="en-US" i="1" dirty="0"/>
              <a:t>Nature </a:t>
            </a:r>
            <a:r>
              <a:rPr lang="en-US" i="1" dirty="0" err="1"/>
              <a:t>Clim</a:t>
            </a:r>
            <a:r>
              <a:rPr lang="en-US" i="1" dirty="0"/>
              <a:t> Change</a:t>
            </a:r>
            <a:r>
              <a:rPr lang="en-US" dirty="0"/>
              <a:t> </a:t>
            </a:r>
            <a:r>
              <a:rPr lang="en-US" b="1" dirty="0"/>
              <a:t>8, </a:t>
            </a:r>
            <a:r>
              <a:rPr lang="en-US" dirty="0"/>
              <a:t>291–295 (2018). https://</a:t>
            </a:r>
            <a:r>
              <a:rPr lang="en-US" dirty="0" err="1"/>
              <a:t>doi.org</a:t>
            </a:r>
            <a:r>
              <a:rPr lang="en-US" dirty="0"/>
              <a:t>/10.1038/s41558-018-0108-y</a:t>
            </a:r>
            <a:endParaRPr lang="en-US" altLang="en-US" b="0" dirty="0">
              <a:latin typeface="Times" charset="0"/>
            </a:endParaRPr>
          </a:p>
          <a:p>
            <a:r>
              <a:rPr lang="en-US" altLang="en-US" b="0" dirty="0">
                <a:latin typeface="Times" charset="0"/>
              </a:rPr>
              <a:t>2. </a:t>
            </a:r>
            <a:r>
              <a:rPr lang="en-US" altLang="en-US" b="0" dirty="0" err="1">
                <a:latin typeface="Times" charset="0"/>
              </a:rPr>
              <a:t>Shindell</a:t>
            </a:r>
            <a:r>
              <a:rPr lang="en-US" altLang="en-US" b="0" dirty="0">
                <a:latin typeface="Times" charset="0"/>
              </a:rPr>
              <a:t>, Drew T., </a:t>
            </a:r>
            <a:r>
              <a:rPr lang="en-US" altLang="en-US" b="0" dirty="0" err="1">
                <a:latin typeface="Times" charset="0"/>
              </a:rPr>
              <a:t>Yunha</a:t>
            </a:r>
            <a:r>
              <a:rPr lang="en-US" altLang="en-US" b="0" dirty="0">
                <a:latin typeface="Times" charset="0"/>
              </a:rPr>
              <a:t> Lee, and Greg </a:t>
            </a:r>
            <a:r>
              <a:rPr lang="en-US" altLang="en-US" b="0" dirty="0" err="1">
                <a:latin typeface="Times" charset="0"/>
              </a:rPr>
              <a:t>Faluvegi</a:t>
            </a:r>
            <a:r>
              <a:rPr lang="en-US" altLang="en-US" b="0" dirty="0">
                <a:latin typeface="Times" charset="0"/>
              </a:rPr>
              <a:t>. "Climate and Health Impacts of US Emissions Reductions Consistent with 2 °C." </a:t>
            </a:r>
            <a:r>
              <a:rPr lang="en-US" altLang="en-US" b="0" i="1" dirty="0">
                <a:latin typeface="Times" charset="0"/>
              </a:rPr>
              <a:t>Nature Climate Change Nature Climate Change</a:t>
            </a:r>
            <a:r>
              <a:rPr lang="en-US" altLang="en-US" b="0" dirty="0">
                <a:latin typeface="Times" charset="0"/>
              </a:rPr>
              <a:t> 6.5 (2016): 503-507. </a:t>
            </a:r>
            <a:endParaRPr lang="en-US" altLang="en-US" b="0" dirty="0">
              <a:latin typeface="Times" charset="0"/>
            </a:endParaRPr>
          </a:p>
          <a:p>
            <a:endParaRPr lang="en-US" altLang="en-US" b="0"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dirty="0"/>
              <a:t>https://</a:t>
            </a:r>
            <a:r>
              <a:rPr lang="en-US" dirty="0" err="1"/>
              <a:t>unsplash.com</a:t>
            </a:r>
            <a:r>
              <a:rPr lang="en-US" dirty="0"/>
              <a:t>/photos/4NhqyQeErP8</a:t>
            </a:r>
            <a:endParaRPr lang="en-US" dirty="0"/>
          </a:p>
          <a:p>
            <a:endParaRPr lang="en-US" altLang="en-US" dirty="0">
              <a:latin typeface="Times" charset="0"/>
            </a:endParaRPr>
          </a:p>
        </p:txBody>
      </p:sp>
      <p:sp>
        <p:nvSpPr>
          <p:cNvPr id="8397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charset="-128"/>
              </a:defRPr>
            </a:lvl1pPr>
            <a:lvl2pPr marL="742950" indent="-285750">
              <a:defRPr sz="2400">
                <a:solidFill>
                  <a:schemeClr val="tx1"/>
                </a:solidFill>
                <a:latin typeface="Times" charset="0"/>
                <a:ea typeface="MS PGothic" panose="020B0600070205080204" charset="-128"/>
              </a:defRPr>
            </a:lvl2pPr>
            <a:lvl3pPr marL="1143000" indent="-228600">
              <a:defRPr sz="2400">
                <a:solidFill>
                  <a:schemeClr val="tx1"/>
                </a:solidFill>
                <a:latin typeface="Times" charset="0"/>
                <a:ea typeface="MS PGothic" panose="020B0600070205080204" charset="-128"/>
              </a:defRPr>
            </a:lvl3pPr>
            <a:lvl4pPr marL="1600200" indent="-228600">
              <a:defRPr sz="2400">
                <a:solidFill>
                  <a:schemeClr val="tx1"/>
                </a:solidFill>
                <a:latin typeface="Times" charset="0"/>
                <a:ea typeface="MS PGothic" panose="020B0600070205080204" charset="-128"/>
              </a:defRPr>
            </a:lvl4pPr>
            <a:lvl5pPr marL="2057400" indent="-228600">
              <a:defRPr sz="2400">
                <a:solidFill>
                  <a:schemeClr val="tx1"/>
                </a:solidFill>
                <a:latin typeface="Times"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charset="-128"/>
              </a:defRPr>
            </a:lvl9pPr>
          </a:lstStyle>
          <a:p>
            <a:fld id="{3A76D7F2-A588-4B0E-9FF5-32BF028766E2}" type="slidenum">
              <a:rPr lang="en-US" altLang="en-US" sz="1200" smtClean="0"/>
            </a:fld>
            <a:endParaRPr lang="en-US"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en-US" altLang="en-US" b="0" dirty="0">
                <a:latin typeface="Times" charset="0"/>
              </a:rPr>
              <a:t>Chanzo:</a:t>
            </a:r>
            <a:endParaRPr lang="en-US" altLang="en-US" b="0" dirty="0">
              <a:latin typeface="Times" charset="0"/>
            </a:endParaRPr>
          </a:p>
          <a:p>
            <a:endParaRPr lang="en-US" altLang="en-US" b="0" dirty="0">
              <a:latin typeface="Times" charset="0"/>
            </a:endParaRPr>
          </a:p>
          <a:p>
            <a:r>
              <a:rPr lang="en-US" altLang="en-US" b="0" dirty="0">
                <a:latin typeface="Times" charset="0"/>
              </a:rPr>
              <a:t>1. </a:t>
            </a:r>
            <a:r>
              <a:rPr lang="en-US" dirty="0" err="1"/>
              <a:t>Shindell</a:t>
            </a:r>
            <a:r>
              <a:rPr lang="en-US" dirty="0"/>
              <a:t>, D., </a:t>
            </a:r>
            <a:r>
              <a:rPr lang="en-US" dirty="0" err="1"/>
              <a:t>Faluvegi</a:t>
            </a:r>
            <a:r>
              <a:rPr lang="en-US" dirty="0"/>
              <a:t>, G., Seltzer, K. </a:t>
            </a:r>
            <a:r>
              <a:rPr lang="en-US" i="1" dirty="0"/>
              <a:t>et al.</a:t>
            </a:r>
            <a:r>
              <a:rPr lang="en-US" dirty="0"/>
              <a:t> Quantified, localized health benefits of accelerated carbon dioxide emissions reductions. </a:t>
            </a:r>
            <a:r>
              <a:rPr lang="en-US" i="1" dirty="0"/>
              <a:t>Nature </a:t>
            </a:r>
            <a:r>
              <a:rPr lang="en-US" i="1" dirty="0" err="1"/>
              <a:t>Clim</a:t>
            </a:r>
            <a:r>
              <a:rPr lang="en-US" i="1" dirty="0"/>
              <a:t> Change</a:t>
            </a:r>
            <a:r>
              <a:rPr lang="en-US" dirty="0"/>
              <a:t> </a:t>
            </a:r>
            <a:r>
              <a:rPr lang="en-US" b="1" dirty="0"/>
              <a:t>8, </a:t>
            </a:r>
            <a:r>
              <a:rPr lang="en-US" dirty="0"/>
              <a:t>291–295 (2018). https://</a:t>
            </a:r>
            <a:r>
              <a:rPr lang="en-US" dirty="0" err="1"/>
              <a:t>doi.org</a:t>
            </a:r>
            <a:r>
              <a:rPr lang="en-US" dirty="0"/>
              <a:t>/10.1038/s41558-018-0108-y</a:t>
            </a:r>
            <a:endParaRPr lang="en-US" altLang="en-US" b="0" dirty="0">
              <a:latin typeface="Times" charset="0"/>
            </a:endParaRPr>
          </a:p>
          <a:p>
            <a:r>
              <a:rPr lang="en-US" altLang="en-US" b="0" dirty="0">
                <a:latin typeface="Times" charset="0"/>
              </a:rPr>
              <a:t>2. </a:t>
            </a:r>
            <a:r>
              <a:rPr lang="en-US" altLang="en-US" b="0" dirty="0" err="1">
                <a:latin typeface="Times" charset="0"/>
              </a:rPr>
              <a:t>Shindell</a:t>
            </a:r>
            <a:r>
              <a:rPr lang="en-US" altLang="en-US" b="0" dirty="0">
                <a:latin typeface="Times" charset="0"/>
              </a:rPr>
              <a:t>, Drew T., </a:t>
            </a:r>
            <a:r>
              <a:rPr lang="en-US" altLang="en-US" b="0" dirty="0" err="1">
                <a:latin typeface="Times" charset="0"/>
              </a:rPr>
              <a:t>Yunha</a:t>
            </a:r>
            <a:r>
              <a:rPr lang="en-US" altLang="en-US" b="0" dirty="0">
                <a:latin typeface="Times" charset="0"/>
              </a:rPr>
              <a:t> Lee, and Greg </a:t>
            </a:r>
            <a:r>
              <a:rPr lang="en-US" altLang="en-US" b="0" dirty="0" err="1">
                <a:latin typeface="Times" charset="0"/>
              </a:rPr>
              <a:t>Faluvegi</a:t>
            </a:r>
            <a:r>
              <a:rPr lang="en-US" altLang="en-US" b="0" dirty="0">
                <a:latin typeface="Times" charset="0"/>
              </a:rPr>
              <a:t>. "Climate and Health Impacts of US Emissions Reductions Consistent with 2 °C." </a:t>
            </a:r>
            <a:r>
              <a:rPr lang="en-US" altLang="en-US" b="0" i="1" dirty="0">
                <a:latin typeface="Times" charset="0"/>
              </a:rPr>
              <a:t>Nature Climate Change Nature Climate Change</a:t>
            </a:r>
            <a:r>
              <a:rPr lang="en-US" altLang="en-US" b="0" dirty="0">
                <a:latin typeface="Times" charset="0"/>
              </a:rPr>
              <a:t> 6.5 (2016): 503-507. </a:t>
            </a:r>
            <a:endParaRPr lang="en-US" altLang="en-US" b="0" dirty="0">
              <a:latin typeface="Times" charset="0"/>
            </a:endParaRPr>
          </a:p>
          <a:p>
            <a:endParaRPr lang="en-US" altLang="en-US" b="0" dirty="0">
              <a:latin typeface="Times" charset="0"/>
            </a:endParaRPr>
          </a:p>
          <a:p>
            <a:r>
              <a:rPr lang="en-US" altLang="en-US" b="0" dirty="0">
                <a:latin typeface="Times" charset="0"/>
              </a:rPr>
              <a:t>Picha:</a:t>
            </a:r>
            <a:endParaRPr lang="en-US" altLang="en-US" b="0" dirty="0">
              <a:latin typeface="Times" charset="0"/>
            </a:endParaRPr>
          </a:p>
          <a:p>
            <a:r>
              <a:rPr lang="en-US" altLang="en-US" b="0" dirty="0">
                <a:latin typeface="Times" charset="0"/>
              </a:rPr>
              <a:t>Power station: https://</a:t>
            </a:r>
            <a:r>
              <a:rPr lang="en-US" altLang="en-US" b="0" dirty="0" err="1">
                <a:latin typeface="Times" charset="0"/>
              </a:rPr>
              <a:t>pixabay.com</a:t>
            </a:r>
            <a:r>
              <a:rPr lang="en-US" altLang="en-US" b="0" dirty="0">
                <a:latin typeface="Times" charset="0"/>
              </a:rPr>
              <a:t>/images/id-374097/</a:t>
            </a:r>
            <a:endParaRPr lang="en-US" altLang="en-US" b="0" dirty="0">
              <a:latin typeface="Times" charset="0"/>
            </a:endParaRPr>
          </a:p>
          <a:p>
            <a:r>
              <a:rPr lang="en-US" altLang="en-US" b="0" dirty="0">
                <a:latin typeface="Times" charset="0"/>
              </a:rPr>
              <a:t>Emergency room: https://</a:t>
            </a:r>
            <a:r>
              <a:rPr lang="en-US" altLang="en-US" b="0" dirty="0" err="1">
                <a:latin typeface="Times" charset="0"/>
              </a:rPr>
              <a:t>pixabay.com</a:t>
            </a:r>
            <a:r>
              <a:rPr lang="en-US" altLang="en-US" b="0" dirty="0">
                <a:latin typeface="Times" charset="0"/>
              </a:rPr>
              <a:t>/images/id-3323451/</a:t>
            </a:r>
            <a:endParaRPr lang="en-US" altLang="en-US" b="0" dirty="0">
              <a:latin typeface="Times" charset="0"/>
            </a:endParaRPr>
          </a:p>
          <a:p>
            <a:r>
              <a:rPr lang="en-US" altLang="en-US" b="0" dirty="0">
                <a:latin typeface="Times" charset="0"/>
              </a:rPr>
              <a:t>Clock: https://</a:t>
            </a:r>
            <a:r>
              <a:rPr lang="en-US" altLang="en-US" b="0" dirty="0" err="1">
                <a:latin typeface="Times" charset="0"/>
              </a:rPr>
              <a:t>pixabay.com</a:t>
            </a:r>
            <a:r>
              <a:rPr lang="en-US" altLang="en-US" b="0" dirty="0">
                <a:latin typeface="Times" charset="0"/>
              </a:rPr>
              <a:t>/images/id-650753/</a:t>
            </a:r>
            <a:endParaRPr lang="en-US" altLang="en-US" b="0" dirty="0">
              <a:latin typeface="Times" charset="0"/>
            </a:endParaRPr>
          </a:p>
          <a:p>
            <a:endParaRPr lang="en-US" altLang="en-US" b="0" dirty="0">
              <a:latin typeface="Times" charset="0"/>
            </a:endParaRPr>
          </a:p>
          <a:p>
            <a:endParaRPr lang="en-US" altLang="en-US" dirty="0">
              <a:latin typeface="Times" charset="0"/>
            </a:endParaRPr>
          </a:p>
        </p:txBody>
      </p:sp>
      <p:sp>
        <p:nvSpPr>
          <p:cNvPr id="8397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charset="-128"/>
              </a:defRPr>
            </a:lvl1pPr>
            <a:lvl2pPr marL="742950" indent="-285750">
              <a:defRPr sz="2400">
                <a:solidFill>
                  <a:schemeClr val="tx1"/>
                </a:solidFill>
                <a:latin typeface="Times" charset="0"/>
                <a:ea typeface="MS PGothic" panose="020B0600070205080204" charset="-128"/>
              </a:defRPr>
            </a:lvl2pPr>
            <a:lvl3pPr marL="1143000" indent="-228600">
              <a:defRPr sz="2400">
                <a:solidFill>
                  <a:schemeClr val="tx1"/>
                </a:solidFill>
                <a:latin typeface="Times" charset="0"/>
                <a:ea typeface="MS PGothic" panose="020B0600070205080204" charset="-128"/>
              </a:defRPr>
            </a:lvl3pPr>
            <a:lvl4pPr marL="1600200" indent="-228600">
              <a:defRPr sz="2400">
                <a:solidFill>
                  <a:schemeClr val="tx1"/>
                </a:solidFill>
                <a:latin typeface="Times" charset="0"/>
                <a:ea typeface="MS PGothic" panose="020B0600070205080204" charset="-128"/>
              </a:defRPr>
            </a:lvl4pPr>
            <a:lvl5pPr marL="2057400" indent="-228600">
              <a:defRPr sz="2400">
                <a:solidFill>
                  <a:schemeClr val="tx1"/>
                </a:solidFill>
                <a:latin typeface="Times"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charset="-128"/>
              </a:defRPr>
            </a:lvl9pPr>
          </a:lstStyle>
          <a:p>
            <a:fld id="{3A76D7F2-A588-4B0E-9FF5-32BF028766E2}" type="slidenum">
              <a:rPr lang="en-US" altLang="en-US" sz="1200" smtClean="0"/>
            </a:fld>
            <a:endParaRPr lang="en-US"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Maelezo:  Kwa kupunguza kiwango joto kufikia nyuzi joto </a:t>
            </a:r>
            <a:r>
              <a:rPr lang="en-US" sz="1200" kern="1200" dirty="0">
                <a:solidFill>
                  <a:schemeClr val="tx1"/>
                </a:solidFill>
                <a:latin typeface="+mn-lt"/>
                <a:ea typeface="+mn-ea"/>
                <a:cs typeface="+mn-cs"/>
              </a:rPr>
              <a:t>1.5 Sentgredi Utakuwa umefanikisha lengo letu la pamoja.</a:t>
            </a:r>
            <a:r>
              <a:rPr lang="en-US" sz="1200" kern="1200" baseline="0" dirty="0">
                <a:solidFill>
                  <a:schemeClr val="tx1"/>
                </a:solidFill>
                <a:latin typeface="+mn-lt"/>
                <a:ea typeface="+mn-ea"/>
                <a:cs typeface="+mn-cs"/>
              </a:rPr>
              <a:t>! Hii sio kazi ndogo, ni kitu ambacho tunapaswa kujivunia.  </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Congratulations!!!  We have arrived at a set of policies that will avert the worst impacts of climate change, especially for the world’s most vulnerable.</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While there are still impacts that we will need to adapt to, look at how significantly the impacts were reduced compared to a 4</a:t>
            </a:r>
            <a:r>
              <a:rPr lang="en-US" sz="1200" kern="1200" baseline="30000" dirty="0">
                <a:solidFill>
                  <a:schemeClr val="tx1"/>
                </a:solidFill>
                <a:latin typeface="+mn-lt"/>
                <a:ea typeface="+mn-ea"/>
                <a:cs typeface="+mn-cs"/>
              </a:rPr>
              <a:t>o</a:t>
            </a:r>
            <a:r>
              <a:rPr lang="en-US" sz="1200" kern="1200" baseline="0" dirty="0">
                <a:solidFill>
                  <a:schemeClr val="tx1"/>
                </a:solidFill>
                <a:latin typeface="+mn-lt"/>
                <a:ea typeface="+mn-ea"/>
                <a:cs typeface="+mn-cs"/>
              </a:rPr>
              <a:t>C scenario of warming: </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[Review bullets on the slide]</a:t>
            </a:r>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i="1" dirty="0"/>
              <a:t>Notes:</a:t>
            </a:r>
            <a:endParaRPr lang="en-US" i="1"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Increase in temperature extremes: The overall message is that there is no single 1.5-degree world; many regions will experience much greater warming than 1.5 degrees. During the summer in mid-latitudes, increases of up to 3 degrees C in extreme temperature may occur, with the strongest warming happening in central and eastern North America, central and southern Europe, the Mediterranean, western and central Asia, and southern Africa. During the winter in high-latitudes, increases of up to 4.5 degrees C may occur. </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Coral bleaching: Many societies depend on coral reefs for fisheries and tourism. </a:t>
            </a:r>
            <a:r>
              <a:rPr lang="en-US" sz="1200" kern="1200" dirty="0">
                <a:solidFill>
                  <a:schemeClr val="tx1"/>
                </a:solidFill>
                <a:effectLst/>
                <a:latin typeface="+mn-lt"/>
                <a:ea typeface="+mn-ea"/>
                <a:cs typeface="+mn-cs"/>
              </a:rPr>
              <a:t>Reefs protect the shoreline from storm surge and erosion, among other benefits.</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Severe heat waves: defined as having a Heat Wave Magnitude Index daily greater than 20. The Heat Wave Magnitude Index takes into account both heat wave duration and intensity</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Updated: September 2020</a:t>
            </a:r>
            <a:endParaRPr lang="en-US" dirty="0"/>
          </a:p>
          <a:p>
            <a:endParaRPr lang="en-US" altLang="en-US" dirty="0">
              <a:latin typeface="Times" charset="0"/>
            </a:endParaRPr>
          </a:p>
          <a:p>
            <a:r>
              <a:rPr lang="en-US" altLang="en-US" dirty="0">
                <a:latin typeface="Times" charset="0"/>
              </a:rPr>
              <a:t>Sources:</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dirty="0"/>
              <a:t>1. IPCC, 2018: Summary for Policymakers. In: </a:t>
            </a:r>
            <a:r>
              <a:rPr lang="en-US" i="1" dirty="0"/>
              <a:t>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a:t>
            </a:r>
            <a:r>
              <a:rPr lang="en-US" dirty="0"/>
              <a:t>[Masson-</a:t>
            </a:r>
            <a:r>
              <a:rPr lang="en-US" dirty="0" err="1"/>
              <a:t>Delmotte</a:t>
            </a:r>
            <a:r>
              <a:rPr lang="en-US" dirty="0"/>
              <a:t>, V., P. </a:t>
            </a:r>
            <a:r>
              <a:rPr lang="en-US" dirty="0" err="1"/>
              <a:t>Zhai</a:t>
            </a:r>
            <a:r>
              <a:rPr lang="en-US" dirty="0"/>
              <a:t>, H.-O. </a:t>
            </a:r>
            <a:r>
              <a:rPr lang="en-US" dirty="0" err="1"/>
              <a:t>Pörtner</a:t>
            </a:r>
            <a:r>
              <a:rPr lang="en-US" dirty="0"/>
              <a:t>, D. Roberts, J. </a:t>
            </a:r>
            <a:r>
              <a:rPr lang="en-US" dirty="0" err="1"/>
              <a:t>Skea</a:t>
            </a:r>
            <a:r>
              <a:rPr lang="en-US" dirty="0"/>
              <a:t>, P.R. Shukla, A. Pirani, W. </a:t>
            </a:r>
            <a:r>
              <a:rPr lang="en-US" dirty="0" err="1"/>
              <a:t>Moufouma-Okia</a:t>
            </a:r>
            <a:r>
              <a:rPr lang="en-US" dirty="0"/>
              <a:t>, C. </a:t>
            </a:r>
            <a:r>
              <a:rPr lang="en-US" dirty="0" err="1"/>
              <a:t>Péan</a:t>
            </a:r>
            <a:r>
              <a:rPr lang="en-US" dirty="0"/>
              <a:t>, R. </a:t>
            </a:r>
            <a:r>
              <a:rPr lang="en-US" dirty="0" err="1"/>
              <a:t>Pidcock</a:t>
            </a:r>
            <a:r>
              <a:rPr lang="en-US" dirty="0"/>
              <a:t>, S. Connors, J.B.R. Matthews, Y. Chen, X. Zhou, M.I. </a:t>
            </a:r>
            <a:r>
              <a:rPr lang="en-US" dirty="0" err="1"/>
              <a:t>Gomis</a:t>
            </a:r>
            <a:r>
              <a:rPr lang="en-US" dirty="0"/>
              <a:t>, E. </a:t>
            </a:r>
            <a:r>
              <a:rPr lang="en-US" dirty="0" err="1"/>
              <a:t>Lonnoy</a:t>
            </a:r>
            <a:r>
              <a:rPr lang="en-US" dirty="0"/>
              <a:t>, T. </a:t>
            </a:r>
            <a:r>
              <a:rPr lang="en-US" dirty="0" err="1"/>
              <a:t>Maycock</a:t>
            </a:r>
            <a:r>
              <a:rPr lang="en-US" dirty="0"/>
              <a:t>, M. </a:t>
            </a:r>
            <a:r>
              <a:rPr lang="en-US" dirty="0" err="1"/>
              <a:t>Tignor</a:t>
            </a:r>
            <a:r>
              <a:rPr lang="en-US" dirty="0"/>
              <a:t>, and T. Waterfield (eds.)]. </a:t>
            </a:r>
            <a:r>
              <a:rPr lang="en-US" i="1" dirty="0"/>
              <a:t>World Meteorological Organization, Geneva, Switzerland, 32 pp.</a:t>
            </a:r>
            <a:endParaRPr lang="en-US" i="1"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2. </a:t>
            </a:r>
            <a:r>
              <a:rPr lang="en-US" sz="1200" kern="1200" dirty="0" err="1">
                <a:solidFill>
                  <a:schemeClr val="tx1"/>
                </a:solidFill>
                <a:effectLst/>
                <a:latin typeface="+mn-lt"/>
                <a:ea typeface="+mn-ea"/>
                <a:cs typeface="+mn-cs"/>
              </a:rPr>
              <a:t>Schleussner</a:t>
            </a:r>
            <a:r>
              <a:rPr lang="en-US" sz="1200" kern="1200" dirty="0">
                <a:solidFill>
                  <a:schemeClr val="tx1"/>
                </a:solidFill>
                <a:effectLst/>
                <a:latin typeface="+mn-lt"/>
                <a:ea typeface="+mn-ea"/>
                <a:cs typeface="+mn-cs"/>
              </a:rPr>
              <a:t>, C.-F., </a:t>
            </a:r>
            <a:r>
              <a:rPr lang="en-US" sz="1200" kern="1200" dirty="0" err="1">
                <a:solidFill>
                  <a:schemeClr val="tx1"/>
                </a:solidFill>
                <a:effectLst/>
                <a:latin typeface="+mn-lt"/>
                <a:ea typeface="+mn-ea"/>
                <a:cs typeface="+mn-cs"/>
              </a:rPr>
              <a:t>Lissner</a:t>
            </a:r>
            <a:r>
              <a:rPr lang="en-US" sz="1200" kern="1200" dirty="0">
                <a:solidFill>
                  <a:schemeClr val="tx1"/>
                </a:solidFill>
                <a:effectLst/>
                <a:latin typeface="+mn-lt"/>
                <a:ea typeface="+mn-ea"/>
                <a:cs typeface="+mn-cs"/>
              </a:rPr>
              <a:t>, T. K., Fischer, E. M., </a:t>
            </a:r>
            <a:r>
              <a:rPr lang="en-US" sz="1200" kern="1200" dirty="0" err="1">
                <a:solidFill>
                  <a:schemeClr val="tx1"/>
                </a:solidFill>
                <a:effectLst/>
                <a:latin typeface="+mn-lt"/>
                <a:ea typeface="+mn-ea"/>
                <a:cs typeface="+mn-cs"/>
              </a:rPr>
              <a:t>Wohland</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Perrette</a:t>
            </a:r>
            <a:r>
              <a:rPr lang="en-US" sz="1200" kern="1200" dirty="0">
                <a:solidFill>
                  <a:schemeClr val="tx1"/>
                </a:solidFill>
                <a:effectLst/>
                <a:latin typeface="+mn-lt"/>
                <a:ea typeface="+mn-ea"/>
                <a:cs typeface="+mn-cs"/>
              </a:rPr>
              <a:t>, M., Golly, A., </a:t>
            </a:r>
            <a:r>
              <a:rPr lang="en-US" sz="1200" kern="1200" dirty="0" err="1">
                <a:solidFill>
                  <a:schemeClr val="tx1"/>
                </a:solidFill>
                <a:effectLst/>
                <a:latin typeface="+mn-lt"/>
                <a:ea typeface="+mn-ea"/>
                <a:cs typeface="+mn-cs"/>
              </a:rPr>
              <a:t>Rogelj</a:t>
            </a:r>
            <a:r>
              <a:rPr lang="en-US" sz="1200" kern="1200" dirty="0">
                <a:solidFill>
                  <a:schemeClr val="tx1"/>
                </a:solidFill>
                <a:effectLst/>
                <a:latin typeface="+mn-lt"/>
                <a:ea typeface="+mn-ea"/>
                <a:cs typeface="+mn-cs"/>
              </a:rPr>
              <a:t>, J., Childers, K., </a:t>
            </a:r>
            <a:r>
              <a:rPr lang="en-US" sz="1200" kern="1200" dirty="0" err="1">
                <a:solidFill>
                  <a:schemeClr val="tx1"/>
                </a:solidFill>
                <a:effectLst/>
                <a:latin typeface="+mn-lt"/>
                <a:ea typeface="+mn-ea"/>
                <a:cs typeface="+mn-cs"/>
              </a:rPr>
              <a:t>Schewe</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Frieler</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Mengel</a:t>
            </a:r>
            <a:r>
              <a:rPr lang="en-US" sz="1200" kern="1200" dirty="0">
                <a:solidFill>
                  <a:schemeClr val="tx1"/>
                </a:solidFill>
                <a:effectLst/>
                <a:latin typeface="+mn-lt"/>
                <a:ea typeface="+mn-ea"/>
                <a:cs typeface="+mn-cs"/>
              </a:rPr>
              <a:t>, M., Hare, W., and Schaeffer, M.: Differential climate impacts for policy-relevant limits to global warming: the case of 1.5 °C and 2 °C, Earth Syst. </a:t>
            </a:r>
            <a:r>
              <a:rPr lang="en-US" sz="1200" kern="1200" dirty="0" err="1">
                <a:solidFill>
                  <a:schemeClr val="tx1"/>
                </a:solidFill>
                <a:effectLst/>
                <a:latin typeface="+mn-lt"/>
                <a:ea typeface="+mn-ea"/>
                <a:cs typeface="+mn-cs"/>
              </a:rPr>
              <a:t>Dynam</a:t>
            </a:r>
            <a:r>
              <a:rPr lang="en-US" sz="1200" kern="1200" dirty="0">
                <a:solidFill>
                  <a:schemeClr val="tx1"/>
                </a:solidFill>
                <a:effectLst/>
                <a:latin typeface="+mn-lt"/>
                <a:ea typeface="+mn-ea"/>
                <a:cs typeface="+mn-cs"/>
              </a:rPr>
              <a:t>., 7, 327–351,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/10.5194/esd-7-327-2016, 2016.</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3"/>
              </a:rPr>
              <a:t>Geophysical Research Letters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4. </a:t>
            </a:r>
            <a:r>
              <a:rPr lang="en-US" sz="1200" kern="1200" dirty="0" err="1">
                <a:solidFill>
                  <a:schemeClr val="tx1"/>
                </a:solidFill>
                <a:effectLst/>
                <a:latin typeface="+mn-lt"/>
                <a:ea typeface="+mn-ea"/>
                <a:cs typeface="+mn-cs"/>
              </a:rPr>
              <a:t>Dosio</a:t>
            </a:r>
            <a:r>
              <a:rPr lang="en-US" sz="1200" kern="1200" dirty="0">
                <a:solidFill>
                  <a:schemeClr val="tx1"/>
                </a:solidFill>
                <a:effectLst/>
                <a:latin typeface="+mn-lt"/>
                <a:ea typeface="+mn-ea"/>
                <a:cs typeface="+mn-cs"/>
              </a:rPr>
              <a:t>, A., L. </a:t>
            </a:r>
            <a:r>
              <a:rPr lang="en-US" sz="1200" kern="1200" dirty="0" err="1">
                <a:solidFill>
                  <a:schemeClr val="tx1"/>
                </a:solidFill>
                <a:effectLst/>
                <a:latin typeface="+mn-lt"/>
                <a:ea typeface="+mn-ea"/>
                <a:cs typeface="+mn-cs"/>
              </a:rPr>
              <a:t>Mentaschi</a:t>
            </a:r>
            <a:r>
              <a:rPr lang="en-US" sz="1200" kern="1200" dirty="0">
                <a:solidFill>
                  <a:schemeClr val="tx1"/>
                </a:solidFill>
                <a:effectLst/>
                <a:latin typeface="+mn-lt"/>
                <a:ea typeface="+mn-ea"/>
                <a:cs typeface="+mn-cs"/>
              </a:rPr>
              <a:t>, E.M. Fischer, and K. </a:t>
            </a:r>
            <a:r>
              <a:rPr lang="en-US" sz="1200" kern="1200" dirty="0" err="1">
                <a:solidFill>
                  <a:schemeClr val="tx1"/>
                </a:solidFill>
                <a:effectLst/>
                <a:latin typeface="+mn-lt"/>
                <a:ea typeface="+mn-ea"/>
                <a:cs typeface="+mn-cs"/>
              </a:rPr>
              <a:t>Wyser</a:t>
            </a:r>
            <a:r>
              <a:rPr lang="en-US" sz="1200" kern="1200" dirty="0">
                <a:solidFill>
                  <a:schemeClr val="tx1"/>
                </a:solidFill>
                <a:effectLst/>
                <a:latin typeface="+mn-lt"/>
                <a:ea typeface="+mn-ea"/>
                <a:cs typeface="+mn-cs"/>
              </a:rPr>
              <a:t>, 2018: Extreme heat waves under 1.5°C and 2°C global warming. </a:t>
            </a:r>
            <a:r>
              <a:rPr lang="en-US" sz="1200" i="1" kern="1200" dirty="0">
                <a:solidFill>
                  <a:schemeClr val="tx1"/>
                </a:solidFill>
                <a:effectLst/>
                <a:latin typeface="+mn-lt"/>
                <a:ea typeface="+mn-ea"/>
                <a:cs typeface="+mn-cs"/>
              </a:rPr>
              <a:t>Environmental Research Letters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13(5)</a:t>
            </a:r>
            <a:r>
              <a:rPr lang="en-US" sz="1200" kern="1200" dirty="0">
                <a:solidFill>
                  <a:schemeClr val="tx1"/>
                </a:solidFill>
                <a:effectLst/>
                <a:latin typeface="+mn-lt"/>
                <a:ea typeface="+mn-ea"/>
                <a:cs typeface="+mn-cs"/>
              </a:rPr>
              <a:t>, 054006, doi:</a:t>
            </a:r>
            <a:r>
              <a:rPr lang="en-US" sz="1200" u="sng" kern="1200" dirty="0">
                <a:solidFill>
                  <a:schemeClr val="tx1"/>
                </a:solidFill>
                <a:effectLst/>
                <a:latin typeface="+mn-lt"/>
                <a:ea typeface="+mn-ea"/>
                <a:cs typeface="+mn-cs"/>
                <a:hlinkClick r:id="rId4"/>
              </a:rPr>
              <a:t>10.1088/1748-9326/aab827</a:t>
            </a:r>
            <a:r>
              <a:rPr lang="en-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altLang="en-US" dirty="0">
              <a:latin typeface="Times" charset="0"/>
            </a:endParaRPr>
          </a:p>
          <a:p>
            <a:r>
              <a:rPr lang="en-US" altLang="en-US" dirty="0">
                <a:latin typeface="Times" charset="0"/>
              </a:rPr>
              <a:t>Photos:</a:t>
            </a:r>
            <a:endParaRPr lang="en-US" altLang="en-US" dirty="0">
              <a:latin typeface="Times" charset="0"/>
            </a:endParaRPr>
          </a:p>
          <a:p>
            <a:r>
              <a:rPr lang="en-US" altLang="en-US" dirty="0">
                <a:latin typeface="Times" charset="0"/>
              </a:rPr>
              <a:t>Fan: https://</a:t>
            </a:r>
            <a:r>
              <a:rPr lang="en-US" altLang="en-US" dirty="0" err="1">
                <a:latin typeface="Times" charset="0"/>
              </a:rPr>
              <a:t>pixabay.com</a:t>
            </a:r>
            <a:r>
              <a:rPr lang="en-US" altLang="en-US" dirty="0">
                <a:latin typeface="Times" charset="0"/>
              </a:rPr>
              <a:t>/images/id-3571028/</a:t>
            </a:r>
            <a:endParaRPr lang="en-US" altLang="en-US" dirty="0">
              <a:latin typeface="Times" charset="0"/>
            </a:endParaRPr>
          </a:p>
          <a:p>
            <a:r>
              <a:rPr lang="en-US" sz="1200" kern="1200" dirty="0">
                <a:solidFill>
                  <a:schemeClr val="tx1"/>
                </a:solidFill>
                <a:effectLst/>
                <a:latin typeface="+mn-lt"/>
                <a:ea typeface="+mn-ea"/>
                <a:cs typeface="+mn-cs"/>
              </a:rPr>
              <a:t>Thermometer: 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/images/id-4767444/</a:t>
            </a:r>
            <a:endParaRPr lang="en-US" sz="1200" kern="1200" dirty="0">
              <a:solidFill>
                <a:schemeClr val="tx1"/>
              </a:solidFill>
              <a:effectLst/>
              <a:latin typeface="+mn-lt"/>
              <a:ea typeface="+mn-ea"/>
              <a:cs typeface="+mn-cs"/>
            </a:endParaRPr>
          </a:p>
          <a:p>
            <a:r>
              <a:rPr lang="en-US" altLang="en-US" dirty="0">
                <a:latin typeface="Times" charset="0"/>
              </a:rPr>
              <a:t>Trees: https://</a:t>
            </a:r>
            <a:r>
              <a:rPr lang="en-US" altLang="en-US" dirty="0" err="1">
                <a:latin typeface="Times" charset="0"/>
              </a:rPr>
              <a:t>pixabay.com</a:t>
            </a:r>
            <a:r>
              <a:rPr lang="en-US" altLang="en-US" dirty="0">
                <a:latin typeface="Times" charset="0"/>
              </a:rPr>
              <a:t>/images/id-947331/</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Dead coral: </a:t>
            </a:r>
            <a:r>
              <a:rPr lang="en-US" dirty="0"/>
              <a:t>https://</a:t>
            </a:r>
            <a:r>
              <a:rPr lang="en-US" dirty="0" err="1"/>
              <a:t>unsplash.com</a:t>
            </a:r>
            <a:r>
              <a:rPr lang="en-US" dirty="0"/>
              <a:t>/photos/l77WKwkDpWQ</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Live coral: </a:t>
            </a:r>
            <a:r>
              <a:rPr lang="en-US" dirty="0"/>
              <a:t>https://</a:t>
            </a:r>
            <a:r>
              <a:rPr lang="en-US" dirty="0" err="1"/>
              <a:t>unsplash.com</a:t>
            </a:r>
            <a:r>
              <a:rPr lang="en-US" dirty="0"/>
              <a:t>/photos/0G01UI1MQhg</a:t>
            </a:r>
            <a:endParaRPr lang="en-US" dirty="0"/>
          </a:p>
          <a:p>
            <a:endParaRPr lang="en-US" altLang="en-US" dirty="0">
              <a:latin typeface="Times" charset="0"/>
            </a:endParaRPr>
          </a:p>
          <a:p>
            <a:endParaRPr lang="en-US" altLang="en-US" dirty="0">
              <a:latin typeface="Times" charset="0"/>
            </a:endParaRPr>
          </a:p>
          <a:p>
            <a:endParaRPr lang="en-US" altLang="en-US" dirty="0">
              <a:latin typeface="Times" charset="0"/>
            </a:endParaRP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latin typeface="+mn-lt"/>
                <a:ea typeface="+mn-ea"/>
                <a:cs typeface="+mn-cs"/>
              </a:rPr>
              <a:t>Maelezo:  kwa kupunguza kiwango cha joto kwa nyuzi joto </a:t>
            </a:r>
            <a:r>
              <a:rPr lang="en-US" sz="1200" kern="1200" dirty="0">
                <a:solidFill>
                  <a:schemeClr val="tx1"/>
                </a:solidFill>
                <a:latin typeface="+mn-lt"/>
                <a:ea typeface="+mn-ea"/>
                <a:cs typeface="+mn-cs"/>
              </a:rPr>
              <a:t> 2 za sentigredi unakuwa umekaribia lengo letu na unatakiwa kujipongeza kwa maendeleo uliyofanya.Wakati bado kukiwa na athari ambazo ulimwengu utahitaji kuzizoea na kujiandaa kwazo,Madhara au athari hayako mbali  au ni kidogo kuliko vile ambavyo tungeona katika hali ya msingi.</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Hebu tuangalie athari tunazotarajia kuona katika ulimwengu wa nyuzi joto sentigredi 2: [Soma mishale katika slaidi]</a:t>
            </a:r>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i="1" dirty="0"/>
              <a:t>Maelezo:</a:t>
            </a:r>
            <a:endParaRPr lang="en-US" i="1"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Mafuriko : Hii haijumuishi athari kutoka katika kwa mafuriko,mfruriko (Wakati wa  mvua kubwa inamaanisha ardhi haiwezi kunyonya maji) na mafuriko ya pwani.</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dirty="0"/>
              <a:t>Upaukaji wa Matumbawe: Jamii nyingi hutegemea miamba ya matumbawe kwa shughuli za uvuvi na utalii.Miamba hii hulinda ukanda wa pwani usiharibiwe kutokana a kuongezeka kwa dhoruba na mmomonyoko, na kati ya faida zingine.</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baseline="0" dirty="0">
                <a:solidFill>
                  <a:schemeClr val="tx1"/>
                </a:solidFill>
                <a:effectLst/>
                <a:latin typeface="+mn-lt"/>
                <a:ea typeface="+mn-ea"/>
                <a:cs typeface="+mn-cs"/>
              </a:rPr>
              <a:t>Imesasishwa: Septembea 2020</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baseline="0" dirty="0">
                <a:solidFill>
                  <a:schemeClr val="tx1"/>
                </a:solidFill>
                <a:effectLst/>
                <a:latin typeface="+mn-lt"/>
                <a:ea typeface="+mn-ea"/>
                <a:cs typeface="+mn-cs"/>
              </a:rPr>
              <a:t>Chanzo: </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baseline="0" dirty="0">
                <a:solidFill>
                  <a:schemeClr val="tx1"/>
                </a:solidFill>
                <a:effectLst/>
                <a:latin typeface="+mn-lt"/>
                <a:ea typeface="+mn-ea"/>
                <a:cs typeface="+mn-cs"/>
              </a:rPr>
              <a:t>1. </a:t>
            </a:r>
            <a:r>
              <a:rPr lang="en-US" dirty="0"/>
              <a:t>Alfieri, L., </a:t>
            </a:r>
            <a:r>
              <a:rPr lang="en-US" dirty="0" err="1"/>
              <a:t>Bisselink</a:t>
            </a:r>
            <a:r>
              <a:rPr lang="en-US" dirty="0"/>
              <a:t>, B., </a:t>
            </a:r>
            <a:r>
              <a:rPr lang="en-US" dirty="0" err="1"/>
              <a:t>Dottori</a:t>
            </a:r>
            <a:r>
              <a:rPr lang="en-US" dirty="0"/>
              <a:t>, F., Naumann, G., de </a:t>
            </a:r>
            <a:r>
              <a:rPr lang="en-US" dirty="0" err="1"/>
              <a:t>Roo</a:t>
            </a:r>
            <a:r>
              <a:rPr lang="en-US" dirty="0"/>
              <a:t>, A., </a:t>
            </a:r>
            <a:r>
              <a:rPr lang="en-US" dirty="0" err="1"/>
              <a:t>Salamon</a:t>
            </a:r>
            <a:r>
              <a:rPr lang="en-US" dirty="0"/>
              <a:t>, P., </a:t>
            </a:r>
            <a:r>
              <a:rPr lang="en-US" dirty="0" err="1"/>
              <a:t>Wyser</a:t>
            </a:r>
            <a:r>
              <a:rPr lang="en-US" dirty="0"/>
              <a:t>, K. and </a:t>
            </a:r>
            <a:r>
              <a:rPr lang="en-US" dirty="0" err="1"/>
              <a:t>Feyen</a:t>
            </a:r>
            <a:r>
              <a:rPr lang="en-US" dirty="0"/>
              <a:t>, L. (2017), Global projections of river flood risk in a warmer world. Earth's Future, 5: 171-182. doi:</a:t>
            </a:r>
            <a:r>
              <a:rPr lang="en-US" dirty="0">
                <a:hlinkClick r:id="rId3"/>
              </a:rPr>
              <a:t>10.1002/2016EF000485</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baseline="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Schleussner</a:t>
            </a:r>
            <a:r>
              <a:rPr lang="en-US" sz="1200" kern="1200" dirty="0">
                <a:solidFill>
                  <a:schemeClr val="tx1"/>
                </a:solidFill>
                <a:effectLst/>
                <a:latin typeface="+mn-lt"/>
                <a:ea typeface="+mn-ea"/>
                <a:cs typeface="+mn-cs"/>
              </a:rPr>
              <a:t>, C.-F., </a:t>
            </a:r>
            <a:r>
              <a:rPr lang="en-US" sz="1200" kern="1200" dirty="0" err="1">
                <a:solidFill>
                  <a:schemeClr val="tx1"/>
                </a:solidFill>
                <a:effectLst/>
                <a:latin typeface="+mn-lt"/>
                <a:ea typeface="+mn-ea"/>
                <a:cs typeface="+mn-cs"/>
              </a:rPr>
              <a:t>Lissner</a:t>
            </a:r>
            <a:r>
              <a:rPr lang="en-US" sz="1200" kern="1200" dirty="0">
                <a:solidFill>
                  <a:schemeClr val="tx1"/>
                </a:solidFill>
                <a:effectLst/>
                <a:latin typeface="+mn-lt"/>
                <a:ea typeface="+mn-ea"/>
                <a:cs typeface="+mn-cs"/>
              </a:rPr>
              <a:t>, T. K., Fischer, E. M., </a:t>
            </a:r>
            <a:r>
              <a:rPr lang="en-US" sz="1200" kern="1200" dirty="0" err="1">
                <a:solidFill>
                  <a:schemeClr val="tx1"/>
                </a:solidFill>
                <a:effectLst/>
                <a:latin typeface="+mn-lt"/>
                <a:ea typeface="+mn-ea"/>
                <a:cs typeface="+mn-cs"/>
              </a:rPr>
              <a:t>Wohland</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Perrette</a:t>
            </a:r>
            <a:r>
              <a:rPr lang="en-US" sz="1200" kern="1200" dirty="0">
                <a:solidFill>
                  <a:schemeClr val="tx1"/>
                </a:solidFill>
                <a:effectLst/>
                <a:latin typeface="+mn-lt"/>
                <a:ea typeface="+mn-ea"/>
                <a:cs typeface="+mn-cs"/>
              </a:rPr>
              <a:t>, M., Golly, A., </a:t>
            </a:r>
            <a:r>
              <a:rPr lang="en-US" sz="1200" kern="1200" dirty="0" err="1">
                <a:solidFill>
                  <a:schemeClr val="tx1"/>
                </a:solidFill>
                <a:effectLst/>
                <a:latin typeface="+mn-lt"/>
                <a:ea typeface="+mn-ea"/>
                <a:cs typeface="+mn-cs"/>
              </a:rPr>
              <a:t>Rogelj</a:t>
            </a:r>
            <a:r>
              <a:rPr lang="en-US" sz="1200" kern="1200" dirty="0">
                <a:solidFill>
                  <a:schemeClr val="tx1"/>
                </a:solidFill>
                <a:effectLst/>
                <a:latin typeface="+mn-lt"/>
                <a:ea typeface="+mn-ea"/>
                <a:cs typeface="+mn-cs"/>
              </a:rPr>
              <a:t>, J., Childers, K., </a:t>
            </a:r>
            <a:r>
              <a:rPr lang="en-US" sz="1200" kern="1200" dirty="0" err="1">
                <a:solidFill>
                  <a:schemeClr val="tx1"/>
                </a:solidFill>
                <a:effectLst/>
                <a:latin typeface="+mn-lt"/>
                <a:ea typeface="+mn-ea"/>
                <a:cs typeface="+mn-cs"/>
              </a:rPr>
              <a:t>Schewe</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Frieler</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Mengel</a:t>
            </a:r>
            <a:r>
              <a:rPr lang="en-US" sz="1200" kern="1200" dirty="0">
                <a:solidFill>
                  <a:schemeClr val="tx1"/>
                </a:solidFill>
                <a:effectLst/>
                <a:latin typeface="+mn-lt"/>
                <a:ea typeface="+mn-ea"/>
                <a:cs typeface="+mn-cs"/>
              </a:rPr>
              <a:t>, M., Hare, W., and Schaeffer, M.: Differential climate impacts for policy-relevant limits to global warming: the case of 1.5 °C and 2 °C, Earth Syst. </a:t>
            </a:r>
            <a:r>
              <a:rPr lang="en-US" sz="1200" kern="1200" dirty="0" err="1">
                <a:solidFill>
                  <a:schemeClr val="tx1"/>
                </a:solidFill>
                <a:effectLst/>
                <a:latin typeface="+mn-lt"/>
                <a:ea typeface="+mn-ea"/>
                <a:cs typeface="+mn-cs"/>
              </a:rPr>
              <a:t>Dynam</a:t>
            </a:r>
            <a:r>
              <a:rPr lang="en-US" sz="1200" kern="1200" dirty="0">
                <a:solidFill>
                  <a:schemeClr val="tx1"/>
                </a:solidFill>
                <a:effectLst/>
                <a:latin typeface="+mn-lt"/>
                <a:ea typeface="+mn-ea"/>
                <a:cs typeface="+mn-cs"/>
              </a:rPr>
              <a:t>., 7, 327–351,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/10.5194/esd-7-327-2016, 2016.</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baseline="0" dirty="0">
                <a:solidFill>
                  <a:schemeClr val="tx1"/>
                </a:solidFill>
                <a:effectLst/>
                <a:latin typeface="+mn-lt"/>
                <a:ea typeface="+mn-ea"/>
                <a:cs typeface="+mn-cs"/>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u="none" kern="1200" dirty="0">
                <a:solidFill>
                  <a:schemeClr val="tx1"/>
                </a:solidFill>
                <a:effectLst/>
                <a:latin typeface="+mn-lt"/>
                <a:ea typeface="+mn-ea"/>
                <a:cs typeface="+mn-cs"/>
              </a:rPr>
              <a:t>4. </a:t>
            </a:r>
            <a:r>
              <a:rPr lang="en-US" sz="1200" kern="1200" dirty="0">
                <a:solidFill>
                  <a:schemeClr val="tx1"/>
                </a:solidFill>
                <a:effectLst/>
                <a:latin typeface="+mn-lt"/>
                <a:ea typeface="+mn-ea"/>
                <a:cs typeface="+mn-cs"/>
              </a:rPr>
              <a:t>Mora, C., </a:t>
            </a:r>
            <a:r>
              <a:rPr lang="en-US" sz="1200" kern="1200" dirty="0" err="1">
                <a:solidFill>
                  <a:schemeClr val="tx1"/>
                </a:solidFill>
                <a:effectLst/>
                <a:latin typeface="+mn-lt"/>
                <a:ea typeface="+mn-ea"/>
                <a:cs typeface="+mn-cs"/>
              </a:rPr>
              <a:t>Dousset</a:t>
            </a:r>
            <a:r>
              <a:rPr lang="en-US" sz="1200" kern="1200" dirty="0">
                <a:solidFill>
                  <a:schemeClr val="tx1"/>
                </a:solidFill>
                <a:effectLst/>
                <a:latin typeface="+mn-lt"/>
                <a:ea typeface="+mn-ea"/>
                <a:cs typeface="+mn-cs"/>
              </a:rPr>
              <a:t>, B., Caldwell, I.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Global risk of deadly heat.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7, </a:t>
            </a:r>
            <a:r>
              <a:rPr lang="en-US" sz="1200" kern="1200" dirty="0">
                <a:solidFill>
                  <a:schemeClr val="tx1"/>
                </a:solidFill>
                <a:effectLst/>
                <a:latin typeface="+mn-lt"/>
                <a:ea typeface="+mn-ea"/>
                <a:cs typeface="+mn-cs"/>
              </a:rPr>
              <a:t>501–506 (2017). </a:t>
            </a:r>
            <a:r>
              <a:rPr lang="en-US" sz="1200" u="sng" kern="1200" dirty="0">
                <a:solidFill>
                  <a:schemeClr val="tx1"/>
                </a:solidFill>
                <a:effectLst/>
                <a:latin typeface="+mn-lt"/>
                <a:ea typeface="+mn-ea"/>
                <a:cs typeface="+mn-cs"/>
                <a:hlinkClick r:id="rId5"/>
              </a:rPr>
              <a:t>https://doi.org/10.1038/nclimate3322</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Picha</a:t>
            </a:r>
            <a:r>
              <a:rPr lang="en-US" altLang="en-US" dirty="0">
                <a:latin typeface="Times" charset="0"/>
              </a:rPr>
              <a:t>: </a:t>
            </a:r>
            <a:endParaRPr lang="en-US" altLang="en-US" dirty="0">
              <a:latin typeface="Times" charset="0"/>
            </a:endParaRPr>
          </a:p>
          <a:p>
            <a:r>
              <a:rPr lang="en-US" altLang="en-US" dirty="0">
                <a:latin typeface="Times" charset="0"/>
              </a:rPr>
              <a:t>Flood: </a:t>
            </a:r>
            <a:r>
              <a:rPr lang="en-US" dirty="0"/>
              <a:t>https://</a:t>
            </a:r>
            <a:r>
              <a:rPr lang="en-US" dirty="0" err="1"/>
              <a:t>unsplash.com</a:t>
            </a:r>
            <a:r>
              <a:rPr lang="en-US" dirty="0"/>
              <a:t>/photos/_whs7FPfkwQ</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Thermometer: 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/images/id-4767444/</a:t>
            </a:r>
            <a:endParaRPr lang="en-US" sz="1200" kern="1200" dirty="0">
              <a:solidFill>
                <a:schemeClr val="tx1"/>
              </a:solidFill>
              <a:effectLst/>
              <a:latin typeface="+mn-lt"/>
              <a:ea typeface="+mn-ea"/>
              <a:cs typeface="+mn-cs"/>
            </a:endParaRPr>
          </a:p>
          <a:p>
            <a:r>
              <a:rPr lang="en-US" altLang="en-US" dirty="0">
                <a:latin typeface="Times" charset="0"/>
              </a:rPr>
              <a:t>Trees: https://</a:t>
            </a:r>
            <a:r>
              <a:rPr lang="en-US" altLang="en-US" dirty="0" err="1">
                <a:latin typeface="Times" charset="0"/>
              </a:rPr>
              <a:t>pixabay.com</a:t>
            </a:r>
            <a:r>
              <a:rPr lang="en-US" altLang="en-US" dirty="0">
                <a:latin typeface="Times" charset="0"/>
              </a:rPr>
              <a:t>/images/id-947331/</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Dead coral: </a:t>
            </a:r>
            <a:r>
              <a:rPr lang="en-US" dirty="0"/>
              <a:t>https://</a:t>
            </a:r>
            <a:r>
              <a:rPr lang="en-US" dirty="0" err="1"/>
              <a:t>unsplash.com</a:t>
            </a:r>
            <a:r>
              <a:rPr lang="en-US" dirty="0"/>
              <a:t>/photos/l77WKwkDpWQ</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Live coral: </a:t>
            </a:r>
            <a:r>
              <a:rPr lang="en-US" dirty="0"/>
              <a:t>https://</a:t>
            </a:r>
            <a:r>
              <a:rPr lang="en-US" dirty="0" err="1"/>
              <a:t>unsplash.com</a:t>
            </a:r>
            <a:r>
              <a:rPr lang="en-US" dirty="0"/>
              <a:t>/photos/0G01UI1MQhg</a:t>
            </a: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baseline="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Times" charset="0"/>
              </a:rPr>
              <a:t>Maelezo: Hata hivyo,Nieleweke kwamba, kiwango cha digrii 3-4 cha nyuzi joto kwa baadae bado ni mbaya sana kwa baadhi mataifa na jamii ambazo zimeathiriwa na mabadiliko ya hali ya hewa.Tunahitaji kufanya vizuri.Vizuri zaidi</a:t>
            </a:r>
            <a:r>
              <a:rPr lang="en-US" sz="1200" kern="1200" dirty="0">
                <a:solidFill>
                  <a:schemeClr val="tx1"/>
                </a:solidFill>
                <a:latin typeface="+mn-lt"/>
                <a:ea typeface="+mn-ea"/>
                <a:cs typeface="+mn-cs"/>
              </a:rPr>
              <a:t> . ahapa ndivyo digrii 3 za nyuzi joto zinamaanisha kwa ulimwengu wa baadaye.</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en-US" i="1"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i="1" dirty="0">
                <a:latin typeface="Times" charset="0"/>
              </a:rPr>
              <a:t>Maelezo:</a:t>
            </a:r>
            <a:endParaRPr lang="en-US" altLang="en-US" i="1"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Barafu katika bahari ya Akitiki: Kuyeyuka kwa barafu katika bahari ya Akitiki kuna ujumbe chanya katika kuongezeka kwa joto duniani.barafu na theluji huonyesha nguvu ya nishati kutoka kwenye jua kuja katika uso wa dunia. bila barafu baharini  Nishati nyingi hufyonzwa na kupelekea Ongezeko la joto zadi. Hali ya joto katika Aktiki na kupungua kwa barafu kunahusianishwa na atahari mbaya za hali ya hewa katika sehemu nyingine za ulimwengu ambayo ni matokeo ya mzunguko wa dunia katika anga.</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Kwa mengi zaidi kuhusu maada hii,Tembelea https://</a:t>
            </a:r>
            <a:r>
              <a:rPr lang="en-US" altLang="en-US" dirty="0" err="1">
                <a:latin typeface="Times" charset="0"/>
              </a:rPr>
              <a:t>www.carbonbrief.org</a:t>
            </a:r>
            <a:r>
              <a:rPr lang="en-US" altLang="en-US" dirty="0">
                <a:latin typeface="Times" charset="0"/>
              </a:rPr>
              <a:t>/qa-how-is-arctic-warming-linked-to-polar-vortext-other-extreme-weather</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Wadudu: Wadudu ni muhimu kama wachavushaji kwa mzunguko wa virutubisho na kwa kuvunja vuja taka , na huduma/Kazi zingine. Wadudu ni chanzo cha chakula kwa wanyama waishio majini,watambaao na ndege na pia jamii ya mamalia</a:t>
            </a:r>
            <a:r>
              <a:rPr lang="en-US" sz="1200" kern="1200" baseline="30000" dirty="0">
                <a:solidFill>
                  <a:schemeClr val="tx1"/>
                </a:solidFill>
                <a:effectLst/>
                <a:latin typeface="+mn-lt"/>
                <a:ea typeface="+mn-ea"/>
                <a:cs typeface="+mn-cs"/>
              </a:rPr>
              <a:t>5.</a:t>
            </a: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baseline="0" dirty="0">
                <a:solidFill>
                  <a:schemeClr val="tx1"/>
                </a:solidFill>
                <a:effectLst/>
                <a:latin typeface="+mn-lt"/>
                <a:ea typeface="+mn-ea"/>
                <a:cs typeface="+mn-cs"/>
              </a:rPr>
              <a:t>Imesasishwa : Septemba 2020</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endParaRPr lang="en-US" altLang="en-US" dirty="0">
              <a:latin typeface="Times" charset="0"/>
            </a:endParaRPr>
          </a:p>
          <a:p>
            <a:r>
              <a:rPr lang="en-US" altLang="en-US" dirty="0" err="1">
                <a:latin typeface="Times" charset="0"/>
              </a:rPr>
              <a:t>Sourcess</a:t>
            </a:r>
            <a:r>
              <a:rPr lang="en-US" altLang="en-US" dirty="0">
                <a:latin typeface="Times" charset="0"/>
              </a:rPr>
              <a:t>:</a:t>
            </a:r>
            <a:endParaRPr lang="en-US" altLang="en-US" dirty="0">
              <a:latin typeface="Times" charset="0"/>
            </a:endParaRPr>
          </a:p>
          <a:p>
            <a:pPr lvl="0"/>
            <a:r>
              <a:rPr lang="en-US" altLang="en-US" dirty="0">
                <a:latin typeface="Times" charset="0"/>
              </a:rPr>
              <a:t>1. </a:t>
            </a:r>
            <a:r>
              <a:rPr lang="en-US" sz="1200" kern="1200" dirty="0" err="1">
                <a:solidFill>
                  <a:schemeClr val="tx1"/>
                </a:solidFill>
                <a:effectLst/>
                <a:latin typeface="+mn-lt"/>
                <a:ea typeface="+mn-ea"/>
                <a:cs typeface="+mn-cs"/>
              </a:rPr>
              <a:t>Sigmond</a:t>
            </a:r>
            <a:r>
              <a:rPr lang="en-US" sz="1200" kern="1200" dirty="0">
                <a:solidFill>
                  <a:schemeClr val="tx1"/>
                </a:solidFill>
                <a:effectLst/>
                <a:latin typeface="+mn-lt"/>
                <a:ea typeface="+mn-ea"/>
                <a:cs typeface="+mn-cs"/>
              </a:rPr>
              <a:t>, M., Fyfe, J.C. &amp; </a:t>
            </a:r>
            <a:r>
              <a:rPr lang="en-US" sz="1200" kern="1200" dirty="0" err="1">
                <a:solidFill>
                  <a:schemeClr val="tx1"/>
                </a:solidFill>
                <a:effectLst/>
                <a:latin typeface="+mn-lt"/>
                <a:ea typeface="+mn-ea"/>
                <a:cs typeface="+mn-cs"/>
              </a:rPr>
              <a:t>Swart</a:t>
            </a:r>
            <a:r>
              <a:rPr lang="en-US" sz="1200" kern="1200" dirty="0">
                <a:solidFill>
                  <a:schemeClr val="tx1"/>
                </a:solidFill>
                <a:effectLst/>
                <a:latin typeface="+mn-lt"/>
                <a:ea typeface="+mn-ea"/>
                <a:cs typeface="+mn-cs"/>
              </a:rPr>
              <a:t>, N.C. Ice-free Arctic projections under the Paris Agreement.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404–408 (2018). </a:t>
            </a:r>
            <a:r>
              <a:rPr lang="en-US" sz="1200" u="sng" kern="1200" dirty="0">
                <a:solidFill>
                  <a:schemeClr val="tx1"/>
                </a:solidFill>
                <a:effectLst/>
                <a:latin typeface="+mn-lt"/>
                <a:ea typeface="+mn-ea"/>
                <a:cs typeface="+mn-cs"/>
                <a:hlinkClick r:id="rId3"/>
              </a:rPr>
              <a:t>https://doi.org/10.1038/s41558-018-0124-y</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2. </a:t>
            </a:r>
            <a:r>
              <a:rPr lang="en-US" sz="1200" kern="1200" dirty="0">
                <a:solidFill>
                  <a:schemeClr val="tx1"/>
                </a:solidFill>
                <a:effectLst/>
                <a:latin typeface="+mn-lt"/>
                <a:ea typeface="+mn-ea"/>
                <a:cs typeface="+mn-cs"/>
              </a:rPr>
              <a:t>Warren, R., et al. "The projected effect on insects, vertebrates, and plants of limiting global warming to 1.5 C rather than 2 C." </a:t>
            </a:r>
            <a:r>
              <a:rPr lang="en-US" sz="1200" i="1" kern="1200" dirty="0">
                <a:solidFill>
                  <a:schemeClr val="tx1"/>
                </a:solidFill>
                <a:effectLst/>
                <a:latin typeface="+mn-lt"/>
                <a:ea typeface="+mn-ea"/>
                <a:cs typeface="+mn-cs"/>
              </a:rPr>
              <a:t>Science</a:t>
            </a:r>
            <a:r>
              <a:rPr lang="en-US" sz="1200" kern="1200" dirty="0">
                <a:solidFill>
                  <a:schemeClr val="tx1"/>
                </a:solidFill>
                <a:effectLst/>
                <a:latin typeface="+mn-lt"/>
                <a:ea typeface="+mn-ea"/>
                <a:cs typeface="+mn-cs"/>
              </a:rPr>
              <a:t> 360.6390 (2018): 791-79</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3. </a:t>
            </a:r>
            <a:r>
              <a:rPr lang="en-US" sz="1200" kern="1200" dirty="0">
                <a:solidFill>
                  <a:schemeClr val="tx1"/>
                </a:solidFill>
                <a:effectLst/>
                <a:latin typeface="+mn-lt"/>
                <a:ea typeface="+mn-ea"/>
                <a:cs typeface="+mn-cs"/>
              </a:rPr>
              <a:t>Naumann, G. et al. (2018) Global Changes in Drought Conditions Under Different Levels of Warming, </a:t>
            </a:r>
            <a:r>
              <a:rPr lang="en-US" sz="1200" u="sng" kern="1200" dirty="0">
                <a:solidFill>
                  <a:schemeClr val="tx1"/>
                </a:solidFill>
                <a:effectLst/>
                <a:latin typeface="+mn-lt"/>
                <a:ea typeface="+mn-ea"/>
                <a:cs typeface="+mn-cs"/>
                <a:hlinkClick r:id="rId4"/>
              </a:rPr>
              <a:t>Geophysical Research Letters</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4. Turco, M. et al. (2018) Exacerbated fires in Mediterranean Europe due to anthropogenic warming projected with nonstationary climate-fire models, </a:t>
            </a:r>
            <a:r>
              <a:rPr lang="en-US" sz="1200" u="sng" kern="1200" dirty="0">
                <a:solidFill>
                  <a:schemeClr val="tx1"/>
                </a:solidFill>
                <a:effectLst/>
                <a:latin typeface="+mn-lt"/>
                <a:ea typeface="+mn-ea"/>
                <a:cs typeface="+mn-cs"/>
                <a:hlinkClick r:id="rId5"/>
              </a:rPr>
              <a:t>Nature Communications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https://www.nature.com/articles/s41467-018-06358-z</a:t>
            </a: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u="none" kern="1200" dirty="0">
                <a:solidFill>
                  <a:schemeClr val="tx1"/>
                </a:solidFill>
                <a:effectLst/>
                <a:latin typeface="+mn-lt"/>
                <a:ea typeface="+mn-ea"/>
                <a:cs typeface="+mn-cs"/>
              </a:rPr>
              <a:t>5. </a:t>
            </a:r>
            <a:r>
              <a:rPr lang="en-US" sz="1200" u="none" kern="1200" dirty="0">
                <a:solidFill>
                  <a:schemeClr val="tx1"/>
                </a:solidFill>
                <a:effectLst/>
                <a:latin typeface="+mn-lt"/>
                <a:ea typeface="+mn-ea"/>
                <a:cs typeface="+mn-cs"/>
                <a:hlinkClick r:id="rId6"/>
              </a:rPr>
              <a:t>https://www.si.edu/spotlight/buginfo/benefits</a:t>
            </a:r>
            <a:endParaRPr lang="en-US"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Photos:</a:t>
            </a:r>
            <a:endParaRPr lang="en-US" sz="1200" kern="1200" dirty="0">
              <a:solidFill>
                <a:schemeClr val="tx1"/>
              </a:solidFill>
              <a:effectLst/>
              <a:latin typeface="+mn-lt"/>
              <a:ea typeface="+mn-ea"/>
              <a:cs typeface="+mn-cs"/>
            </a:endParaRPr>
          </a:p>
          <a:p>
            <a:r>
              <a:rPr lang="en-US" altLang="en-US" dirty="0">
                <a:latin typeface="Times" charset="0"/>
              </a:rPr>
              <a:t>Arctic: https://</a:t>
            </a:r>
            <a:r>
              <a:rPr lang="en-US" altLang="en-US" dirty="0" err="1">
                <a:latin typeface="Times" charset="0"/>
              </a:rPr>
              <a:t>pixabay.com</a:t>
            </a:r>
            <a:r>
              <a:rPr lang="en-US" altLang="en-US" dirty="0">
                <a:latin typeface="Times" charset="0"/>
              </a:rPr>
              <a:t>/images/id-1913559/</a:t>
            </a:r>
            <a:endParaRPr lang="en-US" altLang="en-US" dirty="0">
              <a:latin typeface="Times" charset="0"/>
            </a:endParaRPr>
          </a:p>
          <a:p>
            <a:r>
              <a:rPr lang="en-US" altLang="en-US" dirty="0">
                <a:latin typeface="Times" charset="0"/>
              </a:rPr>
              <a:t>Trees: https://</a:t>
            </a:r>
            <a:r>
              <a:rPr lang="en-US" altLang="en-US" dirty="0" err="1">
                <a:latin typeface="Times" charset="0"/>
              </a:rPr>
              <a:t>pixabay.com</a:t>
            </a:r>
            <a:r>
              <a:rPr lang="en-US" altLang="en-US" dirty="0">
                <a:latin typeface="Times" charset="0"/>
              </a:rPr>
              <a:t>/images/id-947331/</a:t>
            </a:r>
            <a:endParaRPr lang="en-US" altLang="en-US" dirty="0">
              <a:latin typeface="Times" charset="0"/>
            </a:endParaRPr>
          </a:p>
          <a:p>
            <a:r>
              <a:rPr lang="en-US" altLang="en-US" dirty="0">
                <a:latin typeface="Times" charset="0"/>
              </a:rPr>
              <a:t>Bee: https://</a:t>
            </a:r>
            <a:r>
              <a:rPr lang="en-US" altLang="en-US" dirty="0" err="1">
                <a:latin typeface="Times" charset="0"/>
              </a:rPr>
              <a:t>pixabay.com</a:t>
            </a:r>
            <a:r>
              <a:rPr lang="en-US" altLang="en-US" dirty="0">
                <a:latin typeface="Times" charset="0"/>
              </a:rPr>
              <a:t>/images/id-4243850/</a:t>
            </a:r>
            <a:endParaRPr lang="en-US" altLang="en-US" dirty="0">
              <a:latin typeface="Times" charset="0"/>
            </a:endParaRPr>
          </a:p>
          <a:p>
            <a:r>
              <a:rPr lang="en-US" altLang="en-US" dirty="0">
                <a:latin typeface="Times" charset="0"/>
              </a:rPr>
              <a:t>Wildfire: https://</a:t>
            </a:r>
            <a:r>
              <a:rPr lang="en-US" altLang="en-US" dirty="0" err="1">
                <a:latin typeface="Times" charset="0"/>
              </a:rPr>
              <a:t>www.flickr.com</a:t>
            </a:r>
            <a:r>
              <a:rPr lang="en-US" altLang="en-US" dirty="0">
                <a:latin typeface="Times" charset="0"/>
              </a:rPr>
              <a:t>/photos/</a:t>
            </a:r>
            <a:r>
              <a:rPr lang="en-US" altLang="en-US" dirty="0" err="1">
                <a:latin typeface="Times" charset="0"/>
              </a:rPr>
              <a:t>slworking</a:t>
            </a:r>
            <a:r>
              <a:rPr lang="en-US" altLang="en-US" dirty="0">
                <a:latin typeface="Times" charset="0"/>
              </a:rPr>
              <a:t>/29034137667</a:t>
            </a:r>
            <a:endParaRPr lang="en-US" altLang="en-US" dirty="0">
              <a:latin typeface="Times" charset="0"/>
            </a:endParaRPr>
          </a:p>
          <a:p>
            <a:endParaRPr lang="en-US" altLang="en-US" dirty="0">
              <a:latin typeface="Times" charset="0"/>
            </a:endParaRPr>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Times" charset="0"/>
                <a:ea typeface="MS PGothic" panose="020B0600070205080204" charset="-128"/>
                <a:cs typeface="MS PGothic" panose="020B0600070205080204" charset="-128"/>
              </a:rPr>
              <a:t>Maelezo:Kama hatutochukua hauta ya kupunguza matumiz ya mafuta, Tutashuhudia atathari nyingi kuelekea mwishoni mwaka karne hii, Kwa mfano....</a:t>
            </a:r>
            <a:endParaRPr lang="en-US" altLang="en-US" b="1" dirty="0">
              <a:latin typeface="Times" charset="0"/>
            </a:endParaRPr>
          </a:p>
          <a:p>
            <a:endParaRPr lang="en-US" altLang="en-US" dirty="0">
              <a:latin typeface="Times" charset="0"/>
            </a:endParaRPr>
          </a:p>
          <a:p>
            <a:endParaRPr lang="en-US" altLang="en-US" dirty="0">
              <a:latin typeface="Times" charset="0"/>
            </a:endParaRPr>
          </a:p>
          <a:p>
            <a:r>
              <a:rPr lang="en-US" altLang="en-US" i="1" dirty="0">
                <a:latin typeface="Times" charset="0"/>
              </a:rPr>
              <a:t>Dokezo:</a:t>
            </a:r>
            <a:endParaRPr lang="en-US" altLang="en-US" i="1" dirty="0">
              <a:latin typeface="Times" charset="0"/>
            </a:endParaRPr>
          </a:p>
          <a:p>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Glaciers: Milima ya Hindu kush Himalaya hutoa maji kwa watu zaidi ya billioni mbili (2).Maji kutoka katika Brafu za himalaya husababisha kuwepo kwa sehemu kubwa ya maji katika mito mikubwa, ikiwemo Indus na Ganges.Makadirio ya mchango wa kuyeyuka kwa barafu katika mto indus ni kati ya alimia 21 mpaka asilimia 80 kulingana na tafiti tofauti tofauti</a:t>
            </a:r>
            <a:r>
              <a:rPr lang="en-US" sz="1200" kern="1200" dirty="0">
                <a:solidFill>
                  <a:schemeClr val="tx1"/>
                </a:solidFill>
                <a:effectLst/>
                <a:latin typeface="+mn-lt"/>
                <a:ea typeface="+mn-ea"/>
                <a:cs typeface="+mn-cs"/>
              </a:rPr>
              <a:t>.</a:t>
            </a:r>
            <a:r>
              <a:rPr lang="en-US" sz="1200" kern="1200" baseline="30000" dirty="0">
                <a:solidFill>
                  <a:schemeClr val="tx1"/>
                </a:solidFill>
                <a:effectLst/>
                <a:latin typeface="+mn-lt"/>
                <a:ea typeface="+mn-ea"/>
                <a:cs typeface="+mn-cs"/>
              </a:rPr>
              <a:t>2</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Joto Kali; Idadi ya watu katika maeneo ya Kitropiki wataathiriwa sna na joto kali.“Kufika mwaka 2100,Latitudi ya kat (Mfano 40° N au S) itafunuliwa kwa iku mbaya 60 kwa mwaka ikilinganishwa na karibu mwaka mzima katika maeneo ya kitropiki yenye unyevu unyevu chini ya RCP 8.5.</a:t>
            </a:r>
            <a:r>
              <a:rPr lang="en-US" sz="1200" kern="1200" baseline="30000" dirty="0">
                <a:solidFill>
                  <a:schemeClr val="tx1"/>
                </a:solidFill>
                <a:effectLst/>
                <a:latin typeface="+mn-lt"/>
                <a:ea typeface="+mn-ea"/>
                <a:cs typeface="+mn-cs"/>
              </a:rPr>
              <a:t>4</a:t>
            </a:r>
            <a:endParaRPr lang="en-US" sz="120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Imesasishwa: Septemba 2020</a:t>
            </a:r>
            <a:endParaRPr lang="en-US" sz="1200" kern="1200" dirty="0">
              <a:solidFill>
                <a:schemeClr val="tx1"/>
              </a:solidFill>
              <a:effectLst/>
              <a:latin typeface="+mn-lt"/>
              <a:ea typeface="+mn-ea"/>
              <a:cs typeface="+mn-cs"/>
            </a:endParaRPr>
          </a:p>
          <a:p>
            <a:endParaRPr lang="en-US" altLang="en-US" dirty="0">
              <a:latin typeface="Times" charset="0"/>
            </a:endParaRPr>
          </a:p>
          <a:p>
            <a:r>
              <a:rPr lang="en-US" altLang="en-US" dirty="0">
                <a:latin typeface="Times" charset="0"/>
              </a:rPr>
              <a:t>Chanzo:</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1. </a:t>
            </a:r>
            <a:r>
              <a:rPr lang="en-US" sz="1200" kern="1200" dirty="0">
                <a:solidFill>
                  <a:schemeClr val="tx1"/>
                </a:solidFill>
                <a:effectLst/>
                <a:latin typeface="+mn-lt"/>
                <a:ea typeface="+mn-ea"/>
                <a:cs typeface="+mn-cs"/>
              </a:rPr>
              <a:t>Vermeer, M. &amp; </a:t>
            </a:r>
            <a:r>
              <a:rPr lang="en-US" sz="1200" kern="1200" dirty="0" err="1">
                <a:solidFill>
                  <a:schemeClr val="tx1"/>
                </a:solidFill>
                <a:effectLst/>
                <a:latin typeface="+mn-lt"/>
                <a:ea typeface="+mn-ea"/>
                <a:cs typeface="+mn-cs"/>
              </a:rPr>
              <a:t>Rahmstorf</a:t>
            </a:r>
            <a:r>
              <a:rPr lang="en-US" sz="1200" kern="1200" dirty="0">
                <a:solidFill>
                  <a:schemeClr val="tx1"/>
                </a:solidFill>
                <a:effectLst/>
                <a:latin typeface="+mn-lt"/>
                <a:ea typeface="+mn-ea"/>
                <a:cs typeface="+mn-cs"/>
              </a:rPr>
              <a:t>, S. (2009). Global sea level linked to global temperature. </a:t>
            </a:r>
            <a:r>
              <a:rPr lang="en-US" sz="1200" i="1" kern="1200" dirty="0">
                <a:solidFill>
                  <a:schemeClr val="tx1"/>
                </a:solidFill>
                <a:effectLst/>
                <a:latin typeface="+mn-lt"/>
                <a:ea typeface="+mn-ea"/>
                <a:cs typeface="+mn-cs"/>
              </a:rPr>
              <a:t>Proceedings of the National Academy of Sciences. </a:t>
            </a:r>
            <a:r>
              <a:rPr lang="en-US" sz="1200" kern="1200" dirty="0">
                <a:solidFill>
                  <a:schemeClr val="tx1"/>
                </a:solidFill>
                <a:effectLst/>
                <a:latin typeface="+mn-lt"/>
                <a:ea typeface="+mn-ea"/>
                <a:cs typeface="+mn-cs"/>
              </a:rPr>
              <a:t>106(51) 21527-21532. https://</a:t>
            </a:r>
            <a:r>
              <a:rPr lang="en-US" sz="1200" kern="1200" dirty="0" err="1">
                <a:solidFill>
                  <a:schemeClr val="tx1"/>
                </a:solidFill>
                <a:effectLst/>
                <a:latin typeface="+mn-lt"/>
                <a:ea typeface="+mn-ea"/>
                <a:cs typeface="+mn-cs"/>
              </a:rPr>
              <a:t>www.pnas.org</a:t>
            </a:r>
            <a:r>
              <a:rPr lang="en-US" sz="1200" kern="1200" dirty="0">
                <a:solidFill>
                  <a:schemeClr val="tx1"/>
                </a:solidFill>
                <a:effectLst/>
                <a:latin typeface="+mn-lt"/>
                <a:ea typeface="+mn-ea"/>
                <a:cs typeface="+mn-cs"/>
              </a:rPr>
              <a:t>/content/106/51/21527</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2. </a:t>
            </a:r>
            <a:r>
              <a:rPr lang="en-US" sz="1200" kern="1200" dirty="0">
                <a:solidFill>
                  <a:schemeClr val="tx1"/>
                </a:solidFill>
                <a:effectLst/>
                <a:latin typeface="+mn-lt"/>
                <a:ea typeface="+mn-ea"/>
                <a:cs typeface="+mn-cs"/>
              </a:rPr>
              <a:t>P. Wester, A. Mishra, A. Mukherji, A. B. Shrestha (</a:t>
            </a:r>
            <a:r>
              <a:rPr lang="en-US" sz="1200" kern="1200" dirty="0" err="1">
                <a:solidFill>
                  <a:schemeClr val="tx1"/>
                </a:solidFill>
                <a:effectLst/>
                <a:latin typeface="+mn-lt"/>
                <a:ea typeface="+mn-ea"/>
                <a:cs typeface="+mn-cs"/>
              </a:rPr>
              <a:t>eds</a:t>
            </a:r>
            <a:r>
              <a:rPr lang="en-US" sz="1200" kern="1200" dirty="0">
                <a:solidFill>
                  <a:schemeClr val="tx1"/>
                </a:solidFill>
                <a:effectLst/>
                <a:latin typeface="+mn-lt"/>
                <a:ea typeface="+mn-ea"/>
                <a:cs typeface="+mn-cs"/>
              </a:rPr>
              <a:t>) (2019) The Hindu Kush Himalaya Assessment—Mountains, Climate Change, Sustainability and People. Springer Nature Switzerland AG, Cham.</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3. Urban, M. Accelerating extinction risk from climate change. </a:t>
            </a:r>
            <a:r>
              <a:rPr lang="en-US" sz="1200" i="1" kern="1200" dirty="0">
                <a:solidFill>
                  <a:schemeClr val="tx1"/>
                </a:solidFill>
                <a:effectLst/>
                <a:latin typeface="+mn-lt"/>
                <a:ea typeface="+mn-ea"/>
                <a:cs typeface="+mn-cs"/>
              </a:rPr>
              <a:t>Science.</a:t>
            </a:r>
            <a:r>
              <a:rPr lang="en-US" sz="1200" b="1" kern="1200" dirty="0">
                <a:solidFill>
                  <a:schemeClr val="tx1"/>
                </a:solidFill>
                <a:effectLst/>
                <a:latin typeface="+mn-lt"/>
                <a:ea typeface="+mn-ea"/>
                <a:cs typeface="+mn-cs"/>
              </a:rPr>
              <a:t>348</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6234 (2015), 571-573. </a:t>
            </a:r>
            <a:r>
              <a:rPr lang="en-US" sz="1200" u="sng" kern="1200" dirty="0">
                <a:solidFill>
                  <a:schemeClr val="tx1"/>
                </a:solidFill>
                <a:effectLst/>
                <a:latin typeface="+mn-lt"/>
                <a:ea typeface="+mn-ea"/>
                <a:cs typeface="+mn-cs"/>
                <a:hlinkClick r:id="rId3"/>
              </a:rPr>
              <a:t>https://science.sciencemag.org/content/348/6234/571</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en-US" dirty="0">
                <a:latin typeface="Times" charset="0"/>
              </a:rPr>
              <a:t>4. </a:t>
            </a:r>
            <a:r>
              <a:rPr lang="en-US" sz="1200" kern="1200" dirty="0">
                <a:solidFill>
                  <a:schemeClr val="tx1"/>
                </a:solidFill>
                <a:effectLst/>
                <a:latin typeface="+mn-lt"/>
                <a:ea typeface="+mn-ea"/>
                <a:cs typeface="+mn-cs"/>
              </a:rPr>
              <a:t>Mora, C., </a:t>
            </a:r>
            <a:r>
              <a:rPr lang="en-US" sz="1200" kern="1200" dirty="0" err="1">
                <a:solidFill>
                  <a:schemeClr val="tx1"/>
                </a:solidFill>
                <a:effectLst/>
                <a:latin typeface="+mn-lt"/>
                <a:ea typeface="+mn-ea"/>
                <a:cs typeface="+mn-cs"/>
              </a:rPr>
              <a:t>Dousset</a:t>
            </a:r>
            <a:r>
              <a:rPr lang="en-US" sz="1200" kern="1200" dirty="0">
                <a:solidFill>
                  <a:schemeClr val="tx1"/>
                </a:solidFill>
                <a:effectLst/>
                <a:latin typeface="+mn-lt"/>
                <a:ea typeface="+mn-ea"/>
                <a:cs typeface="+mn-cs"/>
              </a:rPr>
              <a:t>, B., Caldwell, I.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Global risk of deadly heat. </a:t>
            </a:r>
            <a:r>
              <a:rPr lang="en-US" sz="1200" i="1" kern="1200" dirty="0">
                <a:solidFill>
                  <a:schemeClr val="tx1"/>
                </a:solidFill>
                <a:effectLst/>
                <a:latin typeface="+mn-lt"/>
                <a:ea typeface="+mn-ea"/>
                <a:cs typeface="+mn-cs"/>
              </a:rPr>
              <a:t>Nature </a:t>
            </a:r>
            <a:r>
              <a:rPr lang="en-US" sz="1200" i="1" kern="1200" dirty="0" err="1">
                <a:solidFill>
                  <a:schemeClr val="tx1"/>
                </a:solidFill>
                <a:effectLst/>
                <a:latin typeface="+mn-lt"/>
                <a:ea typeface="+mn-ea"/>
                <a:cs typeface="+mn-cs"/>
              </a:rPr>
              <a:t>Clim</a:t>
            </a:r>
            <a:r>
              <a:rPr lang="en-US" sz="1200" i="1" kern="1200" dirty="0">
                <a:solidFill>
                  <a:schemeClr val="tx1"/>
                </a:solidFill>
                <a:effectLst/>
                <a:latin typeface="+mn-lt"/>
                <a:ea typeface="+mn-ea"/>
                <a:cs typeface="+mn-cs"/>
              </a:rPr>
              <a:t>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7, </a:t>
            </a:r>
            <a:r>
              <a:rPr lang="en-US" sz="1200" kern="1200" dirty="0">
                <a:solidFill>
                  <a:schemeClr val="tx1"/>
                </a:solidFill>
                <a:effectLst/>
                <a:latin typeface="+mn-lt"/>
                <a:ea typeface="+mn-ea"/>
                <a:cs typeface="+mn-cs"/>
              </a:rPr>
              <a:t>501–506 (2017). </a:t>
            </a:r>
            <a:r>
              <a:rPr lang="en-US" sz="1200" u="sng" kern="1200" dirty="0">
                <a:solidFill>
                  <a:schemeClr val="tx1"/>
                </a:solidFill>
                <a:effectLst/>
                <a:latin typeface="+mn-lt"/>
                <a:ea typeface="+mn-ea"/>
                <a:cs typeface="+mn-cs"/>
                <a:hlinkClick r:id="rId4"/>
              </a:rPr>
              <a:t>https://doi.org/10.1038/nclimate3322</a:t>
            </a:r>
            <a:endParaRPr lang="en-US" altLang="en-US" dirty="0">
              <a:latin typeface="Times"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a:solidFill>
                  <a:schemeClr val="tx1"/>
                </a:solidFill>
                <a:effectLst/>
                <a:latin typeface="+mn-lt"/>
                <a:ea typeface="+mn-ea"/>
                <a:cs typeface="+mn-cs"/>
              </a:rPr>
              <a:t>Photos:</a:t>
            </a:r>
            <a:endParaRPr lang="en-US" sz="1200" kern="1200" dirty="0">
              <a:solidFill>
                <a:schemeClr val="tx1"/>
              </a:solidFill>
              <a:effectLst/>
              <a:latin typeface="+mn-lt"/>
              <a:ea typeface="+mn-ea"/>
              <a:cs typeface="+mn-cs"/>
            </a:endParaRPr>
          </a:p>
          <a:p>
            <a:r>
              <a:rPr lang="en-US" altLang="en-US" dirty="0">
                <a:latin typeface="Times" charset="0"/>
              </a:rPr>
              <a:t>Wave: https://</a:t>
            </a:r>
            <a:r>
              <a:rPr lang="en-US" altLang="en-US" dirty="0" err="1">
                <a:latin typeface="Times" charset="0"/>
              </a:rPr>
              <a:t>pixabay.com</a:t>
            </a:r>
            <a:r>
              <a:rPr lang="en-US" altLang="en-US" dirty="0">
                <a:latin typeface="Times" charset="0"/>
              </a:rPr>
              <a:t>/images/id-1913559/</a:t>
            </a:r>
            <a:endParaRPr lang="en-US" altLang="en-US" dirty="0">
              <a:latin typeface="Times" charset="0"/>
            </a:endParaRPr>
          </a:p>
          <a:p>
            <a:r>
              <a:rPr lang="en-US" altLang="en-US" dirty="0">
                <a:latin typeface="Times" charset="0"/>
              </a:rPr>
              <a:t>Glacier: https://</a:t>
            </a:r>
            <a:r>
              <a:rPr lang="en-US" altLang="en-US" dirty="0" err="1">
                <a:latin typeface="Times" charset="0"/>
              </a:rPr>
              <a:t>pixabay.com</a:t>
            </a:r>
            <a:r>
              <a:rPr lang="en-US" altLang="en-US" dirty="0">
                <a:latin typeface="Times" charset="0"/>
              </a:rPr>
              <a:t>/images/id-276995/</a:t>
            </a:r>
            <a:endParaRPr lang="en-US" altLang="en-US" dirty="0">
              <a:latin typeface="Times" charset="0"/>
            </a:endParaRPr>
          </a:p>
          <a:p>
            <a:r>
              <a:rPr lang="en-US" dirty="0"/>
              <a:t>Thermometer: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/images/id-4767444/</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Skeleton: https://</a:t>
            </a:r>
            <a:r>
              <a:rPr lang="en-US" sz="1200" kern="1200" dirty="0" err="1">
                <a:solidFill>
                  <a:schemeClr val="tx1"/>
                </a:solidFill>
                <a:effectLst/>
                <a:latin typeface="+mn-lt"/>
                <a:ea typeface="+mn-ea"/>
                <a:cs typeface="+mn-cs"/>
              </a:rPr>
              <a:t>pixabay.com</a:t>
            </a:r>
            <a:r>
              <a:rPr lang="en-US" sz="1200" kern="1200" dirty="0">
                <a:solidFill>
                  <a:schemeClr val="tx1"/>
                </a:solidFill>
                <a:effectLst/>
                <a:latin typeface="+mn-lt"/>
                <a:ea typeface="+mn-ea"/>
                <a:cs typeface="+mn-cs"/>
              </a:rPr>
              <a:t>/images/id-433340/</a:t>
            </a:r>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r>
              <a:rPr lang="en-US" sz="1200" strike="noStrike" dirty="0">
                <a:solidFill>
                  <a:schemeClr val="bg1"/>
                </a:solidFill>
              </a:rPr>
              <a:t>Maelezo: </a:t>
            </a:r>
            <a:endParaRPr lang="en-US" sz="1200" strike="noStrike" dirty="0">
              <a:solidFill>
                <a:schemeClr val="bg1"/>
              </a:solidFill>
            </a:endParaRPr>
          </a:p>
          <a:p>
            <a:r>
              <a:rPr lang="en-US" sz="1200" strike="noStrike" dirty="0">
                <a:solidFill>
                  <a:schemeClr val="bg1"/>
                </a:solidFill>
              </a:rPr>
              <a:t>Tutakuwa tukitumia mfumo thabiti wa mazingira wa masimulizi unaoitwa En-ROADS.Mfumo wa En-ROADS unasaidia watu kujifunza na kutafiti athari za njia mbalimbali za kushughulikia mabadiliko ya hali ya hewa.</a:t>
            </a:r>
            <a:endParaRPr lang="en-US" strike="noStrike" dirty="0">
              <a:latin typeface="Century Gothic" panose="020B0502020202020204" pitchFamily="34" charset="0"/>
            </a:endParaRPr>
          </a:p>
          <a:p>
            <a:endParaRPr lang="en-US" strike="noStrike" dirty="0">
              <a:latin typeface="Century Gothic" panose="020B0502020202020204" pitchFamily="34" charset="0"/>
            </a:endParaRPr>
          </a:p>
          <a:p>
            <a:r>
              <a:rPr lang="en-US" strike="noStrike" dirty="0" err="1">
                <a:latin typeface="Century Gothic" panose="020B0502020202020204" pitchFamily="34" charset="0"/>
              </a:rPr>
              <a:t>En</a:t>
            </a:r>
            <a:r>
              <a:rPr lang="en-US" strike="noStrike" dirty="0">
                <a:latin typeface="Century Gothic" panose="020B0502020202020204" pitchFamily="34" charset="0"/>
              </a:rPr>
              <a:t>-ROADS is:</a:t>
            </a:r>
            <a:endParaRPr lang="en-US" strike="noStrike" dirty="0">
              <a:latin typeface="Century Gothic" panose="020B0502020202020204" pitchFamily="34" charset="0"/>
            </a:endParaRPr>
          </a:p>
          <a:p>
            <a:pPr marL="171450" indent="-171450">
              <a:buFontTx/>
              <a:buChar char="-"/>
            </a:pPr>
            <a:r>
              <a:rPr lang="en-US" strike="noStrike" dirty="0"/>
              <a:t>Powered by the best available research on climate science and solutions</a:t>
            </a:r>
            <a:endParaRPr lang="en-US" strike="noStrike" dirty="0"/>
          </a:p>
          <a:p>
            <a:pPr marL="171450" indent="-171450">
              <a:buFontTx/>
              <a:buChar char="-"/>
            </a:pPr>
            <a:r>
              <a:rPr lang="en-US" dirty="0">
                <a:latin typeface="Century Gothic" panose="020B0502020202020204" pitchFamily="34" charset="0"/>
              </a:rPr>
              <a:t>Transparent: All equations and model assumptions are open source</a:t>
            </a:r>
            <a:endParaRPr lang="en-US" dirty="0">
              <a:latin typeface="Century Gothic" panose="020B0502020202020204" pitchFamily="34" charset="0"/>
            </a:endParaRPr>
          </a:p>
          <a:p>
            <a:pPr marL="171450" indent="-171450">
              <a:buFontTx/>
              <a:buChar char="-"/>
            </a:pPr>
            <a:r>
              <a:rPr lang="en-US" dirty="0">
                <a:latin typeface="Century Gothic" panose="020B0502020202020204" pitchFamily="34" charset="0"/>
              </a:rPr>
              <a:t>Dynamic: Assumptions are adjustable</a:t>
            </a:r>
            <a:endParaRPr lang="en-US" dirty="0">
              <a:latin typeface="Century Gothic" panose="020B0502020202020204" pitchFamily="34" charset="0"/>
            </a:endParaRPr>
          </a:p>
          <a:p>
            <a:pPr marL="171450" indent="-171450">
              <a:buFontTx/>
              <a:buChar char="-"/>
            </a:pPr>
            <a:r>
              <a:rPr lang="en-US" dirty="0">
                <a:latin typeface="Century Gothic" panose="020B0502020202020204" pitchFamily="34" charset="0"/>
              </a:rPr>
              <a:t>Fast: Runs in real time</a:t>
            </a:r>
            <a:endParaRPr lang="en-US" dirty="0">
              <a:latin typeface="Century Gothic" panose="020B0502020202020204" pitchFamily="34" charset="0"/>
            </a:endParaRPr>
          </a:p>
          <a:p>
            <a:pPr marL="0" indent="0">
              <a:buFontTx/>
              <a:buNone/>
            </a:pPr>
            <a:endParaRPr lang="en-US" dirty="0">
              <a:latin typeface="Century Gothic" panose="020B0502020202020204" pitchFamily="34" charset="0"/>
            </a:endParaRPr>
          </a:p>
          <a:p>
            <a:pPr marL="0" indent="0">
              <a:buFontTx/>
              <a:buNone/>
            </a:pPr>
            <a:r>
              <a:rPr lang="en-US" dirty="0">
                <a:latin typeface="Century Gothic" panose="020B0502020202020204" pitchFamily="34" charset="0"/>
              </a:rPr>
              <a:t>Updated: November 2020</a:t>
            </a:r>
            <a:endParaRPr lang="en-US" dirty="0">
              <a:latin typeface="Century Gothic" panose="020B0502020202020204" pitchFamily="34" charset="0"/>
            </a:endParaRPr>
          </a:p>
          <a:p>
            <a:pPr marL="0" indent="0">
              <a:buFontTx/>
              <a:buNone/>
            </a:pPr>
            <a:endParaRPr lang="en-US" dirty="0">
              <a:latin typeface="Century Gothic" panose="020B0502020202020204" pitchFamily="34" charset="0"/>
            </a:endParaRPr>
          </a:p>
          <a:p>
            <a:pPr marL="0" indent="0">
              <a:buFontTx/>
              <a:buNone/>
            </a:pPr>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B39ACC1A-9FD5-BC4C-8833-BF4A1ED2CF75}"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Maelezo:Wewe ni sehemu ya ulimwengu,kuwa na ujuzi zaidi kuhusu na kujizatiti na njia mbalimbali za kutatua mabadiliklo ya hali ya hewa kwa uzoefu utakaoupata kupitia semina hii.</a:t>
            </a:r>
            <a:endParaRPr lang="en-US" sz="1200" dirty="0">
              <a:solidFill>
                <a:schemeClr val="bg1"/>
              </a:solidFill>
            </a:endParaRPr>
          </a:p>
          <a:p>
            <a:endParaRPr lang="en-US" sz="1200" dirty="0">
              <a:solidFill>
                <a:schemeClr val="bg1"/>
              </a:solidFill>
            </a:endParaRPr>
          </a:p>
          <a:p>
            <a:r>
              <a:rPr lang="en-US" sz="1200" dirty="0">
                <a:solidFill>
                  <a:schemeClr val="bg1"/>
                </a:solidFill>
              </a:rPr>
              <a:t>Imesasishwa: Oktoba 2020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B39ACC1A-9FD5-BC4C-8833-BF4A1ED2CF75}" type="slidenum">
              <a:rPr kumimoji="0" lang="en-US" sz="1200" b="0" i="0" u="none" strike="noStrike" kern="1200" cap="none" spc="0" normalizeH="0" baseline="0" noProof="0" smtClean="0">
                <a:ln>
                  <a:noFill/>
                </a:ln>
                <a:solidFill>
                  <a:srgbClr val="000000"/>
                </a:solidFill>
                <a:effectLst/>
                <a:uLnTx/>
                <a:uFillTx/>
                <a:latin typeface="Times" charset="0"/>
                <a:ea typeface="MS PGothic" panose="020B0600070205080204" charset="-128"/>
                <a:cs typeface="+mn-cs"/>
              </a:rPr>
            </a:fld>
            <a:endParaRPr kumimoji="0" lang="en-US" sz="1200" b="0" i="0" u="none" strike="noStrike" kern="1200" cap="none" spc="0" normalizeH="0" baseline="0" noProof="0" dirty="0">
              <a:ln>
                <a:noFill/>
              </a:ln>
              <a:solidFill>
                <a:srgbClr val="000000"/>
              </a:solidFill>
              <a:effectLst/>
              <a:uLnTx/>
              <a:uFillTx/>
              <a:latin typeface="Times" charset="0"/>
              <a:ea typeface="MS PGothic" panose="020B060007020508020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Maelezo; Hewa ya kaboni iko kiwango cha juu kuliko wakati wowote zaidi ya miaka 800,000 iliyopita. Na viwango vinaongezeka haraka kuliko wakati wowote katika miaka milioni  ijayo.</a:t>
            </a:r>
            <a:endParaRPr lang="en-US" i="1" dirty="0"/>
          </a:p>
          <a:p>
            <a:endParaRPr lang="en-US" dirty="0"/>
          </a:p>
          <a:p>
            <a:endParaRPr lang="en-US" dirty="0"/>
          </a:p>
          <a:p>
            <a:r>
              <a:rPr lang="en-US" dirty="0"/>
              <a:t>Chanzo: NASA Jet Propulsion Laboratory https://</a:t>
            </a:r>
            <a:r>
              <a:rPr lang="en-US" dirty="0" err="1"/>
              <a:t>climate.nasa.gov</a:t>
            </a:r>
            <a:r>
              <a:rPr lang="en-US" dirty="0"/>
              <a:t>/</a:t>
            </a:r>
            <a:endParaRPr lang="en-US" dirty="0"/>
          </a:p>
          <a:p>
            <a:endParaRPr lang="en-US" dirty="0"/>
          </a:p>
          <a:p>
            <a:endParaRPr lang="en-US" dirty="0"/>
          </a:p>
          <a:p>
            <a:r>
              <a:rPr lang="en-US" dirty="0"/>
              <a:t>Updated: September 2020</a:t>
            </a:r>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Maelezo:</a:t>
            </a:r>
            <a:r>
              <a:rPr lang="en-US" baseline="0" dirty="0"/>
              <a:t> Lakini ni wapi gesi ya kaboni inatoka? Mawazo yoyote? Chati hii inaonyesha chanzo cha gesi ya kaboni  kuanzia katika miaka ya 1850 mpaka mwaka 2018.Chanzo kikuu cha cha  usambaaji wa gesi ya kaboni ni  mafuta -Makaa ya mawe (Unayoyaona katika rangi ya kahawia),Mafuta katika rangi nyeusi na gesi katika rangi ya bluu. Unaweza kuona kwamba kumekuwa na ongezeko kubwa katika upande wa makaa ya mawe,mafuta, na gesi zaidi ya miaka 100 iliyopita. Kwa kulinganisha matumizi ya uzalishaji wa ardhi amabyo kimsingi hutokan na ukataji wa miti,Haujakua sana na hata hivyo unaweza kupungua. Uzalishaji mwingine msingi wake hujumuisha chokaa kwa ajili ya uzalishaji yakinifu.</a:t>
            </a:r>
            <a:endParaRPr lang="en-US" baseline="0" dirty="0"/>
          </a:p>
          <a:p>
            <a:endParaRPr lang="en-US" dirty="0"/>
          </a:p>
          <a:p>
            <a:endParaRPr lang="en-US" dirty="0"/>
          </a:p>
          <a:p>
            <a:r>
              <a:rPr lang="en-US" dirty="0"/>
              <a:t>Vyanzo: CDIAC (https://</a:t>
            </a:r>
            <a:r>
              <a:rPr lang="en-US" dirty="0" err="1"/>
              <a:t>www.globalcarbonproject.org</a:t>
            </a:r>
            <a:r>
              <a:rPr lang="en-US" dirty="0"/>
              <a:t>/</a:t>
            </a:r>
            <a:r>
              <a:rPr lang="en-US" dirty="0" err="1"/>
              <a:t>carbonbudget</a:t>
            </a:r>
            <a:r>
              <a:rPr lang="en-US" dirty="0"/>
              <a:t>/19/</a:t>
            </a:r>
            <a:r>
              <a:rPr lang="en-US" dirty="0" err="1"/>
              <a:t>presentation.htm</a:t>
            </a:r>
            <a:r>
              <a:rPr lang="en-US" dirty="0"/>
              <a:t>), drawing from Houghton and </a:t>
            </a:r>
            <a:r>
              <a:rPr lang="en-US" dirty="0" err="1"/>
              <a:t>Nassikas</a:t>
            </a:r>
            <a:r>
              <a:rPr lang="en-US" dirty="0"/>
              <a:t> 2017; </a:t>
            </a:r>
            <a:r>
              <a:rPr lang="en-US" dirty="0" err="1"/>
              <a:t>Hansis</a:t>
            </a:r>
            <a:r>
              <a:rPr lang="en-US" dirty="0"/>
              <a:t> et al. 2015; </a:t>
            </a:r>
            <a:r>
              <a:rPr lang="en-US" dirty="0" err="1"/>
              <a:t>Friedlingstein</a:t>
            </a:r>
            <a:r>
              <a:rPr lang="en-US" dirty="0"/>
              <a:t> et al. 2019; Global Carbon Budget 2019</a:t>
            </a:r>
            <a:endParaRPr lang="en-US" dirty="0"/>
          </a:p>
          <a:p>
            <a:endParaRPr lang="en-GB" noProof="0" dirty="0">
              <a:ea typeface="MS PGothic" panose="020B0600070205080204" charset="-128"/>
            </a:endParaRPr>
          </a:p>
          <a:p>
            <a:r>
              <a:rPr lang="en-US" altLang="en-GB" noProof="0" dirty="0">
                <a:ea typeface="MS PGothic" panose="020B0600070205080204" charset="-128"/>
              </a:rPr>
              <a:t>Imesasishwa</a:t>
            </a:r>
            <a:r>
              <a:rPr lang="en-GB" noProof="0" dirty="0">
                <a:ea typeface="MS PGothic" panose="020B0600070205080204" charset="-128"/>
              </a:rPr>
              <a:t>: September 2020</a:t>
            </a:r>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9.png"/><Relationship Id="rId4" Type="http://schemas.openxmlformats.org/officeDocument/2006/relationships/image" Target="../media/image1.svg"/><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1.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White ">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stretch>
            <a:fillRect/>
          </a:stretch>
        </p:blipFill>
        <p:spPr>
          <a:xfrm>
            <a:off x="0" y="15686"/>
            <a:ext cx="12303945" cy="6965776"/>
          </a:xfrm>
          <a:prstGeom prst="rect">
            <a:avLst/>
          </a:prstGeom>
        </p:spPr>
      </p:pic>
      <p:sp>
        <p:nvSpPr>
          <p:cNvPr id="8" name="Title 1"/>
          <p:cNvSpPr>
            <a:spLocks noGrp="1"/>
          </p:cNvSpPr>
          <p:nvPr>
            <p:ph type="ctrTitle" hasCustomPrompt="1"/>
          </p:nvPr>
        </p:nvSpPr>
        <p:spPr>
          <a:xfrm>
            <a:off x="911389" y="781876"/>
            <a:ext cx="6695359" cy="2319132"/>
          </a:xfrm>
        </p:spPr>
        <p:txBody>
          <a:bodyPr anchor="ctr">
            <a:normAutofit/>
          </a:bodyPr>
          <a:lstStyle>
            <a:lvl1pPr algn="l">
              <a:defRPr sz="4800" b="1" i="0">
                <a:solidFill>
                  <a:srgbClr val="FFC000"/>
                </a:solidFill>
                <a:latin typeface="Helvetica" pitchFamily="2" charset="0"/>
              </a:defRPr>
            </a:lvl1pPr>
          </a:lstStyle>
          <a:p>
            <a:r>
              <a:rPr lang="en-US" dirty="0"/>
              <a:t>Click to edit Master Slide title</a:t>
            </a:r>
            <a:endParaRPr lang="en-US" dirty="0"/>
          </a:p>
        </p:txBody>
      </p:sp>
      <p:sp>
        <p:nvSpPr>
          <p:cNvPr id="9" name="Subtitle 2"/>
          <p:cNvSpPr>
            <a:spLocks noGrp="1"/>
          </p:cNvSpPr>
          <p:nvPr>
            <p:ph type="subTitle" idx="1" hasCustomPrompt="1"/>
          </p:nvPr>
        </p:nvSpPr>
        <p:spPr>
          <a:xfrm>
            <a:off x="911389" y="3267350"/>
            <a:ext cx="6695359" cy="1655762"/>
          </a:xfrm>
        </p:spPr>
        <p:txBody>
          <a:bodyPr>
            <a:normAutofit/>
          </a:bodyPr>
          <a:lstStyle>
            <a:lvl1pPr marL="0" indent="0" algn="l">
              <a:buNone/>
              <a:defRPr sz="3000" b="0" i="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Slide subtitle</a:t>
            </a:r>
            <a:endParaRPr lang="en-US" dirty="0"/>
          </a:p>
        </p:txBody>
      </p:sp>
      <p:cxnSp>
        <p:nvCxnSpPr>
          <p:cNvPr id="12" name="Straight Connector 11"/>
          <p:cNvCxnSpPr/>
          <p:nvPr userDrawn="1"/>
        </p:nvCxnSpPr>
        <p:spPr>
          <a:xfrm>
            <a:off x="1046922" y="2902225"/>
            <a:ext cx="77922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3"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1_Blank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pic>
        <p:nvPicPr>
          <p:cNvPr id="14" name="Graphic 13"/>
          <p:cNvPicPr>
            <a:picLocks noChangeAspect="1"/>
          </p:cNvPicPr>
          <p:nvPr/>
        </p:nvPicPr>
        <p:blipFill rotWithShape="1">
          <a:blip r:embed="rId2" cstate="email">
            <a:extLst>
              <a:ext uri="{96DAC541-7B7A-43D3-8B79-37D633B846F1}">
                <asvg:svgBlip xmlns:asvg="http://schemas.microsoft.com/office/drawing/2016/SVG/main" r:embed="rId3"/>
              </a:ext>
            </a:extLst>
          </a:blip>
          <a:srcRect t="29060"/>
          <a:stretch>
            <a:fillRect/>
          </a:stretch>
        </p:blipFill>
        <p:spPr>
          <a:xfrm>
            <a:off x="-19051" y="2021203"/>
            <a:ext cx="12277725" cy="4865077"/>
          </a:xfrm>
          <a:prstGeom prst="rect">
            <a:avLst/>
          </a:prstGeom>
        </p:spPr>
      </p:pic>
      <p:sp>
        <p:nvSpPr>
          <p:cNvPr id="2" name="Title 1"/>
          <p:cNvSpPr>
            <a:spLocks noGrp="1"/>
          </p:cNvSpPr>
          <p:nvPr>
            <p:ph type="title"/>
          </p:nvPr>
        </p:nvSpPr>
        <p:spPr/>
        <p:txBody>
          <a:bodyPr/>
          <a:lstStyle>
            <a:lvl1pPr>
              <a:defRPr b="1" i="0">
                <a:solidFill>
                  <a:schemeClr val="tx1">
                    <a:lumMod val="75000"/>
                    <a:lumOff val="25000"/>
                  </a:schemeClr>
                </a:solidFill>
                <a:latin typeface="Helvetica" pitchFamily="2" charset="0"/>
              </a:defRPr>
            </a:lvl1pPr>
          </a:lstStyle>
          <a:p>
            <a:r>
              <a:rPr lang="en-US"/>
              <a:t>Click to edit Master title style</a:t>
            </a:r>
            <a:endParaRPr lang="en-US" dirty="0"/>
          </a:p>
        </p:txBody>
      </p:sp>
      <p:pic>
        <p:nvPicPr>
          <p:cNvPr id="8" name="Content Placeholder 6"/>
          <p:cNvPicPr>
            <a:picLocks noChangeAspect="1"/>
          </p:cNvPicPr>
          <p:nvPr/>
        </p:nvPicPr>
        <p:blipFill>
          <a:blip r:embed="rId4" cstate="email"/>
          <a:stretch>
            <a:fillRect/>
          </a:stretch>
        </p:blipFill>
        <p:spPr>
          <a:xfrm>
            <a:off x="10472738" y="6147011"/>
            <a:ext cx="1523999" cy="574463"/>
          </a:xfrm>
          <a:prstGeom prst="rect">
            <a:avLst/>
          </a:prstGeom>
        </p:spPr>
      </p:pic>
      <p:sp>
        <p:nvSpPr>
          <p:cNvPr id="10" name="Text Placeholder 9"/>
          <p:cNvSpPr>
            <a:spLocks noGrp="1"/>
          </p:cNvSpPr>
          <p:nvPr>
            <p:ph type="body" sz="quarter" idx="13"/>
          </p:nvPr>
        </p:nvSpPr>
        <p:spPr>
          <a:xfrm>
            <a:off x="838200" y="2378075"/>
            <a:ext cx="10515600" cy="3473450"/>
          </a:xfrm>
        </p:spPr>
        <p:txBody>
          <a:bodyPr/>
          <a:lstStyle>
            <a:lvl1pPr>
              <a:defRPr>
                <a:solidFill>
                  <a:schemeClr val="bg1"/>
                </a:solidFill>
                <a:latin typeface="Helvetica" pitchFamily="2" charset="0"/>
              </a:defRPr>
            </a:lvl1pPr>
            <a:lvl2pPr>
              <a:defRPr>
                <a:solidFill>
                  <a:schemeClr val="bg1"/>
                </a:solidFill>
                <a:latin typeface="Helvetica" pitchFamily="2" charset="0"/>
              </a:defRPr>
            </a:lvl2pPr>
            <a:lvl3pPr>
              <a:defRPr>
                <a:solidFill>
                  <a:schemeClr val="bg1"/>
                </a:solidFill>
                <a:latin typeface="Helvetica" pitchFamily="2" charset="0"/>
              </a:defRPr>
            </a:lvl3pPr>
            <a:lvl4pPr>
              <a:defRPr>
                <a:solidFill>
                  <a:schemeClr val="bg1"/>
                </a:solidFill>
                <a:latin typeface="Helvetica" pitchFamily="2" charset="0"/>
              </a:defRPr>
            </a:lvl4pPr>
            <a:lvl5pPr>
              <a:defRPr>
                <a:solidFill>
                  <a:schemeClr val="bg1"/>
                </a:solidFill>
                <a:latin typeface="Helvetica" pitchFamily="2" charset="0"/>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1-w/-logo-CI 2020">
    <p:bg>
      <p:bgPr>
        <a:blipFill dpi="0" rotWithShape="1">
          <a:blip r:embed="rId2" cstate="screen"/>
          <a:srcRect/>
          <a:stretch>
            <a:fillRect/>
          </a:stretch>
        </a:blipFill>
        <a:effectLst/>
      </p:bgPr>
    </p:bg>
    <p:spTree>
      <p:nvGrpSpPr>
        <p:cNvPr id="1" name=""/>
        <p:cNvGrpSpPr/>
        <p:nvPr/>
      </p:nvGrpSpPr>
      <p:grpSpPr>
        <a:xfrm>
          <a:off x="0" y="0"/>
          <a:ext cx="0" cy="0"/>
          <a:chOff x="0" y="0"/>
          <a:chExt cx="0" cy="0"/>
        </a:xfrm>
      </p:grpSpPr>
      <p:pic>
        <p:nvPicPr>
          <p:cNvPr id="7" name="Graphic 6"/>
          <p:cNvPicPr>
            <a:picLocks noChangeAspect="1"/>
          </p:cNvPicPr>
          <p:nvPr userDrawn="1"/>
        </p:nvPicPr>
        <p:blipFill rotWithShape="1">
          <a:blip r:embed="rId3" cstate="screen">
            <a:extLst>
              <a:ext uri="{96DAC541-7B7A-43D3-8B79-37D633B846F1}">
                <asvg:svgBlip xmlns:asvg="http://schemas.microsoft.com/office/drawing/2016/SVG/main" r:embed="rId4"/>
              </a:ext>
            </a:extLst>
          </a:blip>
          <a:srcRect l="28824" t="28824"/>
          <a:stretch>
            <a:fillRect/>
          </a:stretch>
        </p:blipFill>
        <p:spPr>
          <a:xfrm>
            <a:off x="0" y="0"/>
            <a:ext cx="12271664" cy="6858000"/>
          </a:xfrm>
          <a:prstGeom prst="rect">
            <a:avLst/>
          </a:prstGeom>
        </p:spPr>
      </p:pic>
      <p:sp>
        <p:nvSpPr>
          <p:cNvPr id="13" name="Title 1"/>
          <p:cNvSpPr>
            <a:spLocks noGrp="1"/>
          </p:cNvSpPr>
          <p:nvPr>
            <p:ph type="ctrTitle"/>
          </p:nvPr>
        </p:nvSpPr>
        <p:spPr>
          <a:xfrm>
            <a:off x="362812" y="376636"/>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p:cNvSpPr>
            <a:spLocks noGrp="1"/>
          </p:cNvSpPr>
          <p:nvPr>
            <p:ph idx="1"/>
          </p:nvPr>
        </p:nvSpPr>
        <p:spPr>
          <a:xfrm>
            <a:off x="362812" y="1094724"/>
            <a:ext cx="11420479"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pic>
        <p:nvPicPr>
          <p:cNvPr id="5" name="Content Placeholder 6"/>
          <p:cNvPicPr>
            <a:picLocks noChangeAspect="1"/>
          </p:cNvPicPr>
          <p:nvPr userDrawn="1"/>
        </p:nvPicPr>
        <p:blipFill>
          <a:blip r:embed="rId5" cstate="screen"/>
          <a:stretch>
            <a:fillRect/>
          </a:stretch>
        </p:blipFill>
        <p:spPr>
          <a:xfrm>
            <a:off x="10472739" y="6147012"/>
            <a:ext cx="1523999" cy="57446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p:cNvPicPr>
            <a:picLocks noChangeAspect="1"/>
          </p:cNvPicPr>
          <p:nvPr/>
        </p:nvPicPr>
        <p:blipFill rotWithShape="1">
          <a:blip r:embed="rId2">
            <a:extLst>
              <a:ext uri="{96DAC541-7B7A-43D3-8B79-37D633B846F1}">
                <asvg:svgBlip xmlns:asvg="http://schemas.microsoft.com/office/drawing/2016/SVG/main" r:embed="rId3"/>
              </a:ext>
            </a:extLst>
          </a:blip>
          <a:srcRect l="28824" t="28824"/>
          <a:stretch>
            <a:fillRect/>
          </a:stretch>
        </p:blipFill>
        <p:spPr>
          <a:xfrm>
            <a:off x="-26505" y="0"/>
            <a:ext cx="12284765" cy="6858000"/>
          </a:xfrm>
          <a:prstGeom prst="rect">
            <a:avLst/>
          </a:prstGeom>
        </p:spPr>
      </p:pic>
      <p:sp>
        <p:nvSpPr>
          <p:cNvPr id="12" name="Title 1"/>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5" name="Content Placeholder 2"/>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pic>
        <p:nvPicPr>
          <p:cNvPr id="16" name="Content Placeholder 6"/>
          <p:cNvPicPr>
            <a:picLocks noChangeAspect="1"/>
          </p:cNvPicPr>
          <p:nvPr/>
        </p:nvPicPr>
        <p:blipFill>
          <a:blip r:embed="rId4"/>
          <a:stretch>
            <a:fillRect/>
          </a:stretch>
        </p:blipFill>
        <p:spPr>
          <a:xfrm>
            <a:off x="10472738" y="6147011"/>
            <a:ext cx="1523999" cy="57446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Graphic 6"/>
          <p:cNvPicPr>
            <a:picLocks noChangeAspect="1"/>
          </p:cNvPicPr>
          <p:nvPr userDrawn="1"/>
        </p:nvPicPr>
        <p:blipFill rotWithShape="1">
          <a:blip r:embed="rId2" cstate="email">
            <a:extLst>
              <a:ext uri="{96DAC541-7B7A-43D3-8B79-37D633B846F1}">
                <asvg:svgBlip xmlns:asvg="http://schemas.microsoft.com/office/drawing/2016/SVG/main" r:embed="rId3"/>
              </a:ext>
            </a:extLst>
          </a:blip>
          <a:srcRect l="28824" t="28824"/>
          <a:stretch>
            <a:fillRect/>
          </a:stretch>
        </p:blipFill>
        <p:spPr>
          <a:xfrm>
            <a:off x="0" y="0"/>
            <a:ext cx="12192000" cy="6858000"/>
          </a:xfrm>
          <a:prstGeom prst="rect">
            <a:avLst/>
          </a:prstGeom>
        </p:spPr>
      </p:pic>
      <p:sp>
        <p:nvSpPr>
          <p:cNvPr id="13" name="Title 1"/>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2_Blue Background/Text Right">
    <p:spTree>
      <p:nvGrpSpPr>
        <p:cNvPr id="1" name=""/>
        <p:cNvGrpSpPr/>
        <p:nvPr/>
      </p:nvGrpSpPr>
      <p:grpSpPr>
        <a:xfrm>
          <a:off x="0" y="0"/>
          <a:ext cx="0" cy="0"/>
          <a:chOff x="0" y="0"/>
          <a:chExt cx="0" cy="0"/>
        </a:xfrm>
      </p:grpSpPr>
      <p:pic>
        <p:nvPicPr>
          <p:cNvPr id="5" name="Graphic 4"/>
          <p:cNvPicPr>
            <a:picLocks noChangeAspect="1"/>
          </p:cNvPicPr>
          <p:nvPr userDrawn="1"/>
        </p:nvPicPr>
        <p:blipFill rotWithShape="1">
          <a:blip r:embed="rId2" cstate="email">
            <a:extLst>
              <a:ext uri="{96DAC541-7B7A-43D3-8B79-37D633B846F1}">
                <asvg:svgBlip xmlns:asvg="http://schemas.microsoft.com/office/drawing/2016/SVG/main" r:embed="rId3"/>
              </a:ext>
            </a:extLst>
          </a:blip>
          <a:srcRect l="28824" t="28824"/>
          <a:stretch>
            <a:fillRect/>
          </a:stretch>
        </p:blipFill>
        <p:spPr>
          <a:xfrm>
            <a:off x="-26505" y="0"/>
            <a:ext cx="12284765" cy="6858000"/>
          </a:xfrm>
          <a:prstGeom prst="rect">
            <a:avLst/>
          </a:prstGeom>
        </p:spPr>
      </p:pic>
      <p:sp>
        <p:nvSpPr>
          <p:cNvPr id="10" name="Text Placeholder 5"/>
          <p:cNvSpPr>
            <a:spLocks noGrp="1"/>
          </p:cNvSpPr>
          <p:nvPr>
            <p:ph type="body" sz="quarter" idx="12"/>
          </p:nvPr>
        </p:nvSpPr>
        <p:spPr>
          <a:xfrm>
            <a:off x="6406660" y="1404730"/>
            <a:ext cx="5228299"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1" name="Text Placeholder 5"/>
          <p:cNvSpPr>
            <a:spLocks noGrp="1"/>
          </p:cNvSpPr>
          <p:nvPr>
            <p:ph type="body" sz="quarter" idx="13"/>
          </p:nvPr>
        </p:nvSpPr>
        <p:spPr>
          <a:xfrm>
            <a:off x="466722" y="1404730"/>
            <a:ext cx="5316637" cy="46190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4" name="Title 1"/>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3_Blue Background/Text Right">
    <p:spTree>
      <p:nvGrpSpPr>
        <p:cNvPr id="1" name=""/>
        <p:cNvGrpSpPr/>
        <p:nvPr/>
      </p:nvGrpSpPr>
      <p:grpSpPr>
        <a:xfrm>
          <a:off x="0" y="0"/>
          <a:ext cx="0" cy="0"/>
          <a:chOff x="0" y="0"/>
          <a:chExt cx="0" cy="0"/>
        </a:xfrm>
      </p:grpSpPr>
      <p:pic>
        <p:nvPicPr>
          <p:cNvPr id="5" name="Graphic 4"/>
          <p:cNvPicPr>
            <a:picLocks noChangeAspect="1"/>
          </p:cNvPicPr>
          <p:nvPr userDrawn="1"/>
        </p:nvPicPr>
        <p:blipFill rotWithShape="1">
          <a:blip r:embed="rId2" cstate="email">
            <a:extLst>
              <a:ext uri="{96DAC541-7B7A-43D3-8B79-37D633B846F1}">
                <asvg:svgBlip xmlns:asvg="http://schemas.microsoft.com/office/drawing/2016/SVG/main" r:embed="rId3"/>
              </a:ext>
            </a:extLst>
          </a:blip>
          <a:srcRect l="28824" t="28824"/>
          <a:stretch>
            <a:fillRect/>
          </a:stretch>
        </p:blipFill>
        <p:spPr>
          <a:xfrm>
            <a:off x="-26505" y="0"/>
            <a:ext cx="12284765" cy="6858000"/>
          </a:xfrm>
          <a:prstGeom prst="rect">
            <a:avLst/>
          </a:prstGeom>
        </p:spPr>
      </p:pic>
      <p:sp>
        <p:nvSpPr>
          <p:cNvPr id="12" name="Text Placeholder 5"/>
          <p:cNvSpPr>
            <a:spLocks noGrp="1"/>
          </p:cNvSpPr>
          <p:nvPr>
            <p:ph type="body" sz="quarter" idx="12"/>
          </p:nvPr>
        </p:nvSpPr>
        <p:spPr>
          <a:xfrm>
            <a:off x="6406660" y="698756"/>
            <a:ext cx="5228299" cy="53250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3" name="Text Placeholder 5"/>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4" name="Title 1"/>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amp; White/Text Right">
    <p:spTree>
      <p:nvGrpSpPr>
        <p:cNvPr id="1" name=""/>
        <p:cNvGrpSpPr/>
        <p:nvPr/>
      </p:nvGrpSpPr>
      <p:grpSpPr>
        <a:xfrm>
          <a:off x="0" y="0"/>
          <a:ext cx="0" cy="0"/>
          <a:chOff x="0" y="0"/>
          <a:chExt cx="0" cy="0"/>
        </a:xfrm>
      </p:grpSpPr>
      <p:pic>
        <p:nvPicPr>
          <p:cNvPr id="26" name="Graphic 25"/>
          <p:cNvPicPr>
            <a:picLocks noChangeAspect="1"/>
          </p:cNvPicPr>
          <p:nvPr userDrawn="1"/>
        </p:nvPicPr>
        <p:blipFill rotWithShape="1">
          <a:blip r:embed="rId2" cstate="email">
            <a:extLst>
              <a:ext uri="{96DAC541-7B7A-43D3-8B79-37D633B846F1}">
                <asvg:svgBlip xmlns:asvg="http://schemas.microsoft.com/office/drawing/2016/SVG/main" r:embed="rId3"/>
              </a:ext>
            </a:extLst>
          </a:blip>
          <a:srcRect r="7654"/>
          <a:stretch>
            <a:fillRect/>
          </a:stretch>
        </p:blipFill>
        <p:spPr>
          <a:xfrm>
            <a:off x="6042991" y="0"/>
            <a:ext cx="6139275" cy="6858000"/>
          </a:xfrm>
          <a:prstGeom prst="rect">
            <a:avLst/>
          </a:prstGeom>
        </p:spPr>
      </p:pic>
      <p:sp>
        <p:nvSpPr>
          <p:cNvPr id="25" name="Text Placeholder 5"/>
          <p:cNvSpPr>
            <a:spLocks noGrp="1"/>
          </p:cNvSpPr>
          <p:nvPr>
            <p:ph type="body" sz="quarter" idx="12"/>
          </p:nvPr>
        </p:nvSpPr>
        <p:spPr>
          <a:xfrm>
            <a:off x="6406660" y="698757"/>
            <a:ext cx="5228299" cy="53250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27" name="Text Placeholder 5"/>
          <p:cNvSpPr>
            <a:spLocks noGrp="1"/>
          </p:cNvSpPr>
          <p:nvPr>
            <p:ph type="body" sz="quarter" idx="13"/>
          </p:nvPr>
        </p:nvSpPr>
        <p:spPr>
          <a:xfrm>
            <a:off x="466722" y="1815548"/>
            <a:ext cx="5316637" cy="420822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28" name="Title 1"/>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Blue &amp; White">
    <p:spTree>
      <p:nvGrpSpPr>
        <p:cNvPr id="1" name=""/>
        <p:cNvGrpSpPr/>
        <p:nvPr/>
      </p:nvGrpSpPr>
      <p:grpSpPr>
        <a:xfrm>
          <a:off x="0" y="0"/>
          <a:ext cx="0" cy="0"/>
          <a:chOff x="0" y="0"/>
          <a:chExt cx="0" cy="0"/>
        </a:xfrm>
      </p:grpSpPr>
      <p:pic>
        <p:nvPicPr>
          <p:cNvPr id="13" name="Graphic 12"/>
          <p:cNvPicPr>
            <a:picLocks noChangeAspect="1"/>
          </p:cNvPicPr>
          <p:nvPr userDrawn="1"/>
        </p:nvPicPr>
        <p:blipFill rotWithShape="1">
          <a:blip r:embed="rId2" cstate="email">
            <a:extLst>
              <a:ext uri="{96DAC541-7B7A-43D3-8B79-37D633B846F1}">
                <asvg:svgBlip xmlns:asvg="http://schemas.microsoft.com/office/drawing/2016/SVG/main" r:embed="rId3"/>
              </a:ext>
            </a:extLst>
          </a:blip>
          <a:srcRect r="7654"/>
          <a:stretch>
            <a:fillRect/>
          </a:stretch>
        </p:blipFill>
        <p:spPr>
          <a:xfrm>
            <a:off x="1" y="0"/>
            <a:ext cx="6082748" cy="6858000"/>
          </a:xfrm>
          <a:prstGeom prst="rect">
            <a:avLst/>
          </a:prstGeom>
        </p:spPr>
      </p:pic>
      <p:sp>
        <p:nvSpPr>
          <p:cNvPr id="18" name="Text Placeholder 5"/>
          <p:cNvSpPr>
            <a:spLocks noGrp="1"/>
          </p:cNvSpPr>
          <p:nvPr>
            <p:ph type="body" sz="quarter" idx="12"/>
          </p:nvPr>
        </p:nvSpPr>
        <p:spPr>
          <a:xfrm>
            <a:off x="6406660" y="698757"/>
            <a:ext cx="5228299" cy="532501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19" name="Text Placeholder 5"/>
          <p:cNvSpPr>
            <a:spLocks noGrp="1"/>
          </p:cNvSpPr>
          <p:nvPr>
            <p:ph type="body" sz="quarter" idx="13"/>
          </p:nvPr>
        </p:nvSpPr>
        <p:spPr>
          <a:xfrm>
            <a:off x="466722" y="1815548"/>
            <a:ext cx="5316637" cy="42082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20" name="Title 1"/>
          <p:cNvSpPr>
            <a:spLocks noGrp="1"/>
          </p:cNvSpPr>
          <p:nvPr>
            <p:ph type="ctrTitle"/>
          </p:nvPr>
        </p:nvSpPr>
        <p:spPr>
          <a:xfrm>
            <a:off x="466722" y="698756"/>
            <a:ext cx="5316637" cy="984269"/>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4" name="Graphic 13"/>
          <p:cNvPicPr>
            <a:picLocks noChangeAspect="1"/>
          </p:cNvPicPr>
          <p:nvPr userDrawn="1"/>
        </p:nvPicPr>
        <p:blipFill rotWithShape="1">
          <a:blip r:embed="rId2" cstate="email">
            <a:extLst>
              <a:ext uri="{96DAC541-7B7A-43D3-8B79-37D633B846F1}">
                <asvg:svgBlip xmlns:asvg="http://schemas.microsoft.com/office/drawing/2016/SVG/main" r:embed="rId3"/>
              </a:ext>
            </a:extLst>
          </a:blip>
          <a:srcRect l="8484" t="29060"/>
          <a:stretch>
            <a:fillRect/>
          </a:stretch>
        </p:blipFill>
        <p:spPr>
          <a:xfrm>
            <a:off x="0" y="1416846"/>
            <a:ext cx="12191999" cy="5441154"/>
          </a:xfrm>
          <a:prstGeom prst="rect">
            <a:avLst/>
          </a:prstGeom>
        </p:spPr>
      </p:pic>
      <p:sp>
        <p:nvSpPr>
          <p:cNvPr id="6" name="Title 1"/>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chemeClr val="tx1">
                    <a:lumMod val="65000"/>
                    <a:lumOff val="35000"/>
                  </a:schemeClr>
                </a:solidFill>
                <a:latin typeface="Helvetica" pitchFamily="2" charset="0"/>
                <a:cs typeface="Helvetica" pitchFamily="2" charset="0"/>
              </a:defRPr>
            </a:lvl1pPr>
          </a:lstStyle>
          <a:p>
            <a:r>
              <a:rPr lang="en-US"/>
              <a:t>Click to edit Master title style</a:t>
            </a:r>
            <a:endParaRPr lang="en-US" dirty="0"/>
          </a:p>
        </p:txBody>
      </p:sp>
      <p:sp>
        <p:nvSpPr>
          <p:cNvPr id="7" name="Content Placeholder 2"/>
          <p:cNvSpPr>
            <a:spLocks noGrp="1"/>
          </p:cNvSpPr>
          <p:nvPr>
            <p:ph idx="1"/>
          </p:nvPr>
        </p:nvSpPr>
        <p:spPr>
          <a:xfrm>
            <a:off x="466722" y="1643270"/>
            <a:ext cx="11261452" cy="4380500"/>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with Title (Indentation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srcRect/>
          <a:stretch>
            <a:fillRect/>
          </a:stretch>
        </p:blipFill>
        <p:spPr>
          <a:xfrm>
            <a:off x="0" y="0"/>
            <a:ext cx="12192000" cy="504825"/>
          </a:xfrm>
          <a:prstGeom prst="rect">
            <a:avLst/>
          </a:prstGeom>
        </p:spPr>
      </p:pic>
      <p:pic>
        <p:nvPicPr>
          <p:cNvPr id="7" name="Picture 6"/>
          <p:cNvPicPr>
            <a:picLocks noChangeAspect="1"/>
          </p:cNvPicPr>
          <p:nvPr userDrawn="1"/>
        </p:nvPicPr>
        <p:blipFill rotWithShape="1">
          <a:blip r:embed="rId2" cstate="email"/>
          <a:srcRect/>
          <a:stretch>
            <a:fillRect/>
          </a:stretch>
        </p:blipFill>
        <p:spPr>
          <a:xfrm>
            <a:off x="0" y="6353175"/>
            <a:ext cx="12192000" cy="504825"/>
          </a:xfrm>
          <a:prstGeom prst="rect">
            <a:avLst/>
          </a:prstGeom>
        </p:spPr>
      </p:pic>
      <p:pic>
        <p:nvPicPr>
          <p:cNvPr id="11" name="Content Placeholder 6"/>
          <p:cNvPicPr>
            <a:picLocks noChangeAspect="1"/>
          </p:cNvPicPr>
          <p:nvPr userDrawn="1"/>
        </p:nvPicPr>
        <p:blipFill>
          <a:blip r:embed="rId3" cstate="email"/>
          <a:stretch>
            <a:fillRect/>
          </a:stretch>
        </p:blipFill>
        <p:spPr>
          <a:xfrm>
            <a:off x="9953624" y="6411635"/>
            <a:ext cx="1029073" cy="387903"/>
          </a:xfrm>
          <a:prstGeom prst="rect">
            <a:avLst/>
          </a:prstGeom>
        </p:spPr>
      </p:pic>
      <p:sp>
        <p:nvSpPr>
          <p:cNvPr id="8"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9"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st with Title (Indentations)">
    <p:spTree>
      <p:nvGrpSpPr>
        <p:cNvPr id="1" name=""/>
        <p:cNvGrpSpPr/>
        <p:nvPr/>
      </p:nvGrpSpPr>
      <p:grpSpPr>
        <a:xfrm>
          <a:off x="0" y="0"/>
          <a:ext cx="0" cy="0"/>
          <a:chOff x="0" y="0"/>
          <a:chExt cx="0" cy="0"/>
        </a:xfrm>
      </p:grpSpPr>
      <p:sp>
        <p:nvSpPr>
          <p:cNvPr id="10" name="Title 1"/>
          <p:cNvSpPr>
            <a:spLocks noGrp="1"/>
          </p:cNvSpPr>
          <p:nvPr>
            <p:ph type="ctrTitle"/>
          </p:nvPr>
        </p:nvSpPr>
        <p:spPr>
          <a:xfrm>
            <a:off x="466722" y="698757"/>
            <a:ext cx="11261452" cy="524156"/>
          </a:xfrm>
          <a:prstGeom prst="rect">
            <a:avLst/>
          </a:prstGeom>
          <a:solidFill>
            <a:srgbClr val="FFFFFF"/>
          </a:solidFill>
        </p:spPr>
        <p:txBody>
          <a:bodyPr anchor="b">
            <a:noAutofit/>
          </a:bodyPr>
          <a:lstStyle>
            <a:lvl1pPr algn="l">
              <a:defRPr sz="3200" b="1" i="0">
                <a:solidFill>
                  <a:schemeClr val="tx1">
                    <a:lumMod val="75000"/>
                    <a:lumOff val="25000"/>
                  </a:schemeClr>
                </a:solidFill>
                <a:latin typeface="Helvetica" pitchFamily="2" charset="0"/>
                <a:cs typeface="Helvetica" pitchFamily="2" charset="0"/>
              </a:defRPr>
            </a:lvl1pPr>
          </a:lstStyle>
          <a:p>
            <a:r>
              <a:rPr lang="en-US"/>
              <a:t>Click to edit Master title style</a:t>
            </a:r>
            <a:endParaRPr lang="en-US" dirty="0"/>
          </a:p>
        </p:txBody>
      </p:sp>
      <p:sp>
        <p:nvSpPr>
          <p:cNvPr id="5" name="Content Placeholder 2"/>
          <p:cNvSpPr>
            <a:spLocks noGrp="1"/>
          </p:cNvSpPr>
          <p:nvPr>
            <p:ph idx="1"/>
          </p:nvPr>
        </p:nvSpPr>
        <p:spPr>
          <a:xfrm>
            <a:off x="466722" y="1416846"/>
            <a:ext cx="11261452" cy="4606924"/>
          </a:xfrm>
        </p:spPr>
        <p:txBody>
          <a:bodyPr/>
          <a:lstStyle>
            <a:lvl1pPr>
              <a:lnSpc>
                <a:spcPct val="100000"/>
              </a:lnSpc>
              <a:defRPr>
                <a:solidFill>
                  <a:schemeClr val="tx1">
                    <a:lumMod val="75000"/>
                    <a:lumOff val="25000"/>
                  </a:schemeClr>
                </a:solidFill>
              </a:defRPr>
            </a:lvl1pPr>
            <a:lvl2pPr>
              <a:lnSpc>
                <a:spcPct val="100000"/>
              </a:lnSpc>
              <a:defRPr>
                <a:solidFill>
                  <a:schemeClr val="tx1">
                    <a:lumMod val="75000"/>
                    <a:lumOff val="25000"/>
                  </a:schemeClr>
                </a:solidFill>
              </a:defRPr>
            </a:lvl2pPr>
            <a:lvl3pPr>
              <a:lnSpc>
                <a:spcPct val="100000"/>
              </a:lnSpc>
              <a:defRPr>
                <a:solidFill>
                  <a:schemeClr val="tx1">
                    <a:lumMod val="75000"/>
                    <a:lumOff val="25000"/>
                  </a:schemeClr>
                </a:solidFill>
              </a:defRPr>
            </a:lvl3pPr>
            <a:lvl4pPr>
              <a:lnSpc>
                <a:spcPct val="100000"/>
              </a:lnSpc>
              <a:defRPr>
                <a:solidFill>
                  <a:schemeClr val="tx1">
                    <a:lumMod val="75000"/>
                    <a:lumOff val="25000"/>
                  </a:schemeClr>
                </a:solidFill>
              </a:defRPr>
            </a:lvl4pPr>
            <a:lvl5pPr>
              <a:lnSpc>
                <a:spcPct val="100000"/>
              </a:lnSpc>
              <a:defRPr>
                <a:solidFill>
                  <a:schemeClr val="tx1">
                    <a:lumMod val="75000"/>
                    <a:lumOff val="25000"/>
                  </a:schemeClr>
                </a:solidFill>
              </a:defRPr>
            </a:lvl5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pic>
        <p:nvPicPr>
          <p:cNvPr id="6" name="Picture 5"/>
          <p:cNvPicPr>
            <a:picLocks noChangeAspect="1"/>
          </p:cNvPicPr>
          <p:nvPr userDrawn="1"/>
        </p:nvPicPr>
        <p:blipFill rotWithShape="1">
          <a:blip r:embed="rId2" cstate="email"/>
          <a:srcRect/>
          <a:stretch>
            <a:fillRect/>
          </a:stretch>
        </p:blipFill>
        <p:spPr>
          <a:xfrm>
            <a:off x="0" y="0"/>
            <a:ext cx="12192000" cy="504825"/>
          </a:xfrm>
          <a:prstGeom prst="rect">
            <a:avLst/>
          </a:prstGeom>
        </p:spPr>
      </p:pic>
      <p:pic>
        <p:nvPicPr>
          <p:cNvPr id="7" name="Picture 6"/>
          <p:cNvPicPr>
            <a:picLocks noChangeAspect="1"/>
          </p:cNvPicPr>
          <p:nvPr userDrawn="1"/>
        </p:nvPicPr>
        <p:blipFill rotWithShape="1">
          <a:blip r:embed="rId2" cstate="email"/>
          <a:srcRect/>
          <a:stretch>
            <a:fillRect/>
          </a:stretch>
        </p:blipFill>
        <p:spPr>
          <a:xfrm>
            <a:off x="0" y="6353175"/>
            <a:ext cx="12192000" cy="50482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000" b="1"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chart" Target="../charts/chart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chart" Target="../charts/chart2.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chart" Target="../charts/chart3.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1.xml"/><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9.xml"/><Relationship Id="rId2" Type="http://schemas.openxmlformats.org/officeDocument/2006/relationships/image" Target="../media/image13.png"/><Relationship Id="rId1"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6.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11.xml"/><Relationship Id="rId2" Type="http://schemas.openxmlformats.org/officeDocument/2006/relationships/image" Target="../media/image21.png"/><Relationship Id="rId1" Type="http://schemas.openxmlformats.org/officeDocument/2006/relationships/image" Target="../media/image42.jpeg"/></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43.jpe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14.xml"/><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hyperlink" Target="https://www.climateinteractive.org/tools/en-roads/en-roads-ambassador-program/"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0.xml"/><Relationship Id="rId2" Type="http://schemas.openxmlformats.org/officeDocument/2006/relationships/image" Target="../media/image21.png"/><Relationship Id="rId1"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1.xml"/><Relationship Id="rId1" Type="http://schemas.openxmlformats.org/officeDocument/2006/relationships/image" Target="../media/image2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1.xml"/><Relationship Id="rId2" Type="http://schemas.openxmlformats.org/officeDocument/2006/relationships/image" Target="../media/image49.png"/><Relationship Id="rId1" Type="http://schemas.openxmlformats.org/officeDocument/2006/relationships/image" Target="../media/image48.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4.xml"/><Relationship Id="rId3" Type="http://schemas.openxmlformats.org/officeDocument/2006/relationships/slideLayout" Target="../slideLayouts/slideLayout4.xml"/><Relationship Id="rId2" Type="http://schemas.openxmlformats.org/officeDocument/2006/relationships/image" Target="../media/image15.png"/><Relationship Id="rId1"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2.xml"/><Relationship Id="rId3" Type="http://schemas.openxmlformats.org/officeDocument/2006/relationships/image" Target="../media/image15.png"/><Relationship Id="rId2" Type="http://schemas.microsoft.com/office/2007/relationships/hdphoto" Target="../media/image51.wdp"/><Relationship Id="rId1" Type="http://schemas.openxmlformats.org/officeDocument/2006/relationships/image" Target="../media/image50.png"/></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7.xml"/><Relationship Id="rId7"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54.xml.rels><?xml version="1.0" encoding="UTF-8" standalone="yes"?>
<Relationships xmlns="http://schemas.openxmlformats.org/package/2006/relationships"><Relationship Id="rId8" Type="http://schemas.openxmlformats.org/officeDocument/2006/relationships/notesSlide" Target="../notesSlides/notesSlide48.xml"/><Relationship Id="rId7"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9.xml"/><Relationship Id="rId7"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50.xml"/><Relationship Id="rId7"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51.xml"/><Relationship Id="rId7"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vidokezo kwa Wawezeshaji </a:t>
            </a:r>
            <a:endParaRPr lang="en-US" dirty="0"/>
          </a:p>
        </p:txBody>
      </p:sp>
      <p:sp>
        <p:nvSpPr>
          <p:cNvPr id="3" name="Content Placeholder 2"/>
          <p:cNvSpPr>
            <a:spLocks noGrp="1"/>
          </p:cNvSpPr>
          <p:nvPr>
            <p:ph idx="1"/>
          </p:nvPr>
        </p:nvSpPr>
        <p:spPr/>
        <p:txBody>
          <a:bodyPr>
            <a:normAutofit lnSpcReduction="20000"/>
          </a:bodyPr>
          <a:lstStyle/>
          <a:p>
            <a:r>
              <a:rPr lang="en-US" dirty="0"/>
              <a:t>Kurasa hizi za maonyesho hotolewa kama mwongozo wa utangulizi wa sayansi ya hali ya hewa hasa kwa warsha ya En-ROADS,ikiwa inasaidia </a:t>
            </a:r>
            <a:endParaRPr lang="en-US" dirty="0"/>
          </a:p>
          <a:p>
            <a:r>
              <a:rPr lang="en-US" dirty="0"/>
              <a:t>Huna haja ya kutumia kurasa zote za maonyesho, na hauhitaji kuzitumia kabisa. Chagua zile ambazo ni muhimu kwa hadhira yako na kulingana na asili yao.</a:t>
            </a:r>
            <a:endParaRPr lang="en-US" dirty="0"/>
          </a:p>
          <a:p>
            <a:r>
              <a:rPr lang="en-US" dirty="0"/>
              <a:t>Mwongozo ni kuanza kusogeza kurasa ndani ya dakika 10 za kwanza  za warsha yako. Hii itawafanya watazamaji wako na washiriki kuzingatia na kutilia maanani katika lengo la warsha: Suluhisho la kuhakikisha mabadiliko ya hali ya hewa yanakuwa chini ya   2°C.</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4992"/>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930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52178" y="290542"/>
            <a:ext cx="11639640" cy="524156"/>
          </a:xfrm>
        </p:spPr>
        <p:txBody>
          <a:bodyPr/>
          <a:lstStyle/>
          <a:p>
            <a:pPr>
              <a:lnSpc>
                <a:spcPct val="100000"/>
              </a:lnSpc>
            </a:pPr>
            <a:r>
              <a:rPr lang="en-US" sz="2000" dirty="0">
                <a:solidFill>
                  <a:schemeClr val="tx1"/>
                </a:solidFill>
              </a:rPr>
              <a:t>Hewa ya kaboni Angani ni kubwa kuliko wakati wowote katika miaka 800,000 iliyopita na viwango vinaongezeka haraka kuliko wakati wowote katika mamilioni ya miaka.</a:t>
            </a:r>
            <a:endParaRPr lang="en-US" sz="2000" dirty="0">
              <a:solidFill>
                <a:schemeClr val="tx1"/>
              </a:solidFill>
            </a:endParaRPr>
          </a:p>
        </p:txBody>
      </p:sp>
      <p:graphicFrame>
        <p:nvGraphicFramePr>
          <p:cNvPr id="4" name="Chart 3"/>
          <p:cNvGraphicFramePr/>
          <p:nvPr/>
        </p:nvGraphicFramePr>
        <p:xfrm>
          <a:off x="-272" y="814697"/>
          <a:ext cx="11968842" cy="5896653"/>
        </p:xfrm>
        <a:graphic>
          <a:graphicData uri="http://schemas.openxmlformats.org/drawingml/2006/chart">
            <c:chart xmlns:c="http://schemas.openxmlformats.org/drawingml/2006/chart" xmlns:r="http://schemas.openxmlformats.org/officeDocument/2006/relationships" r:id="rId1"/>
          </a:graphicData>
        </a:graphic>
      </p:graphicFrame>
      <p:sp>
        <p:nvSpPr>
          <p:cNvPr id="9" name="Rectangle 8"/>
          <p:cNvSpPr/>
          <p:nvPr/>
        </p:nvSpPr>
        <p:spPr>
          <a:xfrm>
            <a:off x="24493" y="6572850"/>
            <a:ext cx="1206500" cy="275590"/>
          </a:xfrm>
          <a:prstGeom prst="rect">
            <a:avLst/>
          </a:prstGeom>
        </p:spPr>
        <p:txBody>
          <a:bodyPr wrap="none">
            <a:spAutoFit/>
          </a:bodyPr>
          <a:lstStyle/>
          <a:p>
            <a:r>
              <a:rPr lang="en-US" sz="1200" dirty="0">
                <a:solidFill>
                  <a:schemeClr val="bg1"/>
                </a:solidFill>
                <a:latin typeface="Helvetica Light" panose="020B0403020202020204" pitchFamily="34" charset="0"/>
                <a:ea typeface="Arial" panose="020B0604020202020204" pitchFamily="34" charset="0"/>
                <a:cs typeface="Arial" panose="020B0604020202020204" pitchFamily="34" charset="0"/>
              </a:rPr>
              <a:t>Chanzo: </a:t>
            </a:r>
            <a:r>
              <a:rPr lang="en-US" sz="1200" dirty="0">
                <a:solidFill>
                  <a:schemeClr val="bg1"/>
                </a:solidFill>
                <a:latin typeface="Helvetica Light" panose="020B0403020202020204" pitchFamily="34" charset="0"/>
              </a:rPr>
              <a:t>NASA</a:t>
            </a:r>
            <a:endParaRPr lang="en-US" sz="1200" dirty="0">
              <a:solidFill>
                <a:schemeClr val="bg1"/>
              </a:solidFill>
              <a:latin typeface="Helvetica Light" panose="020B0403020202020204" pitchFamily="34" charset="0"/>
            </a:endParaRPr>
          </a:p>
        </p:txBody>
      </p:sp>
      <p:pic>
        <p:nvPicPr>
          <p:cNvPr id="6" name="Picture 5"/>
          <p:cNvPicPr>
            <a:picLocks noChangeAspect="1"/>
          </p:cNvPicPr>
          <p:nvPr/>
        </p:nvPicPr>
        <p:blipFill>
          <a:blip r:embed="rId2"/>
          <a:stretch>
            <a:fillRect/>
          </a:stretch>
        </p:blipFill>
        <p:spPr>
          <a:xfrm>
            <a:off x="10469880" y="6144768"/>
            <a:ext cx="1530585" cy="57607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p:cNvGrpSpPr/>
          <p:nvPr/>
        </p:nvGrpSpPr>
        <p:grpSpPr>
          <a:xfrm>
            <a:off x="1353786" y="546265"/>
            <a:ext cx="9678627" cy="5919849"/>
            <a:chOff x="1114981" y="546265"/>
            <a:chExt cx="9964934" cy="6311735"/>
          </a:xfrm>
        </p:grpSpPr>
        <p:pic>
          <p:nvPicPr>
            <p:cNvPr id="5" name="Picture Placeholder 9"/>
            <p:cNvPicPr>
              <a:picLocks noChangeAspect="1"/>
            </p:cNvPicPr>
            <p:nvPr/>
          </p:nvPicPr>
          <p:blipFill rotWithShape="1">
            <a:blip r:embed="rId1" cstate="email"/>
            <a:srcRect r="11171"/>
            <a:stretch>
              <a:fillRect/>
            </a:stretch>
          </p:blipFill>
          <p:spPr>
            <a:xfrm>
              <a:off x="1114981" y="546265"/>
              <a:ext cx="9964934" cy="6311735"/>
            </a:xfrm>
            <a:prstGeom prst="rect">
              <a:avLst/>
            </a:prstGeom>
          </p:spPr>
        </p:pic>
        <p:sp>
          <p:nvSpPr>
            <p:cNvPr id="8" name="TextBox 7"/>
            <p:cNvSpPr txBox="1"/>
            <p:nvPr/>
          </p:nvSpPr>
          <p:spPr>
            <a:xfrm>
              <a:off x="1258785" y="843148"/>
              <a:ext cx="821807" cy="4655128"/>
            </a:xfrm>
            <a:prstGeom prst="rect">
              <a:avLst/>
            </a:prstGeom>
            <a:noFill/>
          </p:spPr>
          <p:txBody>
            <a:bodyPr vert="vert270" wrap="square" rtlCol="0">
              <a:spAutoFit/>
            </a:bodyPr>
            <a:lstStyle/>
            <a:p>
              <a:r>
                <a:rPr lang="en-US" sz="2000" dirty="0">
                  <a:solidFill>
                    <a:srgbClr val="5E5E5E"/>
                  </a:solidFill>
                </a:rPr>
                <a:t>uzalishaji mwenza wa Kaboni(Gtons CO</a:t>
              </a:r>
              <a:r>
                <a:rPr lang="en-US" sz="2000" baseline="-25000" dirty="0">
                  <a:solidFill>
                    <a:srgbClr val="5E5E5E"/>
                  </a:solidFill>
                </a:rPr>
                <a:t>2</a:t>
              </a:r>
              <a:r>
                <a:rPr lang="en-US" sz="2000" dirty="0">
                  <a:solidFill>
                    <a:srgbClr val="5E5E5E"/>
                  </a:solidFill>
                </a:rPr>
                <a:t>/year)</a:t>
              </a:r>
              <a:endParaRPr lang="en-US" sz="2000" dirty="0">
                <a:solidFill>
                  <a:srgbClr val="5E5E5E"/>
                </a:solidFill>
              </a:endParaRPr>
            </a:p>
          </p:txBody>
        </p:sp>
      </p:grpSp>
      <p:sp>
        <p:nvSpPr>
          <p:cNvPr id="10" name="TextBox 9"/>
          <p:cNvSpPr txBox="1"/>
          <p:nvPr/>
        </p:nvSpPr>
        <p:spPr>
          <a:xfrm>
            <a:off x="3265714" y="6472051"/>
            <a:ext cx="6495803" cy="645160"/>
          </a:xfrm>
          <a:prstGeom prst="rect">
            <a:avLst/>
          </a:prstGeom>
          <a:noFill/>
        </p:spPr>
        <p:txBody>
          <a:bodyPr wrap="square" rtlCol="0">
            <a:spAutoFit/>
          </a:bodyPr>
          <a:lstStyle/>
          <a:p>
            <a:r>
              <a:rPr lang="en-US" dirty="0">
                <a:solidFill>
                  <a:schemeClr val="accent6">
                    <a:lumMod val="50000"/>
                  </a:schemeClr>
                </a:solidFill>
              </a:rPr>
              <a:t>Wengine = Usambaaji kutokana na uzalishaji wa saruji na gesi kuwaka</a:t>
            </a:r>
            <a:endParaRPr lang="en-US" dirty="0">
              <a:solidFill>
                <a:schemeClr val="accent6">
                  <a:lumMod val="50000"/>
                </a:schemeClr>
              </a:solidFill>
            </a:endParaRPr>
          </a:p>
        </p:txBody>
      </p:sp>
      <p:sp>
        <p:nvSpPr>
          <p:cNvPr id="11" name="Rectangle 10"/>
          <p:cNvSpPr/>
          <p:nvPr/>
        </p:nvSpPr>
        <p:spPr>
          <a:xfrm>
            <a:off x="0" y="6379718"/>
            <a:ext cx="2693366" cy="461665"/>
          </a:xfrm>
          <a:prstGeom prst="rect">
            <a:avLst/>
          </a:prstGeom>
        </p:spPr>
        <p:txBody>
          <a:bodyPr wrap="none">
            <a:spAutoFit/>
          </a:bodyPr>
          <a:lstStyle/>
          <a:p>
            <a:r>
              <a:rPr lang="en-US" sz="1200" dirty="0">
                <a:latin typeface="Helvetica Light" panose="020B0403020202020204" pitchFamily="34" charset="0"/>
                <a:ea typeface="Arial" panose="020B0604020202020204" pitchFamily="34" charset="0"/>
                <a:cs typeface="Arial" panose="020B0604020202020204" pitchFamily="34" charset="0"/>
              </a:rPr>
              <a:t>Source: </a:t>
            </a:r>
            <a:r>
              <a:rPr lang="en-US" sz="1200" dirty="0">
                <a:latin typeface="Helvetica Light" panose="020B0403020202020204" pitchFamily="34" charset="0"/>
              </a:rPr>
              <a:t>Carbon Dioxide</a:t>
            </a:r>
            <a:endParaRPr lang="en-US" sz="1200" dirty="0">
              <a:latin typeface="Helvetica Light" panose="020B0403020202020204" pitchFamily="34" charset="0"/>
            </a:endParaRPr>
          </a:p>
          <a:p>
            <a:r>
              <a:rPr lang="en-US" sz="1200" dirty="0">
                <a:latin typeface="Helvetica Light" panose="020B0403020202020204" pitchFamily="34" charset="0"/>
              </a:rPr>
              <a:t>Information Analysis Center (CDIAC)</a:t>
            </a:r>
            <a:endParaRPr lang="en-US" sz="1200" dirty="0">
              <a:latin typeface="Helvetica Light" panose="020B0403020202020204" pitchFamily="34" charset="0"/>
            </a:endParaRPr>
          </a:p>
        </p:txBody>
      </p:sp>
      <p:sp>
        <p:nvSpPr>
          <p:cNvPr id="12" name="Rectangle 11"/>
          <p:cNvSpPr/>
          <p:nvPr/>
        </p:nvSpPr>
        <p:spPr>
          <a:xfrm>
            <a:off x="97155" y="0"/>
            <a:ext cx="12192000" cy="1116281"/>
          </a:xfrm>
          <a:prstGeom prst="rect">
            <a:avLst/>
          </a:prstGeom>
          <a:solidFill>
            <a:srgbClr val="004992"/>
          </a:solidFill>
          <a:ln>
            <a:solidFill>
              <a:srgbClr val="0049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68300" y="-124460"/>
            <a:ext cx="10651490" cy="583565"/>
          </a:xfrm>
          <a:prstGeom prst="rect">
            <a:avLst/>
          </a:prstGeom>
          <a:noFill/>
        </p:spPr>
        <p:txBody>
          <a:bodyPr wrap="square" rtlCol="0">
            <a:spAutoFit/>
          </a:bodyPr>
          <a:lstStyle/>
          <a:p>
            <a:r>
              <a:rPr lang="en-US" sz="3200" b="1" dirty="0">
                <a:solidFill>
                  <a:srgbClr val="FFC000"/>
                </a:solidFill>
                <a:latin typeface="Helvetica" pitchFamily="2" charset="0"/>
                <a:ea typeface="+mj-ea"/>
              </a:rPr>
              <a:t>Uzalishaji wa hewa ya kaboni na vyanzo vyake</a:t>
            </a:r>
            <a:endParaRPr lang="en-US" sz="3200" b="1" dirty="0">
              <a:solidFill>
                <a:srgbClr val="FFC000"/>
              </a:solidFill>
              <a:latin typeface="Helvetica" pitchFamily="2" charset="0"/>
              <a:ea typeface="+mj-ea"/>
            </a:endParaRPr>
          </a:p>
        </p:txBody>
      </p:sp>
      <p:pic>
        <p:nvPicPr>
          <p:cNvPr id="14" name="Picture 13"/>
          <p:cNvPicPr>
            <a:picLocks noChangeAspect="1"/>
          </p:cNvPicPr>
          <p:nvPr/>
        </p:nvPicPr>
        <p:blipFill>
          <a:blip r:embed="rId2"/>
          <a:stretch>
            <a:fillRect/>
          </a:stretch>
        </p:blipFill>
        <p:spPr>
          <a:xfrm>
            <a:off x="10469880" y="6144768"/>
            <a:ext cx="1530586" cy="57607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4992"/>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5804" y="206387"/>
            <a:ext cx="11261452" cy="524156"/>
          </a:xfrm>
        </p:spPr>
        <p:txBody>
          <a:bodyPr/>
          <a:lstStyle/>
          <a:p>
            <a:r>
              <a:rPr lang="en-US" dirty="0"/>
              <a:t>Total Annual Global Greenhouse Gas Emissions by Gas</a:t>
            </a:r>
            <a:endParaRPr lang="en-US" dirty="0"/>
          </a:p>
        </p:txBody>
      </p:sp>
      <p:graphicFrame>
        <p:nvGraphicFramePr>
          <p:cNvPr id="8" name="Chart 7"/>
          <p:cNvGraphicFramePr>
            <a:graphicFrameLocks noGrp="1"/>
          </p:cNvGraphicFramePr>
          <p:nvPr/>
        </p:nvGraphicFramePr>
        <p:xfrm>
          <a:off x="275804" y="104173"/>
          <a:ext cx="11640392" cy="6478168"/>
        </p:xfrm>
        <a:graphic>
          <a:graphicData uri="http://schemas.openxmlformats.org/drawingml/2006/chart">
            <c:chart xmlns:c="http://schemas.openxmlformats.org/drawingml/2006/chart" xmlns:r="http://schemas.openxmlformats.org/officeDocument/2006/relationships" r:id="rId1"/>
          </a:graphicData>
        </a:graphic>
      </p:graphicFrame>
      <p:sp>
        <p:nvSpPr>
          <p:cNvPr id="10" name="TextBox 9"/>
          <p:cNvSpPr txBox="1"/>
          <p:nvPr/>
        </p:nvSpPr>
        <p:spPr>
          <a:xfrm>
            <a:off x="-44236" y="6582340"/>
            <a:ext cx="1605643" cy="275590"/>
          </a:xfrm>
          <a:prstGeom prst="rect">
            <a:avLst/>
          </a:prstGeom>
          <a:noFill/>
        </p:spPr>
        <p:txBody>
          <a:bodyPr wrap="square" rtlCol="0">
            <a:spAutoFit/>
          </a:bodyPr>
          <a:lstStyle/>
          <a:p>
            <a:pPr algn="r"/>
            <a:r>
              <a:rPr lang="en-US" sz="1200" dirty="0">
                <a:solidFill>
                  <a:schemeClr val="bg1"/>
                </a:solidFill>
                <a:latin typeface="Helvetica Light" panose="020B0403020202020204" pitchFamily="34" charset="0"/>
                <a:ea typeface="Arial" panose="020B0604020202020204" pitchFamily="34" charset="0"/>
                <a:cs typeface="Arial" panose="020B0604020202020204" pitchFamily="34" charset="0"/>
              </a:rPr>
              <a:t>Chanzo: C-ROADS</a:t>
            </a:r>
            <a:endParaRPr lang="en-US" sz="1200" dirty="0">
              <a:solidFill>
                <a:schemeClr val="bg1"/>
              </a:solidFill>
              <a:latin typeface="Helvetica Light" panose="020B0403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0469880" y="6144768"/>
            <a:ext cx="1530585" cy="57607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4992"/>
        </a:solidFill>
        <a:effectLst/>
      </p:bgPr>
    </p:bg>
    <p:spTree>
      <p:nvGrpSpPr>
        <p:cNvPr id="1" name=""/>
        <p:cNvGrpSpPr/>
        <p:nvPr/>
      </p:nvGrpSpPr>
      <p:grpSpPr>
        <a:xfrm>
          <a:off x="0" y="0"/>
          <a:ext cx="0" cy="0"/>
          <a:chOff x="0" y="0"/>
          <a:chExt cx="0" cy="0"/>
        </a:xfrm>
      </p:grpSpPr>
      <p:graphicFrame>
        <p:nvGraphicFramePr>
          <p:cNvPr id="6" name="Chart 5"/>
          <p:cNvGraphicFramePr/>
          <p:nvPr/>
        </p:nvGraphicFramePr>
        <p:xfrm>
          <a:off x="466721" y="176076"/>
          <a:ext cx="11261452" cy="6506029"/>
        </p:xfrm>
        <a:graphic>
          <a:graphicData uri="http://schemas.openxmlformats.org/drawingml/2006/chart">
            <c:chart xmlns:c="http://schemas.openxmlformats.org/drawingml/2006/chart" xmlns:r="http://schemas.openxmlformats.org/officeDocument/2006/relationships" r:id="rId1"/>
          </a:graphicData>
        </a:graphic>
      </p:graphicFrame>
      <p:sp>
        <p:nvSpPr>
          <p:cNvPr id="7" name="TextBox 6"/>
          <p:cNvSpPr txBox="1"/>
          <p:nvPr/>
        </p:nvSpPr>
        <p:spPr>
          <a:xfrm>
            <a:off x="9694545" y="2710815"/>
            <a:ext cx="2497455" cy="368300"/>
          </a:xfrm>
          <a:prstGeom prst="rect">
            <a:avLst/>
          </a:prstGeom>
          <a:noFill/>
        </p:spPr>
        <p:txBody>
          <a:bodyPr wrap="square" rtlCol="0">
            <a:spAutoFit/>
          </a:bodyPr>
          <a:lstStyle/>
          <a:p>
            <a:r>
              <a:rPr lang="en-US" dirty="0">
                <a:solidFill>
                  <a:schemeClr val="bg1"/>
                </a:solidFill>
              </a:rPr>
              <a:t>Hifadhi data ya kihistoria</a:t>
            </a:r>
            <a:endParaRPr lang="en-US" dirty="0">
              <a:solidFill>
                <a:schemeClr val="bg1"/>
              </a:solidFill>
            </a:endParaRPr>
          </a:p>
        </p:txBody>
      </p:sp>
      <p:sp>
        <p:nvSpPr>
          <p:cNvPr id="5" name="Rectangle 4"/>
          <p:cNvSpPr/>
          <p:nvPr/>
        </p:nvSpPr>
        <p:spPr>
          <a:xfrm>
            <a:off x="0" y="6581001"/>
            <a:ext cx="1494155" cy="275590"/>
          </a:xfrm>
          <a:prstGeom prst="rect">
            <a:avLst/>
          </a:prstGeom>
        </p:spPr>
        <p:txBody>
          <a:bodyPr wrap="none">
            <a:spAutoFit/>
          </a:bodyPr>
          <a:lstStyle/>
          <a:p>
            <a:r>
              <a:rPr lang="en-US" sz="1200" dirty="0">
                <a:solidFill>
                  <a:schemeClr val="bg1"/>
                </a:solidFill>
                <a:latin typeface="Helvetica Light" panose="020B0403020202020204" pitchFamily="34" charset="0"/>
                <a:ea typeface="Arial" panose="020B0604020202020204" pitchFamily="34" charset="0"/>
                <a:cs typeface="Arial" panose="020B0604020202020204" pitchFamily="34" charset="0"/>
              </a:rPr>
              <a:t>Chanzo: </a:t>
            </a:r>
            <a:r>
              <a:rPr lang="en-US" sz="1200" dirty="0">
                <a:solidFill>
                  <a:schemeClr val="bg1"/>
                </a:solidFill>
                <a:latin typeface="Helvetica Light" panose="020B0403020202020204" pitchFamily="34" charset="0"/>
              </a:rPr>
              <a:t>C-ROADS</a:t>
            </a:r>
            <a:endParaRPr lang="en-US" sz="1200" dirty="0">
              <a:solidFill>
                <a:schemeClr val="bg1"/>
              </a:solidFill>
              <a:latin typeface="Helvetica Light" panose="020B0403020202020204" pitchFamily="34" charset="0"/>
            </a:endParaRPr>
          </a:p>
        </p:txBody>
      </p:sp>
      <p:pic>
        <p:nvPicPr>
          <p:cNvPr id="10" name="Picture 9"/>
          <p:cNvPicPr>
            <a:picLocks noChangeAspect="1"/>
          </p:cNvPicPr>
          <p:nvPr/>
        </p:nvPicPr>
        <p:blipFill>
          <a:blip r:embed="rId2"/>
          <a:stretch>
            <a:fillRect/>
          </a:stretch>
        </p:blipFill>
        <p:spPr>
          <a:xfrm>
            <a:off x="10469880" y="6144768"/>
            <a:ext cx="1530585" cy="576072"/>
          </a:xfrm>
          <a:prstGeom prst="rect">
            <a:avLst/>
          </a:prstGeom>
        </p:spPr>
      </p:pic>
      <p:sp>
        <p:nvSpPr>
          <p:cNvPr id="2" name="Title 1"/>
          <p:cNvSpPr>
            <a:spLocks noGrp="1"/>
          </p:cNvSpPr>
          <p:nvPr>
            <p:ph type="ctrTitle"/>
          </p:nvPr>
        </p:nvSpPr>
        <p:spPr>
          <a:xfrm>
            <a:off x="466721" y="351971"/>
            <a:ext cx="11261452" cy="524156"/>
          </a:xfrm>
        </p:spPr>
        <p:txBody>
          <a:bodyPr/>
          <a:lstStyle/>
          <a:p>
            <a:r>
              <a:rPr lang="en-US" dirty="0"/>
              <a:t>Mabadiliko ya joto duniani kipindi cha kabla ya viwanda (°C)</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690492" y="1209262"/>
            <a:ext cx="9825107" cy="5251728"/>
          </a:xfrm>
          <a:prstGeom prst="rect">
            <a:avLst/>
          </a:prstGeom>
        </p:spPr>
      </p:pic>
      <p:sp>
        <p:nvSpPr>
          <p:cNvPr id="3" name="Title 5"/>
          <p:cNvSpPr txBox="1"/>
          <p:nvPr/>
        </p:nvSpPr>
        <p:spPr>
          <a:xfrm>
            <a:off x="740127" y="656761"/>
            <a:ext cx="10787730" cy="356616"/>
          </a:xfrm>
          <a:prstGeom prst="rect">
            <a:avLst/>
          </a:prstGeom>
        </p:spPr>
        <p:txBody>
          <a:bodyPr>
            <a:noAutofit/>
          </a:bodyPr>
          <a:lstStyle>
            <a:lvl1pPr algn="l" defTabSz="685800" rtl="0" eaLnBrk="1" latinLnBrk="0" hangingPunct="1">
              <a:lnSpc>
                <a:spcPct val="90000"/>
              </a:lnSpc>
              <a:spcBef>
                <a:spcPct val="0"/>
              </a:spcBef>
              <a:buNone/>
              <a:defRPr sz="3300" b="1" i="0" kern="1200">
                <a:solidFill>
                  <a:schemeClr val="tx1"/>
                </a:solidFill>
                <a:latin typeface="Helvetica" pitchFamily="2" charset="0"/>
                <a:ea typeface="+mj-ea"/>
                <a:cs typeface="+mj-cs"/>
              </a:defRPr>
            </a:lvl1pPr>
          </a:lstStyle>
          <a:p>
            <a:r>
              <a:rPr lang="en-US" sz="2800" dirty="0">
                <a:solidFill>
                  <a:schemeClr val="tx1">
                    <a:lumMod val="65000"/>
                    <a:lumOff val="35000"/>
                  </a:schemeClr>
                </a:solidFill>
                <a:ea typeface="Century Gothic" panose="020B0502020202020204" pitchFamily="34" charset="0"/>
                <a:cs typeface="Century Gothic" panose="020B0502020202020204" pitchFamily="34" charset="0"/>
              </a:rPr>
              <a:t>Hali ya msingi ya hewa.</a:t>
            </a:r>
            <a:endParaRPr lang="en-US" sz="2800" dirty="0">
              <a:solidFill>
                <a:schemeClr val="tx1">
                  <a:lumMod val="65000"/>
                  <a:lumOff val="35000"/>
                </a:schemeClr>
              </a:solidFill>
              <a:ea typeface="Century Gothic" panose="020B0502020202020204" pitchFamily="34" charset="0"/>
              <a:cs typeface="Century Gothic" panose="020B0502020202020204" pitchFamily="34" charset="0"/>
            </a:endParaRPr>
          </a:p>
        </p:txBody>
      </p:sp>
      <p:grpSp>
        <p:nvGrpSpPr>
          <p:cNvPr id="4" name="Group 3"/>
          <p:cNvGrpSpPr/>
          <p:nvPr/>
        </p:nvGrpSpPr>
        <p:grpSpPr>
          <a:xfrm>
            <a:off x="7458489" y="3738980"/>
            <a:ext cx="2885144" cy="3187533"/>
            <a:chOff x="6779078" y="1996859"/>
            <a:chExt cx="2885144" cy="3187533"/>
          </a:xfrm>
        </p:grpSpPr>
        <p:cxnSp>
          <p:nvCxnSpPr>
            <p:cNvPr id="5" name="Straight Arrow Connector 4"/>
            <p:cNvCxnSpPr/>
            <p:nvPr/>
          </p:nvCxnSpPr>
          <p:spPr>
            <a:xfrm flipH="1" flipV="1">
              <a:off x="6779078" y="1996859"/>
              <a:ext cx="1228800" cy="1884516"/>
            </a:xfrm>
            <a:prstGeom prst="straightConnector1">
              <a:avLst/>
            </a:prstGeom>
            <a:ln w="60325">
              <a:solidFill>
                <a:srgbClr val="C00000"/>
              </a:solidFill>
              <a:headEnd w="lg" len="med"/>
              <a:tailEnd type="triangle" w="med" len="sm"/>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172349" y="3862322"/>
              <a:ext cx="2491873" cy="1322070"/>
            </a:xfrm>
            <a:prstGeom prst="rect">
              <a:avLst/>
            </a:prstGeom>
            <a:solidFill>
              <a:schemeClr val="bg1"/>
            </a:solidFill>
            <a:ln w="66675">
              <a:solidFill>
                <a:srgbClr val="C00000"/>
              </a:solidFill>
            </a:ln>
          </p:spPr>
          <p:txBody>
            <a:bodyPr wrap="square" rtlCol="0">
              <a:spAutoFit/>
            </a:bodyPr>
            <a:lstStyle/>
            <a:p>
              <a:pPr algn="ctr"/>
              <a:r>
                <a:rPr lang="en-US" sz="2000" b="1" dirty="0">
                  <a:solidFill>
                    <a:srgbClr val="C00000"/>
                  </a:solidFill>
                  <a:latin typeface="Helvetica Light" panose="020B0403020202020204" pitchFamily="34" charset="0"/>
                </a:rPr>
                <a:t>Malengo yetu ya hali ya hewa ni kufikiakiwango cha  (1.5ºC to 2ºC)  </a:t>
              </a:r>
              <a:endParaRPr lang="en-US" sz="2000" b="1" dirty="0">
                <a:solidFill>
                  <a:srgbClr val="C00000"/>
                </a:solidFill>
                <a:latin typeface="Helvetica Light" panose="020B0403020202020204" pitchFamily="34" charset="0"/>
              </a:endParaRPr>
            </a:p>
          </p:txBody>
        </p:sp>
      </p:grpSp>
      <p:cxnSp>
        <p:nvCxnSpPr>
          <p:cNvPr id="8" name="Straight Connector 7"/>
          <p:cNvCxnSpPr/>
          <p:nvPr/>
        </p:nvCxnSpPr>
        <p:spPr>
          <a:xfrm>
            <a:off x="1580950" y="3699224"/>
            <a:ext cx="5823702"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80950" y="4151182"/>
            <a:ext cx="5813763"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cstate="screen"/>
          <a:stretch>
            <a:fillRect/>
          </a:stretch>
        </p:blipFill>
        <p:spPr>
          <a:xfrm>
            <a:off x="10469880" y="6144768"/>
            <a:ext cx="1530586" cy="5760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7" name="Picture 6"/>
          <p:cNvPicPr>
            <a:picLocks noChangeAspect="1"/>
          </p:cNvPicPr>
          <p:nvPr/>
        </p:nvPicPr>
        <p:blipFill>
          <a:blip r:embed="rId6"/>
          <a:stretch>
            <a:fillRect/>
          </a:stretch>
        </p:blipFill>
        <p:spPr>
          <a:xfrm>
            <a:off x="10487465" y="122685"/>
            <a:ext cx="1530585" cy="576072"/>
          </a:xfrm>
          <a:prstGeom prst="rect">
            <a:avLst/>
          </a:prstGeom>
        </p:spPr>
      </p:pic>
      <p:sp>
        <p:nvSpPr>
          <p:cNvPr id="5" name="Title 1"/>
          <p:cNvSpPr txBox="1"/>
          <p:nvPr/>
        </p:nvSpPr>
        <p:spPr>
          <a:xfrm>
            <a:off x="420340" y="533105"/>
            <a:ext cx="11261452"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dirty="0"/>
              <a:t>Je nyuzi joto 3+ °C (au 5.4+ °F) Zinamaanisha nini?</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1"/>
          <a:srcRect l="12098" t="5624" r="28594" b="17709"/>
          <a:stretch>
            <a:fillRect/>
          </a:stretch>
        </p:blipFill>
        <p:spPr>
          <a:xfrm>
            <a:off x="-33338" y="0"/>
            <a:ext cx="7073554" cy="6858000"/>
          </a:xfrm>
          <a:prstGeom prst="rect">
            <a:avLst/>
          </a:prstGeom>
        </p:spPr>
      </p:pic>
      <p:sp>
        <p:nvSpPr>
          <p:cNvPr id="3" name="TextBox 2"/>
          <p:cNvSpPr txBox="1"/>
          <p:nvPr/>
        </p:nvSpPr>
        <p:spPr>
          <a:xfrm>
            <a:off x="7754586" y="2875002"/>
            <a:ext cx="4619502" cy="553085"/>
          </a:xfrm>
          <a:prstGeom prst="rect">
            <a:avLst/>
          </a:prstGeom>
          <a:noFill/>
        </p:spPr>
        <p:txBody>
          <a:bodyPr wrap="square" rtlCol="0">
            <a:spAutoFit/>
          </a:bodyPr>
          <a:lstStyle/>
          <a:p>
            <a:r>
              <a:rPr lang="en-US" sz="3000" b="1" dirty="0">
                <a:solidFill>
                  <a:schemeClr val="bg1"/>
                </a:solidFill>
                <a:latin typeface="Helvetica" pitchFamily="2" charset="0"/>
              </a:rPr>
              <a:t>Mji wa Shanghai: Leo</a:t>
            </a:r>
            <a:endParaRPr lang="en-US" sz="3000" b="1" dirty="0">
              <a:solidFill>
                <a:schemeClr val="bg1"/>
              </a:solidFill>
              <a:latin typeface="Helvetica" pitchFamily="2" charset="0"/>
            </a:endParaRPr>
          </a:p>
        </p:txBody>
      </p:sp>
      <p:sp>
        <p:nvSpPr>
          <p:cNvPr id="4" name="TextBox 3"/>
          <p:cNvSpPr txBox="1"/>
          <p:nvPr/>
        </p:nvSpPr>
        <p:spPr>
          <a:xfrm>
            <a:off x="10086325" y="6550223"/>
            <a:ext cx="3128210" cy="307777"/>
          </a:xfrm>
          <a:prstGeom prst="rect">
            <a:avLst/>
          </a:prstGeom>
          <a:noFill/>
        </p:spPr>
        <p:txBody>
          <a:bodyPr wrap="square" rtlCol="0">
            <a:spAutoFit/>
          </a:bodyPr>
          <a:lstStyle/>
          <a:p>
            <a:r>
              <a:rPr lang="en-US" sz="1400" dirty="0">
                <a:solidFill>
                  <a:schemeClr val="bg1"/>
                </a:solidFill>
                <a:latin typeface="Helvetica Light" panose="020B0403020202020204" pitchFamily="34" charset="0"/>
                <a:ea typeface="Arial" panose="020B0604020202020204" pitchFamily="34" charset="0"/>
                <a:cs typeface="Arial" panose="020B0604020202020204" pitchFamily="34" charset="0"/>
              </a:rPr>
              <a:t>Source: Climate Central</a:t>
            </a:r>
            <a:endParaRPr lang="en-US" sz="1400" dirty="0">
              <a:solidFill>
                <a:schemeClr val="bg1"/>
              </a:solidFill>
              <a:latin typeface="Helvetica Light" panose="020B0403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1"/>
          <a:srcRect l="12099" t="5624" r="28595" b="17709"/>
          <a:stretch>
            <a:fillRect/>
          </a:stretch>
        </p:blipFill>
        <p:spPr>
          <a:xfrm>
            <a:off x="-33338" y="-13970"/>
            <a:ext cx="7073554" cy="6858000"/>
          </a:xfrm>
          <a:prstGeom prst="rect">
            <a:avLst/>
          </a:prstGeom>
        </p:spPr>
      </p:pic>
      <p:sp>
        <p:nvSpPr>
          <p:cNvPr id="3" name="TextBox 2"/>
          <p:cNvSpPr txBox="1"/>
          <p:nvPr/>
        </p:nvSpPr>
        <p:spPr>
          <a:xfrm>
            <a:off x="7754586" y="2875002"/>
            <a:ext cx="4619502" cy="553085"/>
          </a:xfrm>
          <a:prstGeom prst="rect">
            <a:avLst/>
          </a:prstGeom>
          <a:noFill/>
        </p:spPr>
        <p:txBody>
          <a:bodyPr wrap="square" rtlCol="0">
            <a:spAutoFit/>
          </a:bodyPr>
          <a:lstStyle/>
          <a:p>
            <a:r>
              <a:rPr lang="en-US" sz="3000" b="1" dirty="0">
                <a:solidFill>
                  <a:schemeClr val="bg1"/>
                </a:solidFill>
                <a:latin typeface="Helvetica" pitchFamily="2" charset="0"/>
              </a:rPr>
              <a:t>Mji wa Shanghai:</a:t>
            </a:r>
            <a:r>
              <a:rPr lang="en-US" sz="3000" b="1" dirty="0">
                <a:solidFill>
                  <a:srgbClr val="FFC000"/>
                </a:solidFill>
                <a:latin typeface="Helvetica" pitchFamily="2" charset="0"/>
              </a:rPr>
              <a:t> 3.5°C</a:t>
            </a:r>
            <a:endParaRPr lang="en-US" sz="3000" b="1" dirty="0">
              <a:solidFill>
                <a:srgbClr val="FFC000"/>
              </a:solidFill>
              <a:latin typeface="Helvetica" pitchFamily="2" charset="0"/>
            </a:endParaRPr>
          </a:p>
        </p:txBody>
      </p:sp>
      <p:sp>
        <p:nvSpPr>
          <p:cNvPr id="4" name="TextBox 3"/>
          <p:cNvSpPr txBox="1"/>
          <p:nvPr/>
        </p:nvSpPr>
        <p:spPr>
          <a:xfrm>
            <a:off x="10086325" y="6550223"/>
            <a:ext cx="3128210" cy="307777"/>
          </a:xfrm>
          <a:prstGeom prst="rect">
            <a:avLst/>
          </a:prstGeom>
          <a:noFill/>
        </p:spPr>
        <p:txBody>
          <a:bodyPr wrap="square" rtlCol="0">
            <a:spAutoFit/>
          </a:bodyPr>
          <a:lstStyle/>
          <a:p>
            <a:r>
              <a:rPr lang="en-US" sz="1400" dirty="0">
                <a:solidFill>
                  <a:schemeClr val="bg1"/>
                </a:solidFill>
                <a:latin typeface="Helvetica Light" panose="020B0403020202020204" pitchFamily="34" charset="0"/>
                <a:ea typeface="Arial" panose="020B0604020202020204" pitchFamily="34" charset="0"/>
                <a:cs typeface="Arial" panose="020B0604020202020204" pitchFamily="34" charset="0"/>
              </a:rPr>
              <a:t>Source: Climate Central</a:t>
            </a:r>
            <a:endParaRPr lang="en-US" sz="1400" dirty="0">
              <a:solidFill>
                <a:schemeClr val="bg1"/>
              </a:solidFill>
              <a:latin typeface="Helvetica Light" panose="020B0403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1"/>
          <a:srcRect l="10195" t="5859" r="28752" b="16768"/>
          <a:stretch>
            <a:fillRect/>
          </a:stretch>
        </p:blipFill>
        <p:spPr>
          <a:xfrm>
            <a:off x="0" y="0"/>
            <a:ext cx="7215188" cy="6858000"/>
          </a:xfrm>
          <a:prstGeom prst="rect">
            <a:avLst/>
          </a:prstGeom>
        </p:spPr>
      </p:pic>
      <p:sp>
        <p:nvSpPr>
          <p:cNvPr id="5" name="TextBox 4"/>
          <p:cNvSpPr txBox="1"/>
          <p:nvPr/>
        </p:nvSpPr>
        <p:spPr>
          <a:xfrm>
            <a:off x="7754586" y="2875002"/>
            <a:ext cx="4619502" cy="1014730"/>
          </a:xfrm>
          <a:prstGeom prst="rect">
            <a:avLst/>
          </a:prstGeom>
          <a:noFill/>
        </p:spPr>
        <p:txBody>
          <a:bodyPr wrap="square" rtlCol="0">
            <a:spAutoFit/>
          </a:bodyPr>
          <a:lstStyle/>
          <a:p>
            <a:r>
              <a:rPr lang="en-US" sz="3000" b="1" dirty="0">
                <a:solidFill>
                  <a:schemeClr val="bg1"/>
                </a:solidFill>
                <a:latin typeface="Helvetica" pitchFamily="2" charset="0"/>
              </a:rPr>
              <a:t>Mji wa New York City:Leo hii</a:t>
            </a:r>
            <a:endParaRPr lang="en-US" sz="3000" b="1" dirty="0">
              <a:solidFill>
                <a:schemeClr val="bg1"/>
              </a:solidFill>
              <a:latin typeface="Helvetica" pitchFamily="2" charset="0"/>
            </a:endParaRPr>
          </a:p>
        </p:txBody>
      </p:sp>
      <p:sp>
        <p:nvSpPr>
          <p:cNvPr id="4" name="TextBox 3"/>
          <p:cNvSpPr txBox="1"/>
          <p:nvPr/>
        </p:nvSpPr>
        <p:spPr>
          <a:xfrm>
            <a:off x="10086325" y="6550223"/>
            <a:ext cx="3128210" cy="307777"/>
          </a:xfrm>
          <a:prstGeom prst="rect">
            <a:avLst/>
          </a:prstGeom>
          <a:noFill/>
        </p:spPr>
        <p:txBody>
          <a:bodyPr wrap="square" rtlCol="0">
            <a:spAutoFit/>
          </a:bodyPr>
          <a:lstStyle/>
          <a:p>
            <a:r>
              <a:rPr lang="en-US" sz="1400" dirty="0">
                <a:solidFill>
                  <a:schemeClr val="bg1"/>
                </a:solidFill>
                <a:latin typeface="Helvetica Light" panose="020B0403020202020204" pitchFamily="34" charset="0"/>
                <a:ea typeface="Arial" panose="020B0604020202020204" pitchFamily="34" charset="0"/>
                <a:cs typeface="Arial" panose="020B0604020202020204" pitchFamily="34" charset="0"/>
              </a:rPr>
              <a:t>Source: Climate Central</a:t>
            </a:r>
            <a:endParaRPr lang="en-US" sz="1400" dirty="0">
              <a:solidFill>
                <a:schemeClr val="bg1"/>
              </a:solidFill>
              <a:latin typeface="Helvetica Light" panose="020B0403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992"/>
        </a:solidFill>
        <a:effectLst/>
      </p:bgPr>
    </p:bg>
    <p:spTree>
      <p:nvGrpSpPr>
        <p:cNvPr id="1" name=""/>
        <p:cNvGrpSpPr/>
        <p:nvPr/>
      </p:nvGrpSpPr>
      <p:grpSpPr>
        <a:xfrm>
          <a:off x="0" y="0"/>
          <a:ext cx="0" cy="0"/>
          <a:chOff x="0" y="0"/>
          <a:chExt cx="0" cy="0"/>
        </a:xfrm>
      </p:grpSpPr>
      <p:pic>
        <p:nvPicPr>
          <p:cNvPr id="2" name="Picture 1" descr="image.png"/>
          <p:cNvPicPr>
            <a:picLocks noChangeAspect="1"/>
          </p:cNvPicPr>
          <p:nvPr/>
        </p:nvPicPr>
        <p:blipFill rotWithShape="1">
          <a:blip r:embed="rId1"/>
          <a:srcRect l="10195" t="5859" r="28752" b="16768"/>
          <a:stretch>
            <a:fillRect/>
          </a:stretch>
        </p:blipFill>
        <p:spPr>
          <a:xfrm>
            <a:off x="0" y="0"/>
            <a:ext cx="7215188" cy="6858000"/>
          </a:xfrm>
          <a:prstGeom prst="rect">
            <a:avLst/>
          </a:prstGeom>
        </p:spPr>
      </p:pic>
      <p:sp>
        <p:nvSpPr>
          <p:cNvPr id="4" name="TextBox 3"/>
          <p:cNvSpPr txBox="1"/>
          <p:nvPr/>
        </p:nvSpPr>
        <p:spPr>
          <a:xfrm>
            <a:off x="7754586" y="2875002"/>
            <a:ext cx="4619502" cy="1014730"/>
          </a:xfrm>
          <a:prstGeom prst="rect">
            <a:avLst/>
          </a:prstGeom>
          <a:noFill/>
        </p:spPr>
        <p:txBody>
          <a:bodyPr wrap="square" rtlCol="0">
            <a:spAutoFit/>
          </a:bodyPr>
          <a:lstStyle/>
          <a:p>
            <a:r>
              <a:rPr lang="en-US" sz="3000" b="1" dirty="0">
                <a:solidFill>
                  <a:schemeClr val="bg1"/>
                </a:solidFill>
                <a:latin typeface="Helvetica" pitchFamily="2" charset="0"/>
              </a:rPr>
              <a:t>Mji wa New York City: </a:t>
            </a:r>
            <a:r>
              <a:rPr lang="en-US" sz="3000" b="1" dirty="0">
                <a:solidFill>
                  <a:srgbClr val="FFC000"/>
                </a:solidFill>
                <a:latin typeface="Helvetica" pitchFamily="2" charset="0"/>
              </a:rPr>
              <a:t>3.5°C</a:t>
            </a:r>
            <a:endParaRPr lang="en-US" sz="3000" b="1" dirty="0">
              <a:solidFill>
                <a:schemeClr val="bg1"/>
              </a:solidFill>
              <a:latin typeface="Helvetica" pitchFamily="2" charset="0"/>
            </a:endParaRPr>
          </a:p>
        </p:txBody>
      </p:sp>
      <p:sp>
        <p:nvSpPr>
          <p:cNvPr id="5" name="TextBox 4"/>
          <p:cNvSpPr txBox="1"/>
          <p:nvPr/>
        </p:nvSpPr>
        <p:spPr>
          <a:xfrm>
            <a:off x="10086325" y="6550223"/>
            <a:ext cx="3128210" cy="307777"/>
          </a:xfrm>
          <a:prstGeom prst="rect">
            <a:avLst/>
          </a:prstGeom>
          <a:noFill/>
        </p:spPr>
        <p:txBody>
          <a:bodyPr wrap="square" rtlCol="0">
            <a:spAutoFit/>
          </a:bodyPr>
          <a:lstStyle/>
          <a:p>
            <a:r>
              <a:rPr lang="en-US" sz="1400" dirty="0">
                <a:solidFill>
                  <a:schemeClr val="bg1"/>
                </a:solidFill>
                <a:latin typeface="Helvetica Light" panose="020B0403020202020204" pitchFamily="34" charset="0"/>
                <a:ea typeface="Arial" panose="020B0604020202020204" pitchFamily="34" charset="0"/>
                <a:cs typeface="Arial" panose="020B0604020202020204" pitchFamily="34" charset="0"/>
              </a:rPr>
              <a:t>Source: Climate Central</a:t>
            </a:r>
            <a:endParaRPr lang="en-US" sz="1400" dirty="0">
              <a:solidFill>
                <a:schemeClr val="bg1"/>
              </a:solidFill>
              <a:latin typeface="Helvetica Light" panose="020B0403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txBox="1"/>
          <p:nvPr/>
        </p:nvSpPr>
        <p:spPr>
          <a:xfrm>
            <a:off x="1056155" y="3703280"/>
            <a:ext cx="10230000" cy="92583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anose="05020102010507070707" pitchFamily="18" charset="2"/>
              <a:buChar char=""/>
              <a:defRPr sz="2800" kern="1200">
                <a:solidFill>
                  <a:schemeClr val="tx1"/>
                </a:solidFill>
                <a:latin typeface="Century Gothic" panose="020B0502020202020204"/>
                <a:ea typeface="+mn-ea"/>
                <a:cs typeface="+mn-cs"/>
              </a:defRPr>
            </a:lvl1pPr>
            <a:lvl2pPr marL="685800" indent="-228600" algn="l" defTabSz="914400" rtl="0" eaLnBrk="1" latinLnBrk="0" hangingPunct="1">
              <a:lnSpc>
                <a:spcPct val="100000"/>
              </a:lnSpc>
              <a:spcBef>
                <a:spcPts val="500"/>
              </a:spcBef>
              <a:buFont typeface="Wingdings 2" panose="05020102010507070707" pitchFamily="18" charset="2"/>
              <a:buChar char=""/>
              <a:defRPr sz="2400" kern="1200">
                <a:solidFill>
                  <a:schemeClr val="tx1"/>
                </a:solidFill>
                <a:latin typeface="Century Gothic" panose="020B0502020202020204"/>
                <a:ea typeface="+mn-ea"/>
                <a:cs typeface="+mn-cs"/>
              </a:defRPr>
            </a:lvl2pPr>
            <a:lvl3pPr marL="1143000" indent="-228600" algn="l" defTabSz="914400" rtl="0" eaLnBrk="1" latinLnBrk="0" hangingPunct="1">
              <a:lnSpc>
                <a:spcPct val="100000"/>
              </a:lnSpc>
              <a:spcBef>
                <a:spcPts val="500"/>
              </a:spcBef>
              <a:buFont typeface="Wingdings 2" panose="05020102010507070707" pitchFamily="18" charset="2"/>
              <a:buChar char=""/>
              <a:defRPr sz="2000" kern="1200">
                <a:solidFill>
                  <a:schemeClr val="tx1"/>
                </a:solidFill>
                <a:latin typeface="Century Gothic" panose="020B0502020202020204"/>
                <a:ea typeface="+mn-ea"/>
                <a:cs typeface="+mn-cs"/>
              </a:defRPr>
            </a:lvl3pPr>
            <a:lvl4pPr marL="16002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4pPr>
            <a:lvl5pPr marL="20574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a:lstStyle>
          <a:p>
            <a:pPr marL="0" indent="0" algn="ctr">
              <a:buNone/>
            </a:pPr>
            <a:r>
              <a:rPr lang="en-US" sz="7500" b="1" dirty="0">
                <a:solidFill>
                  <a:srgbClr val="FFC000"/>
                </a:solidFill>
                <a:effectLst>
                  <a:outerShdw blurRad="50800" dist="38100" dir="5400000" algn="t" rotWithShape="0">
                    <a:prstClr val="black">
                      <a:alpha val="40000"/>
                    </a:prstClr>
                  </a:outerShdw>
                </a:effectLst>
                <a:latin typeface="Helvetica" pitchFamily="2" charset="0"/>
                <a:cs typeface="Copperplate"/>
              </a:rPr>
              <a:t>Warsha ya Hali ya hewa</a:t>
            </a:r>
            <a:endParaRPr lang="en-US" sz="7500" b="1" dirty="0">
              <a:solidFill>
                <a:srgbClr val="FFC000"/>
              </a:solidFill>
              <a:effectLst>
                <a:outerShdw blurRad="50800" dist="38100" dir="5400000" algn="t" rotWithShape="0">
                  <a:prstClr val="black">
                    <a:alpha val="40000"/>
                  </a:prstClr>
                </a:outerShdw>
              </a:effectLst>
              <a:latin typeface="Helvetica" pitchFamily="2" charset="0"/>
              <a:cs typeface="Copperplate"/>
            </a:endParaRPr>
          </a:p>
        </p:txBody>
      </p:sp>
      <p:pic>
        <p:nvPicPr>
          <p:cNvPr id="4" name="Picture 3"/>
          <p:cNvPicPr>
            <a:picLocks noChangeAspect="1"/>
          </p:cNvPicPr>
          <p:nvPr/>
        </p:nvPicPr>
        <p:blipFill>
          <a:blip r:embed="rId1" cstate="email"/>
          <a:stretch>
            <a:fillRect/>
          </a:stretch>
        </p:blipFill>
        <p:spPr>
          <a:xfrm>
            <a:off x="3379724" y="1365338"/>
            <a:ext cx="5582863" cy="221164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p:cNvSpPr txBox="1">
            <a:spLocks noChangeArrowheads="1"/>
          </p:cNvSpPr>
          <p:nvPr/>
        </p:nvSpPr>
        <p:spPr bwMode="auto">
          <a:xfrm>
            <a:off x="472869" y="504408"/>
            <a:ext cx="2883790" cy="95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MS PGothic" panose="020B0600070205080204" charset="-128"/>
                <a:cs typeface="MS PGothic" panose="020B0600070205080204" charset="-128"/>
              </a:defRPr>
            </a:lvl1pPr>
            <a:lvl2pPr marL="742950" indent="-285750">
              <a:defRPr sz="2400">
                <a:solidFill>
                  <a:schemeClr val="tx1"/>
                </a:solidFill>
                <a:latin typeface="Times" charset="0"/>
                <a:ea typeface="MS PGothic" panose="020B0600070205080204" charset="-128"/>
              </a:defRPr>
            </a:lvl2pPr>
            <a:lvl3pPr marL="1143000" indent="-228600">
              <a:defRPr sz="2400">
                <a:solidFill>
                  <a:schemeClr val="tx1"/>
                </a:solidFill>
                <a:latin typeface="Times" charset="0"/>
                <a:ea typeface="MS PGothic" panose="020B0600070205080204" charset="-128"/>
              </a:defRPr>
            </a:lvl3pPr>
            <a:lvl4pPr marL="1600200" indent="-228600">
              <a:defRPr sz="2400">
                <a:solidFill>
                  <a:schemeClr val="tx1"/>
                </a:solidFill>
                <a:latin typeface="Times" charset="0"/>
                <a:ea typeface="MS PGothic" panose="020B0600070205080204" charset="-128"/>
              </a:defRPr>
            </a:lvl4pPr>
            <a:lvl5pPr marL="2057400" indent="-228600">
              <a:defRPr sz="2400">
                <a:solidFill>
                  <a:schemeClr val="tx1"/>
                </a:solidFill>
                <a:latin typeface="Times"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charset="-128"/>
              </a:defRPr>
            </a:lvl9pPr>
          </a:lstStyle>
          <a:p>
            <a:r>
              <a:rPr lang="en-US" sz="2800" b="1" dirty="0">
                <a:solidFill>
                  <a:schemeClr val="bg1"/>
                </a:solidFill>
                <a:latin typeface="Helvetica" pitchFamily="2" charset="0"/>
                <a:cs typeface="Arial" panose="020B0604020202020204" pitchFamily="34" charset="0"/>
              </a:rPr>
              <a:t>Mtaa wa Wall Leo</a:t>
            </a:r>
            <a:endParaRPr lang="en-US" sz="2800" b="1" dirty="0">
              <a:solidFill>
                <a:schemeClr val="bg1"/>
              </a:solidFill>
              <a:latin typeface="Helvetica" pitchFamily="2" charset="0"/>
              <a:cs typeface="Arial" panose="020B0604020202020204" pitchFamily="34" charset="0"/>
            </a:endParaRPr>
          </a:p>
        </p:txBody>
      </p:sp>
      <p:sp>
        <p:nvSpPr>
          <p:cNvPr id="5" name="TextBox 4"/>
          <p:cNvSpPr txBox="1"/>
          <p:nvPr/>
        </p:nvSpPr>
        <p:spPr>
          <a:xfrm>
            <a:off x="206829" y="6283319"/>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rPr>
              <a:t>Source: Climate Central</a:t>
            </a:r>
            <a:endPar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1" cstate="email"/>
          <a:srcRect/>
          <a:stretch>
            <a:fillRect/>
          </a:stretch>
        </p:blipFill>
        <p:spPr>
          <a:xfrm>
            <a:off x="2886075" y="1"/>
            <a:ext cx="9305925"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srcRect t="-1" b="-1552"/>
          <a:stretch>
            <a:fillRect/>
          </a:stretch>
        </p:blipFill>
        <p:spPr>
          <a:xfrm>
            <a:off x="2887077" y="-55881"/>
            <a:ext cx="9305925" cy="6964471"/>
          </a:xfrm>
          <a:prstGeom prst="rect">
            <a:avLst/>
          </a:prstGeom>
        </p:spPr>
      </p:pic>
      <p:sp>
        <p:nvSpPr>
          <p:cNvPr id="10" name="TextBox 2"/>
          <p:cNvSpPr txBox="1">
            <a:spLocks noChangeArrowheads="1"/>
          </p:cNvSpPr>
          <p:nvPr/>
        </p:nvSpPr>
        <p:spPr bwMode="auto">
          <a:xfrm>
            <a:off x="472869" y="434959"/>
            <a:ext cx="2200883" cy="310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MS PGothic" panose="020B0600070205080204" charset="-128"/>
                <a:cs typeface="MS PGothic" panose="020B0600070205080204" charset="-128"/>
              </a:defRPr>
            </a:lvl1pPr>
            <a:lvl2pPr marL="742950" indent="-285750">
              <a:defRPr sz="2400">
                <a:solidFill>
                  <a:schemeClr val="tx1"/>
                </a:solidFill>
                <a:latin typeface="Times" charset="0"/>
                <a:ea typeface="MS PGothic" panose="020B0600070205080204" charset="-128"/>
              </a:defRPr>
            </a:lvl2pPr>
            <a:lvl3pPr marL="1143000" indent="-228600">
              <a:defRPr sz="2400">
                <a:solidFill>
                  <a:schemeClr val="tx1"/>
                </a:solidFill>
                <a:latin typeface="Times" charset="0"/>
                <a:ea typeface="MS PGothic" panose="020B0600070205080204" charset="-128"/>
              </a:defRPr>
            </a:lvl3pPr>
            <a:lvl4pPr marL="1600200" indent="-228600">
              <a:defRPr sz="2400">
                <a:solidFill>
                  <a:schemeClr val="tx1"/>
                </a:solidFill>
                <a:latin typeface="Times" charset="0"/>
                <a:ea typeface="MS PGothic" panose="020B0600070205080204" charset="-128"/>
              </a:defRPr>
            </a:lvl4pPr>
            <a:lvl5pPr marL="2057400" indent="-228600">
              <a:defRPr sz="2400">
                <a:solidFill>
                  <a:schemeClr val="tx1"/>
                </a:solidFill>
                <a:latin typeface="Times"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charset="-128"/>
              </a:defRPr>
            </a:lvl9pPr>
          </a:lstStyle>
          <a:p>
            <a:r>
              <a:rPr lang="en-US" sz="2800" b="1" dirty="0">
                <a:solidFill>
                  <a:schemeClr val="bg1"/>
                </a:solidFill>
                <a:latin typeface="Helvetica" pitchFamily="2" charset="0"/>
                <a:cs typeface="Arial" panose="020B0604020202020204" pitchFamily="34" charset="0"/>
              </a:rPr>
              <a:t>…na kuongezeka kwa kiwango cha joto kwa </a:t>
            </a:r>
            <a:endParaRPr lang="en-US" sz="2800" b="1" dirty="0">
              <a:solidFill>
                <a:schemeClr val="bg1"/>
              </a:solidFill>
              <a:latin typeface="Helvetica" pitchFamily="2" charset="0"/>
              <a:cs typeface="Arial" panose="020B0604020202020204" pitchFamily="34" charset="0"/>
            </a:endParaRPr>
          </a:p>
          <a:p>
            <a:r>
              <a:rPr lang="en-US" sz="2800" b="1" dirty="0">
                <a:solidFill>
                  <a:schemeClr val="bg1"/>
                </a:solidFill>
                <a:latin typeface="Helvetica" pitchFamily="2" charset="0"/>
                <a:cs typeface="Arial" panose="020B0604020202020204" pitchFamily="34" charset="0"/>
              </a:rPr>
              <a:t>4ºC</a:t>
            </a:r>
            <a:endParaRPr lang="en-US" sz="2800" b="1" dirty="0">
              <a:solidFill>
                <a:schemeClr val="bg1"/>
              </a:solidFill>
              <a:latin typeface="Helvetica" pitchFamily="2" charset="0"/>
              <a:cs typeface="Arial" panose="020B0604020202020204" pitchFamily="34" charset="0"/>
            </a:endParaRPr>
          </a:p>
        </p:txBody>
      </p:sp>
      <p:sp>
        <p:nvSpPr>
          <p:cNvPr id="7" name="TextBox 6"/>
          <p:cNvSpPr txBox="1"/>
          <p:nvPr/>
        </p:nvSpPr>
        <p:spPr>
          <a:xfrm>
            <a:off x="206829" y="6283319"/>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rPr>
              <a:t>Source: Climate Central</a:t>
            </a:r>
            <a:endPar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 descr="Capture d’écran 2015-11-24 à 11.24.31.png"/>
          <p:cNvPicPr>
            <a:picLocks noChangeAspect="1"/>
          </p:cNvPicPr>
          <p:nvPr/>
        </p:nvPicPr>
        <p:blipFill rotWithShape="1">
          <a:blip r:embed="rId1"/>
          <a:srcRect/>
          <a:stretch>
            <a:fillRect/>
          </a:stretch>
        </p:blipFill>
        <p:spPr>
          <a:xfrm>
            <a:off x="2895654" y="0"/>
            <a:ext cx="10510783" cy="6858000"/>
          </a:xfrm>
          <a:prstGeom prst="rect">
            <a:avLst/>
          </a:prstGeom>
        </p:spPr>
      </p:pic>
      <p:sp>
        <p:nvSpPr>
          <p:cNvPr id="10" name="TextBox 2"/>
          <p:cNvSpPr txBox="1">
            <a:spLocks noChangeArrowheads="1"/>
          </p:cNvSpPr>
          <p:nvPr/>
        </p:nvSpPr>
        <p:spPr bwMode="auto">
          <a:xfrm>
            <a:off x="472869" y="434959"/>
            <a:ext cx="2200883" cy="26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MS PGothic" panose="020B0600070205080204" charset="-128"/>
                <a:cs typeface="MS PGothic" panose="020B0600070205080204" charset="-128"/>
              </a:defRPr>
            </a:lvl1pPr>
            <a:lvl2pPr marL="742950" indent="-285750">
              <a:defRPr sz="2400">
                <a:solidFill>
                  <a:schemeClr val="tx1"/>
                </a:solidFill>
                <a:latin typeface="Times" charset="0"/>
                <a:ea typeface="MS PGothic" panose="020B0600070205080204" charset="-128"/>
              </a:defRPr>
            </a:lvl2pPr>
            <a:lvl3pPr marL="1143000" indent="-228600">
              <a:defRPr sz="2400">
                <a:solidFill>
                  <a:schemeClr val="tx1"/>
                </a:solidFill>
                <a:latin typeface="Times" charset="0"/>
                <a:ea typeface="MS PGothic" panose="020B0600070205080204" charset="-128"/>
              </a:defRPr>
            </a:lvl3pPr>
            <a:lvl4pPr marL="1600200" indent="-228600">
              <a:defRPr sz="2400">
                <a:solidFill>
                  <a:schemeClr val="tx1"/>
                </a:solidFill>
                <a:latin typeface="Times" charset="0"/>
                <a:ea typeface="MS PGothic" panose="020B0600070205080204" charset="-128"/>
              </a:defRPr>
            </a:lvl4pPr>
            <a:lvl5pPr marL="2057400" indent="-228600">
              <a:defRPr sz="2400">
                <a:solidFill>
                  <a:schemeClr val="tx1"/>
                </a:solidFill>
                <a:latin typeface="Times"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charset="-128"/>
              </a:defRPr>
            </a:lvl9pPr>
          </a:lstStyle>
          <a:p>
            <a:r>
              <a:rPr lang="en-US" sz="2800" b="1" dirty="0">
                <a:solidFill>
                  <a:schemeClr val="bg1"/>
                </a:solidFill>
                <a:latin typeface="Helvetica" pitchFamily="2" charset="0"/>
                <a:cs typeface="Arial" panose="020B0604020202020204" pitchFamily="34" charset="0"/>
              </a:rPr>
              <a:t>Mji wa London,Uingereza na kiwango cha   4ºC cha joto </a:t>
            </a:r>
            <a:endParaRPr lang="en-US" sz="2800" b="1" dirty="0">
              <a:solidFill>
                <a:schemeClr val="bg1"/>
              </a:solidFill>
              <a:latin typeface="Helvetica" pitchFamily="2" charset="0"/>
              <a:cs typeface="Arial" panose="020B0604020202020204" pitchFamily="34" charset="0"/>
            </a:endParaRPr>
          </a:p>
        </p:txBody>
      </p:sp>
      <p:sp>
        <p:nvSpPr>
          <p:cNvPr id="6" name="TextBox 5"/>
          <p:cNvSpPr txBox="1"/>
          <p:nvPr/>
        </p:nvSpPr>
        <p:spPr>
          <a:xfrm>
            <a:off x="206829" y="6283319"/>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rPr>
              <a:t>Source: Climate Central</a:t>
            </a:r>
            <a:endPar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 descr="Capture d’écran 2015-11-24 à 11.25.13.png"/>
          <p:cNvPicPr>
            <a:picLocks noChangeAspect="1"/>
          </p:cNvPicPr>
          <p:nvPr/>
        </p:nvPicPr>
        <p:blipFill rotWithShape="1">
          <a:blip r:embed="rId1"/>
          <a:srcRect/>
          <a:stretch>
            <a:fillRect/>
          </a:stretch>
        </p:blipFill>
        <p:spPr>
          <a:xfrm>
            <a:off x="2917785" y="41910"/>
            <a:ext cx="10417215" cy="6858000"/>
          </a:xfrm>
          <a:prstGeom prst="rect">
            <a:avLst/>
          </a:prstGeom>
        </p:spPr>
      </p:pic>
      <p:sp>
        <p:nvSpPr>
          <p:cNvPr id="10" name="TextBox 2"/>
          <p:cNvSpPr txBox="1">
            <a:spLocks noChangeArrowheads="1"/>
          </p:cNvSpPr>
          <p:nvPr/>
        </p:nvSpPr>
        <p:spPr bwMode="auto">
          <a:xfrm>
            <a:off x="472869" y="434959"/>
            <a:ext cx="2200883" cy="310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MS PGothic" panose="020B0600070205080204" charset="-128"/>
                <a:cs typeface="MS PGothic" panose="020B0600070205080204" charset="-128"/>
              </a:defRPr>
            </a:lvl1pPr>
            <a:lvl2pPr marL="742950" indent="-285750">
              <a:defRPr sz="2400">
                <a:solidFill>
                  <a:schemeClr val="tx1"/>
                </a:solidFill>
                <a:latin typeface="Times" charset="0"/>
                <a:ea typeface="MS PGothic" panose="020B0600070205080204" charset="-128"/>
              </a:defRPr>
            </a:lvl2pPr>
            <a:lvl3pPr marL="1143000" indent="-228600">
              <a:defRPr sz="2400">
                <a:solidFill>
                  <a:schemeClr val="tx1"/>
                </a:solidFill>
                <a:latin typeface="Times" charset="0"/>
                <a:ea typeface="MS PGothic" panose="020B0600070205080204" charset="-128"/>
              </a:defRPr>
            </a:lvl3pPr>
            <a:lvl4pPr marL="1600200" indent="-228600">
              <a:defRPr sz="2400">
                <a:solidFill>
                  <a:schemeClr val="tx1"/>
                </a:solidFill>
                <a:latin typeface="Times" charset="0"/>
                <a:ea typeface="MS PGothic" panose="020B0600070205080204" charset="-128"/>
              </a:defRPr>
            </a:lvl4pPr>
            <a:lvl5pPr marL="2057400" indent="-228600">
              <a:defRPr sz="2400">
                <a:solidFill>
                  <a:schemeClr val="tx1"/>
                </a:solidFill>
                <a:latin typeface="Times" charset="0"/>
                <a:ea typeface="MS PGothic" panose="020B060007020508020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charset="-128"/>
              </a:defRPr>
            </a:lvl9pPr>
          </a:lstStyle>
          <a:p>
            <a:r>
              <a:rPr lang="en-US" sz="2800" b="1" dirty="0">
                <a:solidFill>
                  <a:schemeClr val="bg1"/>
                </a:solidFill>
                <a:latin typeface="Helvetica" pitchFamily="2" charset="0"/>
                <a:cs typeface="Arial" panose="020B0604020202020204" pitchFamily="34" charset="0"/>
              </a:rPr>
              <a:t>Mji wa Shanghai,Uchina baada ya kiwango cha 4ºC cha joto</a:t>
            </a:r>
            <a:endParaRPr lang="en-US" sz="2800" b="1" dirty="0">
              <a:solidFill>
                <a:schemeClr val="bg1"/>
              </a:solidFill>
              <a:latin typeface="Helvetica" pitchFamily="2" charset="0"/>
              <a:cs typeface="Arial" panose="020B0604020202020204" pitchFamily="34" charset="0"/>
            </a:endParaRPr>
          </a:p>
        </p:txBody>
      </p:sp>
      <p:sp>
        <p:nvSpPr>
          <p:cNvPr id="6" name="TextBox 5"/>
          <p:cNvSpPr txBox="1"/>
          <p:nvPr/>
        </p:nvSpPr>
        <p:spPr>
          <a:xfrm>
            <a:off x="206829" y="6283319"/>
            <a:ext cx="3128210"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rPr>
              <a:t>Source: Climate Central</a:t>
            </a:r>
            <a:endPar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 California Wildfire Rapidly-Spreading Wildfire In California's Butte County Prompts Evacuations 1"/>
          <p:cNvPicPr>
            <a:picLocks noChangeAspect="1" noChangeArrowheads="1"/>
          </p:cNvPicPr>
          <p:nvPr/>
        </p:nvPicPr>
        <p:blipFill rotWithShape="1">
          <a:blip r:embed="rId1" cstate="email"/>
          <a:srcRect t="18194"/>
          <a:stretch>
            <a:fillRect/>
          </a:stretch>
        </p:blipFill>
        <p:spPr bwMode="auto">
          <a:xfrm>
            <a:off x="0" y="1420586"/>
            <a:ext cx="12192001" cy="5437414"/>
          </a:xfrm>
          <a:prstGeom prst="rect">
            <a:avLst/>
          </a:prstGeom>
          <a:solidFill>
            <a:srgbClr val="114C8A"/>
          </a:solidFill>
        </p:spPr>
      </p:pic>
      <p:sp>
        <p:nvSpPr>
          <p:cNvPr id="7" name="TextBox 6"/>
          <p:cNvSpPr txBox="1"/>
          <p:nvPr/>
        </p:nvSpPr>
        <p:spPr>
          <a:xfrm>
            <a:off x="-1" y="6519446"/>
            <a:ext cx="4310743" cy="338554"/>
          </a:xfrm>
          <a:prstGeom prst="rect">
            <a:avLst/>
          </a:prstGeom>
          <a:noFill/>
        </p:spPr>
        <p:txBody>
          <a:bodyPr wrap="square" rtlCol="0">
            <a:spAutoFit/>
          </a:bodyPr>
          <a:lstStyle/>
          <a:p>
            <a:r>
              <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rPr>
              <a:t>Source: Morgan Stanley, IPCC, CNBC</a:t>
            </a:r>
            <a:endPar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endParaRPr>
          </a:p>
        </p:txBody>
      </p:sp>
      <p:sp>
        <p:nvSpPr>
          <p:cNvPr id="5" name="Title 4"/>
          <p:cNvSpPr>
            <a:spLocks noGrp="1"/>
          </p:cNvSpPr>
          <p:nvPr>
            <p:ph type="ctrTitle"/>
          </p:nvPr>
        </p:nvSpPr>
        <p:spPr>
          <a:xfrm>
            <a:off x="466722" y="141514"/>
            <a:ext cx="11261452" cy="1081399"/>
          </a:xfrm>
        </p:spPr>
        <p:txBody>
          <a:bodyPr/>
          <a:lstStyle/>
          <a:p>
            <a:r>
              <a:rPr lang="en-US" sz="2200" dirty="0">
                <a:latin typeface="Helvetica Light" panose="020B0403020202020204" pitchFamily="34" charset="0"/>
              </a:rPr>
              <a:t>Majanga yanayohusiana na hali ya hewa yaliugharimu ulimwengu dola</a:t>
            </a:r>
            <a:r>
              <a:rPr lang="en-US" sz="2200" dirty="0">
                <a:solidFill>
                  <a:srgbClr val="1636A8"/>
                </a:solidFill>
              </a:rPr>
              <a:t> billion </a:t>
            </a:r>
            <a:r>
              <a:rPr lang="en-US" sz="2200" dirty="0">
                <a:latin typeface="Helvetica Light" panose="020B0403020202020204" pitchFamily="34" charset="0"/>
              </a:rPr>
              <a:t> 650 kati ya 2016 na 2018. Uharibifu unaohusishwa na ongezeko la joto duniani unaweza kuwa zaisi ya dola  trilioni 54wakati tunafikia kiwango cha 1.5°C.</a:t>
            </a:r>
            <a:endParaRPr lang="en-US" sz="2200" dirty="0">
              <a:latin typeface="Helvetica Light" panose="020B0403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p:nvPr/>
        </p:nvSpPr>
        <p:spPr>
          <a:xfrm>
            <a:off x="1622324" y="2533856"/>
            <a:ext cx="9144000" cy="1856249"/>
          </a:xfrm>
          <a:prstGeom prst="rect">
            <a:avLst/>
          </a:prstGeom>
        </p:spPr>
        <p:txBody>
          <a:bodyPr vert="horz" lIns="91440" tIns="45720" rIns="91440" bIns="45720" rtlCol="0">
            <a:normAutofit fontScale="75000" lnSpcReduction="20000"/>
          </a:bodyPr>
          <a:lstStyle>
            <a:lvl1pPr marL="228600" indent="-228600" algn="l" defTabSz="914400" rtl="0" eaLnBrk="1" latinLnBrk="0" hangingPunct="1">
              <a:lnSpc>
                <a:spcPct val="100000"/>
              </a:lnSpc>
              <a:spcBef>
                <a:spcPts val="1000"/>
              </a:spcBef>
              <a:buFont typeface="Wingdings 2" panose="05020102010507070707" pitchFamily="18" charset="2"/>
              <a:buChar char=""/>
              <a:defRPr sz="2800" kern="1200">
                <a:solidFill>
                  <a:schemeClr val="tx1"/>
                </a:solidFill>
                <a:latin typeface="Century Gothic" panose="020B0502020202020204"/>
                <a:ea typeface="+mn-ea"/>
                <a:cs typeface="+mn-cs"/>
              </a:defRPr>
            </a:lvl1pPr>
            <a:lvl2pPr marL="685800" indent="-228600" algn="l" defTabSz="914400" rtl="0" eaLnBrk="1" latinLnBrk="0" hangingPunct="1">
              <a:lnSpc>
                <a:spcPct val="100000"/>
              </a:lnSpc>
              <a:spcBef>
                <a:spcPts val="500"/>
              </a:spcBef>
              <a:buFont typeface="Wingdings 2" panose="05020102010507070707" pitchFamily="18" charset="2"/>
              <a:buChar char=""/>
              <a:defRPr sz="2400" kern="1200">
                <a:solidFill>
                  <a:schemeClr val="tx1"/>
                </a:solidFill>
                <a:latin typeface="Century Gothic" panose="020B0502020202020204"/>
                <a:ea typeface="+mn-ea"/>
                <a:cs typeface="+mn-cs"/>
              </a:defRPr>
            </a:lvl2pPr>
            <a:lvl3pPr marL="1143000" indent="-228600" algn="l" defTabSz="914400" rtl="0" eaLnBrk="1" latinLnBrk="0" hangingPunct="1">
              <a:lnSpc>
                <a:spcPct val="100000"/>
              </a:lnSpc>
              <a:spcBef>
                <a:spcPts val="500"/>
              </a:spcBef>
              <a:buFont typeface="Wingdings 2" panose="05020102010507070707" pitchFamily="18" charset="2"/>
              <a:buChar char=""/>
              <a:defRPr sz="2000" kern="1200">
                <a:solidFill>
                  <a:schemeClr val="tx1"/>
                </a:solidFill>
                <a:latin typeface="Century Gothic" panose="020B0502020202020204"/>
                <a:ea typeface="+mn-ea"/>
                <a:cs typeface="+mn-cs"/>
              </a:defRPr>
            </a:lvl3pPr>
            <a:lvl4pPr marL="16002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4pPr>
            <a:lvl5pPr marL="20574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a:lstStyle>
          <a:p>
            <a:pPr marL="0" indent="0" algn="ctr">
              <a:buNone/>
            </a:pP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Matukio ya mafaniko ya hali ya hewa</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pic>
        <p:nvPicPr>
          <p:cNvPr id="4" name="Picture 3"/>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1572285" y="50184"/>
            <a:ext cx="9047430" cy="678557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5274" y="1416846"/>
            <a:ext cx="11261452" cy="4606924"/>
          </a:xfrm>
        </p:spPr>
        <p:txBody>
          <a:bodyPr>
            <a:noAutofit/>
          </a:bodyPr>
          <a:lstStyle/>
          <a:p>
            <a:pPr marL="514350" indent="-514350">
              <a:buFont typeface="+mj-lt"/>
              <a:buAutoNum type="arabicPeriod"/>
            </a:pPr>
            <a:endParaRPr lang="en-US" sz="3500" dirty="0">
              <a:solidFill>
                <a:srgbClr val="FFC000"/>
              </a:solidFill>
              <a:latin typeface="Helvetica Light" panose="020B0403020202020204" pitchFamily="34" charset="0"/>
            </a:endParaRPr>
          </a:p>
          <a:p>
            <a:pPr marL="0" indent="0" algn="ctr">
              <a:buNone/>
            </a:pPr>
            <a:endParaRPr lang="en-US" sz="3500" dirty="0">
              <a:solidFill>
                <a:srgbClr val="FFC000"/>
              </a:solidFill>
              <a:latin typeface="Helvetica Light" panose="020B0403020202020204" pitchFamily="34" charset="0"/>
            </a:endParaRPr>
          </a:p>
          <a:p>
            <a:pPr marL="0" indent="0" algn="ctr">
              <a:buNone/>
            </a:pPr>
            <a:r>
              <a:rPr lang="en-US" sz="3500" dirty="0">
                <a:solidFill>
                  <a:srgbClr val="FFC000"/>
                </a:solidFill>
                <a:latin typeface="Helvetica Light" panose="020B0403020202020204" pitchFamily="34" charset="0"/>
              </a:rPr>
              <a:t>Je!wewe au shirika lako umechukua hatua ngani katika miaka mitano kusaidia kupunguza mabadiliko ya hali ya hewa?</a:t>
            </a:r>
            <a:endParaRPr lang="en-US" sz="3500" dirty="0">
              <a:solidFill>
                <a:srgbClr val="FFC000"/>
              </a:solidFill>
              <a:latin typeface="Helvetica Light" panose="020B0403020202020204" pitchFamily="34" charset="0"/>
            </a:endParaRPr>
          </a:p>
        </p:txBody>
      </p:sp>
      <p:sp>
        <p:nvSpPr>
          <p:cNvPr id="6" name="Shape 133"/>
          <p:cNvSpPr txBox="1"/>
          <p:nvPr/>
        </p:nvSpPr>
        <p:spPr>
          <a:xfrm>
            <a:off x="1524000" y="1316981"/>
            <a:ext cx="9144000" cy="962755"/>
          </a:xfrm>
          <a:prstGeom prst="rect">
            <a:avLst/>
          </a:prstGeom>
          <a:noFill/>
          <a:ln>
            <a:noFill/>
          </a:ln>
        </p:spPr>
        <p:txBody>
          <a:bodyPr spcFirstLastPara="1" wrap="square" lIns="91425" tIns="45700" rIns="91425" bIns="45700" anchor="t" anchorCtr="0">
            <a:noAutofit/>
          </a:bodyPr>
          <a:lstStyle/>
          <a:p>
            <a:pPr algn="ctr">
              <a:lnSpc>
                <a:spcPct val="90000"/>
              </a:lnSpc>
              <a:buClr>
                <a:srgbClr val="1E4E79"/>
              </a:buClr>
              <a:buSzPts val="4400"/>
            </a:pPr>
            <a:r>
              <a:rPr lang="en-US" sz="6000" b="1" dirty="0">
                <a:solidFill>
                  <a:srgbClr val="FFFFFF"/>
                </a:solidFill>
                <a:latin typeface="Helvetica" pitchFamily="2" charset="0"/>
                <a:ea typeface="Calibri" panose="020F0502020204030204"/>
                <a:cs typeface="Calibri" panose="020F0502020204030204"/>
                <a:sym typeface="Calibri" panose="020F0502020204030204"/>
              </a:rPr>
              <a:t>Hatua binafsi</a:t>
            </a:r>
            <a:endParaRPr lang="en-US" sz="6000" b="1" dirty="0">
              <a:solidFill>
                <a:srgbClr val="FFFFFF"/>
              </a:solidFill>
              <a:latin typeface="Helvetica" pitchFamily="2" charset="0"/>
              <a:ea typeface="Calibri" panose="020F0502020204030204"/>
              <a:cs typeface="Calibri" panose="020F0502020204030204"/>
              <a:sym typeface="Calibri" panose="020F0502020204030204"/>
            </a:endParaRPr>
          </a:p>
        </p:txBody>
      </p:sp>
      <p:pic>
        <p:nvPicPr>
          <p:cNvPr id="8" name="Picture 7"/>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ea typeface="Calibri" panose="020F0502020204030204"/>
                <a:cs typeface="Calibri" panose="020F0502020204030204"/>
                <a:sym typeface="Calibri" panose="020F0502020204030204"/>
              </a:rPr>
              <a:t>Kusuluhisha matatizo mengi kwa hatua moja  </a:t>
            </a:r>
            <a:endParaRPr lang="en-US" dirty="0"/>
          </a:p>
        </p:txBody>
      </p:sp>
      <p:sp>
        <p:nvSpPr>
          <p:cNvPr id="3" name="Content Placeholder 2"/>
          <p:cNvSpPr>
            <a:spLocks noGrp="1"/>
          </p:cNvSpPr>
          <p:nvPr>
            <p:ph idx="1"/>
          </p:nvPr>
        </p:nvSpPr>
        <p:spPr/>
        <p:txBody>
          <a:bodyPr>
            <a:noAutofit/>
          </a:bodyPr>
          <a:lstStyle/>
          <a:p>
            <a:pPr marL="0" indent="0">
              <a:buNone/>
            </a:pPr>
            <a:r>
              <a:rPr lang="en-US" sz="3200" dirty="0">
                <a:solidFill>
                  <a:srgbClr val="FFC000"/>
                </a:solidFill>
                <a:latin typeface="Helvetica Light" panose="020B0403020202020204" pitchFamily="34" charset="0"/>
              </a:rPr>
              <a:t>Fikiria:</a:t>
            </a:r>
            <a:endParaRPr lang="en-US" sz="3200" dirty="0">
              <a:solidFill>
                <a:srgbClr val="FFC000"/>
              </a:solidFill>
              <a:latin typeface="Helvetica Light" panose="020B0403020202020204" pitchFamily="34" charset="0"/>
            </a:endParaRPr>
          </a:p>
          <a:p>
            <a:r>
              <a:rPr lang="en-US" sz="3200" dirty="0">
                <a:latin typeface="Helvetica Light" panose="020B0403020202020204" pitchFamily="34" charset="0"/>
              </a:rPr>
              <a:t>Ni kwa njia zipi utekelezaji wa sera hii unaweza kuwa na athari katika jamii zilizo katika mazingira magumu? </a:t>
            </a:r>
            <a:endParaRPr lang="en-US" sz="3200" dirty="0">
              <a:latin typeface="Helvetica Light" panose="020B0403020202020204" pitchFamily="34" charset="0"/>
            </a:endParaRPr>
          </a:p>
          <a:p>
            <a:pPr marL="0" indent="0">
              <a:buNone/>
            </a:pPr>
            <a:endParaRPr lang="en-US" sz="3200" dirty="0">
              <a:latin typeface="Helvetica Light" panose="020B0403020202020204" pitchFamily="34" charset="0"/>
            </a:endParaRPr>
          </a:p>
        </p:txBody>
      </p:sp>
      <p:pic>
        <p:nvPicPr>
          <p:cNvPr id="7" name="Picture 6"/>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p:nvPr/>
        </p:nvSpPr>
        <p:spPr>
          <a:xfrm>
            <a:off x="1440079" y="2500836"/>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anose="05020102010507070707" pitchFamily="18" charset="2"/>
              <a:buChar char=""/>
              <a:defRPr sz="2800" kern="1200">
                <a:solidFill>
                  <a:schemeClr val="tx1"/>
                </a:solidFill>
                <a:latin typeface="Century Gothic" panose="020B0502020202020204"/>
                <a:ea typeface="+mn-ea"/>
                <a:cs typeface="+mn-cs"/>
              </a:defRPr>
            </a:lvl1pPr>
            <a:lvl2pPr marL="685800" indent="-228600" algn="l" defTabSz="914400" rtl="0" eaLnBrk="1" latinLnBrk="0" hangingPunct="1">
              <a:lnSpc>
                <a:spcPct val="100000"/>
              </a:lnSpc>
              <a:spcBef>
                <a:spcPts val="500"/>
              </a:spcBef>
              <a:buFont typeface="Wingdings 2" panose="05020102010507070707" pitchFamily="18" charset="2"/>
              <a:buChar char=""/>
              <a:defRPr sz="2400" kern="1200">
                <a:solidFill>
                  <a:schemeClr val="tx1"/>
                </a:solidFill>
                <a:latin typeface="Century Gothic" panose="020B0502020202020204"/>
                <a:ea typeface="+mn-ea"/>
                <a:cs typeface="+mn-cs"/>
              </a:defRPr>
            </a:lvl2pPr>
            <a:lvl3pPr marL="1143000" indent="-228600" algn="l" defTabSz="914400" rtl="0" eaLnBrk="1" latinLnBrk="0" hangingPunct="1">
              <a:lnSpc>
                <a:spcPct val="100000"/>
              </a:lnSpc>
              <a:spcBef>
                <a:spcPts val="500"/>
              </a:spcBef>
              <a:buFont typeface="Wingdings 2" panose="05020102010507070707" pitchFamily="18" charset="2"/>
              <a:buChar char=""/>
              <a:defRPr sz="2000" kern="1200">
                <a:solidFill>
                  <a:schemeClr val="tx1"/>
                </a:solidFill>
                <a:latin typeface="Century Gothic" panose="020B0502020202020204"/>
                <a:ea typeface="+mn-ea"/>
                <a:cs typeface="+mn-cs"/>
              </a:defRPr>
            </a:lvl3pPr>
            <a:lvl4pPr marL="16002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4pPr>
            <a:lvl5pPr marL="20574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a:lstStyle>
          <a:p>
            <a:pPr marL="0" indent="0" algn="ctr">
              <a:buNone/>
            </a:pP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Ufupisho</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pic>
        <p:nvPicPr>
          <p:cNvPr id="7" name="Picture 6"/>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pPr algn="l"/>
            <a:r>
              <a:rPr lang="en-US" sz="3200" dirty="0">
                <a:solidFill>
                  <a:schemeClr val="tx1">
                    <a:lumMod val="65000"/>
                    <a:lumOff val="35000"/>
                  </a:schemeClr>
                </a:solidFill>
              </a:rPr>
              <a:t>Imeandaliwa na:</a:t>
            </a:r>
            <a:endParaRPr lang="en-US" sz="3200" dirty="0">
              <a:solidFill>
                <a:schemeClr val="tx1">
                  <a:lumMod val="65000"/>
                  <a:lumOff val="35000"/>
                </a:schemeClr>
              </a:solidFill>
            </a:endParaRPr>
          </a:p>
        </p:txBody>
      </p:sp>
      <p:pic>
        <p:nvPicPr>
          <p:cNvPr id="5122" name="Picture 2" descr="Image result for mit sloan sustainability"/>
          <p:cNvPicPr>
            <a:picLocks noChangeAspect="1" noChangeArrowheads="1"/>
          </p:cNvPicPr>
          <p:nvPr/>
        </p:nvPicPr>
        <p:blipFill>
          <a:blip r:embed="rId1" cstate="email"/>
          <a:srcRect/>
          <a:stretch>
            <a:fillRect/>
          </a:stretch>
        </p:blipFill>
        <p:spPr bwMode="auto">
          <a:xfrm>
            <a:off x="7696513" y="1723901"/>
            <a:ext cx="3516918" cy="35169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2" cstate="email"/>
          <a:stretch>
            <a:fillRect/>
          </a:stretch>
        </p:blipFill>
        <p:spPr>
          <a:xfrm>
            <a:off x="649603" y="2330451"/>
            <a:ext cx="6328714" cy="238195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Tafakari</a:t>
            </a:r>
            <a:endParaRPr lang="en-US" dirty="0"/>
          </a:p>
        </p:txBody>
      </p:sp>
      <p:sp>
        <p:nvSpPr>
          <p:cNvPr id="3" name="Content Placeholder 2"/>
          <p:cNvSpPr>
            <a:spLocks noGrp="1"/>
          </p:cNvSpPr>
          <p:nvPr>
            <p:ph idx="1"/>
          </p:nvPr>
        </p:nvSpPr>
        <p:spPr/>
        <p:txBody>
          <a:bodyPr>
            <a:noAutofit/>
          </a:bodyPr>
          <a:lstStyle/>
          <a:p>
            <a:pPr marL="0" indent="0">
              <a:lnSpc>
                <a:spcPct val="100000"/>
              </a:lnSpc>
              <a:buNone/>
            </a:pPr>
            <a:r>
              <a:rPr lang="en-US" sz="2800" dirty="0">
                <a:solidFill>
                  <a:srgbClr val="FFFFFF"/>
                </a:solidFill>
                <a:latin typeface="Helvetica Light" panose="020B0403020202020204" pitchFamily="34" charset="0"/>
              </a:rPr>
              <a:t>Fikiria kitu ambacho ungependa kuwa sehemu yake katika siku zijazo. </a:t>
            </a:r>
            <a:endParaRPr lang="en-US" sz="2800" dirty="0">
              <a:solidFill>
                <a:srgbClr val="FFFFFF"/>
              </a:solidFill>
              <a:latin typeface="Helvetica Light" panose="020B0403020202020204" pitchFamily="34" charset="0"/>
            </a:endParaRPr>
          </a:p>
        </p:txBody>
      </p:sp>
      <p:sp>
        <p:nvSpPr>
          <p:cNvPr id="8" name="Content Placeholder 2"/>
          <p:cNvSpPr txBox="1"/>
          <p:nvPr/>
        </p:nvSpPr>
        <p:spPr>
          <a:xfrm>
            <a:off x="463826" y="3429000"/>
            <a:ext cx="8229600" cy="11187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anose="05020102010507070707" pitchFamily="18" charset="2"/>
              <a:buChar char=""/>
              <a:defRPr sz="2800" kern="1200">
                <a:solidFill>
                  <a:schemeClr val="accent5">
                    <a:lumMod val="75000"/>
                  </a:schemeClr>
                </a:solidFill>
                <a:latin typeface="Century Gothic" panose="020B0502020202020204"/>
                <a:ea typeface="+mn-ea"/>
                <a:cs typeface="+mn-cs"/>
              </a:defRPr>
            </a:lvl1pPr>
            <a:lvl2pPr marL="685800" indent="-228600" algn="l" defTabSz="914400" rtl="0" eaLnBrk="1" latinLnBrk="0" hangingPunct="1">
              <a:lnSpc>
                <a:spcPct val="100000"/>
              </a:lnSpc>
              <a:spcBef>
                <a:spcPts val="500"/>
              </a:spcBef>
              <a:buFont typeface="Wingdings 2" panose="05020102010507070707" pitchFamily="18" charset="2"/>
              <a:buChar char=""/>
              <a:defRPr sz="2400" kern="1200">
                <a:solidFill>
                  <a:schemeClr val="accent5">
                    <a:lumMod val="75000"/>
                  </a:schemeClr>
                </a:solidFill>
                <a:latin typeface="Century Gothic" panose="020B0502020202020204"/>
                <a:ea typeface="+mn-ea"/>
                <a:cs typeface="+mn-cs"/>
              </a:defRPr>
            </a:lvl2pPr>
            <a:lvl3pPr marL="1143000" indent="-228600" algn="l" defTabSz="914400" rtl="0" eaLnBrk="1" latinLnBrk="0" hangingPunct="1">
              <a:lnSpc>
                <a:spcPct val="100000"/>
              </a:lnSpc>
              <a:spcBef>
                <a:spcPts val="500"/>
              </a:spcBef>
              <a:buFont typeface="Wingdings 2" panose="05020102010507070707" pitchFamily="18" charset="2"/>
              <a:buChar char=""/>
              <a:defRPr sz="2000" kern="1200">
                <a:solidFill>
                  <a:schemeClr val="accent5">
                    <a:lumMod val="75000"/>
                  </a:schemeClr>
                </a:solidFill>
                <a:latin typeface="Century Gothic" panose="020B0502020202020204"/>
                <a:ea typeface="+mn-ea"/>
                <a:cs typeface="+mn-cs"/>
              </a:defRPr>
            </a:lvl3pPr>
            <a:lvl4pPr marL="16002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accent5">
                    <a:lumMod val="75000"/>
                  </a:schemeClr>
                </a:solidFill>
                <a:latin typeface="Century Gothic" panose="020B0502020202020204"/>
                <a:ea typeface="+mn-ea"/>
                <a:cs typeface="+mn-cs"/>
              </a:defRPr>
            </a:lvl4pPr>
            <a:lvl5pPr marL="20574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accent5">
                    <a:lumMod val="75000"/>
                  </a:schemeClr>
                </a:solidFill>
                <a:latin typeface="Century Gothic" panose="020B0502020202020204"/>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a:lstStyle>
          <a:p>
            <a:pPr marL="0" indent="0">
              <a:buNone/>
            </a:pPr>
            <a:r>
              <a:rPr lang="en-US" dirty="0">
                <a:solidFill>
                  <a:srgbClr val="FFFFFF"/>
                </a:solidFill>
                <a:latin typeface="Helvetica Light" panose="020B0403020202020204" pitchFamily="34" charset="0"/>
              </a:rPr>
              <a:t>Tenga/Chukua dakika moja ya ukimya kutafakari juu ya uzoefu wako </a:t>
            </a:r>
            <a:endParaRPr lang="en-US" sz="2100" dirty="0">
              <a:solidFill>
                <a:srgbClr val="FFFFFF"/>
              </a:solidFill>
              <a:latin typeface="Helvetica Light" panose="020B0403020202020204" pitchFamily="34" charset="0"/>
            </a:endParaRPr>
          </a:p>
        </p:txBody>
      </p:sp>
      <p:pic>
        <p:nvPicPr>
          <p:cNvPr id="9" name="Picture 8"/>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466722" y="2416628"/>
            <a:ext cx="11261452" cy="36071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anose="05020102010507070707" pitchFamily="18" charset="2"/>
              <a:buChar char=""/>
              <a:defRPr sz="2800" kern="1200">
                <a:solidFill>
                  <a:schemeClr val="accent5">
                    <a:lumMod val="75000"/>
                  </a:schemeClr>
                </a:solidFill>
                <a:latin typeface="Century Gothic" panose="020B0502020202020204"/>
                <a:ea typeface="+mn-ea"/>
                <a:cs typeface="+mn-cs"/>
              </a:defRPr>
            </a:lvl1pPr>
            <a:lvl2pPr marL="685800" indent="-228600" algn="l" defTabSz="914400" rtl="0" eaLnBrk="1" latinLnBrk="0" hangingPunct="1">
              <a:lnSpc>
                <a:spcPct val="100000"/>
              </a:lnSpc>
              <a:spcBef>
                <a:spcPts val="500"/>
              </a:spcBef>
              <a:buFont typeface="Wingdings 2" panose="05020102010507070707" pitchFamily="18" charset="2"/>
              <a:buChar char=""/>
              <a:defRPr sz="2400" kern="1200">
                <a:solidFill>
                  <a:schemeClr val="accent5">
                    <a:lumMod val="75000"/>
                  </a:schemeClr>
                </a:solidFill>
                <a:latin typeface="Century Gothic" panose="020B0502020202020204"/>
                <a:ea typeface="+mn-ea"/>
                <a:cs typeface="+mn-cs"/>
              </a:defRPr>
            </a:lvl2pPr>
            <a:lvl3pPr marL="1143000" indent="-228600" algn="l" defTabSz="914400" rtl="0" eaLnBrk="1" latinLnBrk="0" hangingPunct="1">
              <a:lnSpc>
                <a:spcPct val="100000"/>
              </a:lnSpc>
              <a:spcBef>
                <a:spcPts val="500"/>
              </a:spcBef>
              <a:buFont typeface="Wingdings 2" panose="05020102010507070707" pitchFamily="18" charset="2"/>
              <a:buChar char=""/>
              <a:defRPr sz="2000" kern="1200">
                <a:solidFill>
                  <a:schemeClr val="accent5">
                    <a:lumMod val="75000"/>
                  </a:schemeClr>
                </a:solidFill>
                <a:latin typeface="Century Gothic" panose="020B0502020202020204"/>
                <a:ea typeface="+mn-ea"/>
                <a:cs typeface="+mn-cs"/>
              </a:defRPr>
            </a:lvl3pPr>
            <a:lvl4pPr marL="16002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accent5">
                    <a:lumMod val="75000"/>
                  </a:schemeClr>
                </a:solidFill>
                <a:latin typeface="Century Gothic" panose="020B0502020202020204"/>
                <a:ea typeface="+mn-ea"/>
                <a:cs typeface="+mn-cs"/>
              </a:defRPr>
            </a:lvl4pPr>
            <a:lvl5pPr marL="20574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accent5">
                    <a:lumMod val="75000"/>
                  </a:schemeClr>
                </a:solidFill>
                <a:latin typeface="Century Gothic" panose="020B0502020202020204"/>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a:lstStyle>
          <a:p>
            <a:pPr marL="0" indent="0" algn="ctr">
              <a:buNone/>
            </a:pPr>
            <a:r>
              <a:rPr lang="en-US" sz="5400" dirty="0">
                <a:solidFill>
                  <a:srgbClr val="FFFFFF"/>
                </a:solidFill>
                <a:latin typeface="Helvetica Light" panose="020B0403020202020204" pitchFamily="34" charset="0"/>
              </a:rPr>
              <a:t>Unajiskiaje</a:t>
            </a:r>
            <a:r>
              <a:rPr lang="en-US" sz="5400" b="1" dirty="0">
                <a:solidFill>
                  <a:srgbClr val="FFC84B"/>
                </a:solidFill>
                <a:latin typeface="Helvetica Bold Oblique" pitchFamily="2" charset="0"/>
              </a:rPr>
              <a:t>?</a:t>
            </a:r>
            <a:endParaRPr lang="en-US" sz="5400" b="1" dirty="0">
              <a:solidFill>
                <a:srgbClr val="FFC84B"/>
              </a:solidFill>
              <a:latin typeface="Helvetica Bold Oblique" pitchFamily="2" charset="0"/>
            </a:endParaRPr>
          </a:p>
        </p:txBody>
      </p:sp>
      <p:pic>
        <p:nvPicPr>
          <p:cNvPr id="6" name="Picture 5"/>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Majadilianokwa ufupi</a:t>
            </a:r>
            <a:endParaRPr lang="en-US" dirty="0"/>
          </a:p>
        </p:txBody>
      </p:sp>
      <p:sp>
        <p:nvSpPr>
          <p:cNvPr id="3" name="Content Placeholder 2"/>
          <p:cNvSpPr>
            <a:spLocks noGrp="1"/>
          </p:cNvSpPr>
          <p:nvPr>
            <p:ph idx="1"/>
          </p:nvPr>
        </p:nvSpPr>
        <p:spPr/>
        <p:txBody>
          <a:bodyPr/>
          <a:lstStyle/>
          <a:p>
            <a:r>
              <a:rPr lang="en-US">
                <a:sym typeface="Times New Roman" panose="02020603050405020304"/>
              </a:rPr>
              <a:t>Nini kilikushangaza? </a:t>
            </a:r>
            <a:endParaRPr lang="en-US">
              <a:sym typeface="Times New Roman" panose="02020603050405020304"/>
            </a:endParaRPr>
          </a:p>
          <a:p>
            <a:r>
              <a:rPr lang="en-US">
                <a:sym typeface="Times New Roman" panose="02020603050405020304"/>
              </a:rPr>
              <a:t>Je!ufahamu wako mhimu ulikuwa upi?</a:t>
            </a:r>
            <a:endParaRPr lang="en-US">
              <a:sym typeface="Times New Roman" panose="02020603050405020304"/>
            </a:endParaRPr>
          </a:p>
          <a:p>
            <a:r>
              <a:rPr lang="en-US">
                <a:sym typeface="Times New Roman" panose="02020603050405020304"/>
              </a:rPr>
              <a:t>Nini utaondoka nacho leo akilini?na unawezaje kutumia kile ulichojifunza katika ulimwengu wa sasa? </a:t>
            </a:r>
            <a:endParaRPr lang="en-US" dirty="0"/>
          </a:p>
        </p:txBody>
      </p:sp>
      <p:pic>
        <p:nvPicPr>
          <p:cNvPr id="6" name="Picture 5"/>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ea typeface="Calibri" panose="020F0502020204030204"/>
                <a:cs typeface="Calibri" panose="020F0502020204030204"/>
                <a:sym typeface="Calibri" panose="020F0502020204030204"/>
              </a:rPr>
              <a:t>Katika siku zijazo..</a:t>
            </a:r>
            <a:endParaRPr lang="en-US" dirty="0"/>
          </a:p>
        </p:txBody>
      </p:sp>
      <p:sp>
        <p:nvSpPr>
          <p:cNvPr id="12290" name="Rectangle 2"/>
          <p:cNvSpPr>
            <a:spLocks noGrp="1" noChangeArrowheads="1"/>
          </p:cNvSpPr>
          <p:nvPr>
            <p:ph idx="1"/>
          </p:nvPr>
        </p:nvSpPr>
        <p:spPr/>
        <p:txBody>
          <a:bodyPr>
            <a:noAutofit/>
          </a:bodyPr>
          <a:lstStyle/>
          <a:p>
            <a:r>
              <a:rPr lang="en-US" sz="2800" dirty="0">
                <a:latin typeface="Helvetica Light" panose="020B0403020202020204" pitchFamily="34" charset="0"/>
              </a:rPr>
              <a:t>Tunazo zana</a:t>
            </a:r>
            <a:endParaRPr lang="en-US" sz="2800" dirty="0">
              <a:latin typeface="Helvetica Light" panose="020B0403020202020204" pitchFamily="34" charset="0"/>
            </a:endParaRPr>
          </a:p>
          <a:p>
            <a:r>
              <a:rPr lang="en-US" sz="2800" dirty="0">
                <a:latin typeface="Helvetica Light" panose="020B0403020202020204" pitchFamily="34" charset="0"/>
              </a:rPr>
              <a:t>Nishati ya jua na upepo inakua na kupatikana kwa bei rahisi </a:t>
            </a:r>
            <a:endParaRPr lang="en-US" sz="2800" dirty="0">
              <a:latin typeface="Helvetica Light" panose="020B0403020202020204" pitchFamily="34" charset="0"/>
            </a:endParaRPr>
          </a:p>
          <a:p>
            <a:r>
              <a:rPr lang="en-US" sz="2800" dirty="0">
                <a:latin typeface="Helvetica Light" panose="020B0403020202020204" pitchFamily="34" charset="0"/>
              </a:rPr>
              <a:t>Mashirika yanawekeza katika teknolojia safi kwa mazingira</a:t>
            </a:r>
            <a:endParaRPr lang="en-US" sz="2800" dirty="0">
              <a:latin typeface="Helvetica Light" panose="020B0403020202020204" pitchFamily="34" charset="0"/>
            </a:endParaRPr>
          </a:p>
          <a:p>
            <a:r>
              <a:rPr lang="en-US" sz="2800" dirty="0">
                <a:latin typeface="Helvetica Light" panose="020B0403020202020204" pitchFamily="34" charset="0"/>
              </a:rPr>
              <a:t>Nchi na majimbo zinaongezeka</a:t>
            </a:r>
            <a:endParaRPr lang="en-US" sz="2800" dirty="0">
              <a:latin typeface="Helvetica Light" panose="020B0403020202020204" pitchFamily="34" charset="0"/>
            </a:endParaRPr>
          </a:p>
          <a:p>
            <a:r>
              <a:rPr lang="en-US" sz="2800" dirty="0">
                <a:latin typeface="Helvetica Light" panose="020B0403020202020204" pitchFamily="34" charset="0"/>
              </a:rPr>
              <a:t>Jamii kwa ujumla inazidi kuelimika na kushiriki katika masuala mbalimbali </a:t>
            </a:r>
            <a:endParaRPr lang="en-US" sz="2800" dirty="0">
              <a:latin typeface="Helvetica Light" panose="020B0403020202020204" pitchFamily="34" charset="0"/>
            </a:endParaRPr>
          </a:p>
        </p:txBody>
      </p:sp>
      <p:pic>
        <p:nvPicPr>
          <p:cNvPr id="7" name="Picture 6"/>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326571" y="1214845"/>
          <a:ext cx="11482252" cy="54145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2" name="Rectangle 31"/>
          <p:cNvSpPr/>
          <p:nvPr/>
        </p:nvSpPr>
        <p:spPr>
          <a:xfrm>
            <a:off x="1524000" y="33869"/>
            <a:ext cx="9144000" cy="86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6722" y="341570"/>
            <a:ext cx="11261452" cy="524156"/>
          </a:xfrm>
        </p:spPr>
        <p:txBody>
          <a:bodyPr>
            <a:normAutofit/>
          </a:bodyPr>
          <a:lstStyle/>
          <a:p>
            <a:r>
              <a:rPr lang="en-US" sz="2800" dirty="0"/>
              <a:t>Kampuni zinaanza kuchukua hatua  </a:t>
            </a:r>
            <a:endParaRPr lang="en-US" sz="2800" dirty="0"/>
          </a:p>
        </p:txBody>
      </p:sp>
      <p:sp>
        <p:nvSpPr>
          <p:cNvPr id="66568" name="AutoShape 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en-US"/>
          </a:p>
        </p:txBody>
      </p:sp>
      <p:sp>
        <p:nvSpPr>
          <p:cNvPr id="66570" name="AutoShape 10"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en-US"/>
          </a:p>
        </p:txBody>
      </p:sp>
      <p:sp>
        <p:nvSpPr>
          <p:cNvPr id="66572" name="AutoShape 12"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en-US"/>
          </a:p>
        </p:txBody>
      </p:sp>
      <p:sp>
        <p:nvSpPr>
          <p:cNvPr id="66574" name="AutoShape 14"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en-US"/>
          </a:p>
        </p:txBody>
      </p:sp>
      <p:sp>
        <p:nvSpPr>
          <p:cNvPr id="66578" name="AutoShape 1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en-US"/>
          </a:p>
        </p:txBody>
      </p:sp>
      <p:sp>
        <p:nvSpPr>
          <p:cNvPr id="66580" name="AutoShape 20"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en-US"/>
          </a:p>
        </p:txBody>
      </p:sp>
      <p:sp>
        <p:nvSpPr>
          <p:cNvPr id="66586" name="AutoShape 26"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lstStyle/>
          <a:p>
            <a:endParaRPr lang="en-US"/>
          </a:p>
        </p:txBody>
      </p:sp>
      <p:sp>
        <p:nvSpPr>
          <p:cNvPr id="22" name="Rounded Rectangle 21"/>
          <p:cNvSpPr/>
          <p:nvPr/>
        </p:nvSpPr>
        <p:spPr>
          <a:xfrm>
            <a:off x="445434" y="4236348"/>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316394" y="4240703"/>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03989" y="4358826"/>
            <a:ext cx="3441924" cy="2461260"/>
          </a:xfrm>
          <a:prstGeom prst="rect">
            <a:avLst/>
          </a:prstGeom>
          <a:noFill/>
          <a:ln>
            <a:noFill/>
          </a:ln>
        </p:spPr>
        <p:txBody>
          <a:bodyPr wrap="square" rtlCol="0">
            <a:spAutoFit/>
          </a:bodyPr>
          <a:lstStyle/>
          <a:p>
            <a:pPr algn="ctr"/>
            <a:r>
              <a:rPr lang="en-US" sz="2200" b="1" dirty="0">
                <a:solidFill>
                  <a:schemeClr val="bg1"/>
                </a:solidFill>
              </a:rPr>
              <a:t>Zaidi ya makampuni 260 duniani zimeweka nia ya kutumia umeme mbadala kwa asilimia 100 ifikapo 2050 kwa wastani kulenga 2028. </a:t>
            </a:r>
            <a:endParaRPr lang="en-US" sz="2200" b="1" dirty="0">
              <a:solidFill>
                <a:schemeClr val="bg1"/>
              </a:solidFill>
            </a:endParaRPr>
          </a:p>
          <a:p>
            <a:pPr algn="ctr"/>
            <a:endParaRPr lang="en-US" sz="2200" dirty="0">
              <a:solidFill>
                <a:schemeClr val="bg1"/>
              </a:solidFill>
            </a:endParaRPr>
          </a:p>
        </p:txBody>
      </p:sp>
      <p:sp>
        <p:nvSpPr>
          <p:cNvPr id="14" name="TextBox 13"/>
          <p:cNvSpPr txBox="1"/>
          <p:nvPr/>
        </p:nvSpPr>
        <p:spPr>
          <a:xfrm>
            <a:off x="948216" y="4358826"/>
            <a:ext cx="2455817" cy="2122805"/>
          </a:xfrm>
          <a:prstGeom prst="rect">
            <a:avLst/>
          </a:prstGeom>
          <a:noFill/>
        </p:spPr>
        <p:txBody>
          <a:bodyPr wrap="square" rtlCol="0">
            <a:spAutoFit/>
          </a:bodyPr>
          <a:lstStyle/>
          <a:p>
            <a:pPr algn="ctr"/>
            <a:r>
              <a:rPr lang="en-US" sz="2200" b="1" dirty="0">
                <a:solidFill>
                  <a:schemeClr val="bg1"/>
                </a:solidFill>
              </a:rPr>
              <a:t>kampuni ya mavazi ya   H&amp;M imeahidi kuongeza ufanisi wake wa nishati mara mbili ifikapo mwaka 2030. </a:t>
            </a:r>
            <a:endParaRPr lang="en-US" sz="2200" dirty="0"/>
          </a:p>
        </p:txBody>
      </p:sp>
      <p:sp>
        <p:nvSpPr>
          <p:cNvPr id="20" name="Rounded Rectangle 19"/>
          <p:cNvSpPr/>
          <p:nvPr/>
        </p:nvSpPr>
        <p:spPr>
          <a:xfrm>
            <a:off x="8178645" y="4262474"/>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323357" y="4358826"/>
            <a:ext cx="3274718" cy="2122805"/>
          </a:xfrm>
          <a:prstGeom prst="rect">
            <a:avLst/>
          </a:prstGeom>
          <a:noFill/>
        </p:spPr>
        <p:txBody>
          <a:bodyPr wrap="square" rtlCol="0">
            <a:spAutoFit/>
          </a:bodyPr>
          <a:lstStyle/>
          <a:p>
            <a:pPr algn="ctr"/>
            <a:r>
              <a:rPr lang="en-US" sz="2200" b="1" dirty="0">
                <a:solidFill>
                  <a:schemeClr val="bg1"/>
                </a:solidFill>
              </a:rPr>
              <a:t>Kampuni ya teknolojia ya Microsoft imeahidi kupunguza kiwango cha kaboni ifikapo mwaka 2030. </a:t>
            </a:r>
            <a:r>
              <a:rPr lang="en-US" sz="2200" b="1" dirty="0">
                <a:solidFill>
                  <a:srgbClr val="FFC000"/>
                </a:solidFill>
              </a:rPr>
              <a:t>. </a:t>
            </a:r>
            <a:endParaRPr lang="en-US" sz="2200" b="1" dirty="0">
              <a:solidFill>
                <a:srgbClr val="FFC000"/>
              </a:solidFill>
            </a:endParaRPr>
          </a:p>
          <a:p>
            <a:pPr algn="ctr"/>
            <a:endParaRPr lang="en-US" sz="2200" dirty="0"/>
          </a:p>
        </p:txBody>
      </p:sp>
      <p:pic>
        <p:nvPicPr>
          <p:cNvPr id="23" name="Picture 22"/>
          <p:cNvPicPr>
            <a:picLocks noChangeAspect="1"/>
          </p:cNvPicPr>
          <p:nvPr/>
        </p:nvPicPr>
        <p:blipFill>
          <a:blip r:embed="rId6"/>
          <a:stretch>
            <a:fillRect/>
          </a:stretch>
        </p:blipFill>
        <p:spPr>
          <a:xfrm>
            <a:off x="10487465" y="122685"/>
            <a:ext cx="1530585" cy="57607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8739" y="6500003"/>
            <a:ext cx="3048000" cy="337185"/>
          </a:xfrm>
          <a:prstGeom prst="rect">
            <a:avLst/>
          </a:prstGeom>
          <a:noFill/>
        </p:spPr>
        <p:txBody>
          <a:bodyPr wrap="square" rtlCol="0">
            <a:spAutoFit/>
          </a:bodyPr>
          <a:lstStyle/>
          <a:p>
            <a:pPr algn="r"/>
            <a:r>
              <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rPr>
              <a:t>Chanzo:Benki ya Dunia 2020</a:t>
            </a:r>
            <a:endParaRPr lang="en-US" sz="1600" dirty="0">
              <a:solidFill>
                <a:schemeClr val="bg1"/>
              </a:solidFill>
              <a:latin typeface="Helvetica Light" panose="020B0403020202020204" pitchFamily="34" charset="0"/>
              <a:ea typeface="Arial" panose="020B0604020202020204" pitchFamily="34" charset="0"/>
              <a:cs typeface="Arial" panose="020B0604020202020204" pitchFamily="34" charset="0"/>
            </a:endParaRPr>
          </a:p>
        </p:txBody>
      </p:sp>
      <p:sp>
        <p:nvSpPr>
          <p:cNvPr id="12" name="Rectangle 11"/>
          <p:cNvSpPr/>
          <p:nvPr/>
        </p:nvSpPr>
        <p:spPr>
          <a:xfrm>
            <a:off x="671145" y="3785990"/>
            <a:ext cx="2872156" cy="1783715"/>
          </a:xfrm>
          <a:prstGeom prst="rect">
            <a:avLst/>
          </a:prstGeom>
          <a:noFill/>
        </p:spPr>
        <p:txBody>
          <a:bodyPr wrap="square">
            <a:spAutoFit/>
          </a:bodyPr>
          <a:lstStyle/>
          <a:p>
            <a:pPr algn="ctr"/>
            <a:r>
              <a:rPr lang="en-US" sz="2200" dirty="0">
                <a:solidFill>
                  <a:srgbClr val="FFC000"/>
                </a:solidFill>
                <a:latin typeface="Helvetica Light" panose="020B0403020202020204" pitchFamily="34" charset="0"/>
              </a:rPr>
              <a:t>Mamlaka zaidi ya 80 j (Kikanda au Kitaifa) yametekeleza au yanafikiria kuhuu bei ya kaboni </a:t>
            </a:r>
            <a:endParaRPr lang="en-US" sz="2200" dirty="0">
              <a:solidFill>
                <a:srgbClr val="FFC000"/>
              </a:solidFill>
              <a:latin typeface="Helvetica Light" panose="020B0403020202020204" pitchFamily="34" charset="0"/>
            </a:endParaRPr>
          </a:p>
        </p:txBody>
      </p:sp>
      <p:sp>
        <p:nvSpPr>
          <p:cNvPr id="3" name="Title 2"/>
          <p:cNvSpPr>
            <a:spLocks noGrp="1"/>
          </p:cNvSpPr>
          <p:nvPr>
            <p:ph type="ctrTitle"/>
          </p:nvPr>
        </p:nvSpPr>
        <p:spPr>
          <a:xfrm>
            <a:off x="465274" y="466788"/>
            <a:ext cx="11261452" cy="524156"/>
          </a:xfrm>
        </p:spPr>
        <p:txBody>
          <a:bodyPr/>
          <a:lstStyle/>
          <a:p>
            <a:r>
              <a:rPr lang="en-US" dirty="0">
                <a:solidFill>
                  <a:schemeClr val="bg1"/>
                </a:solidFill>
              </a:rPr>
              <a:t>Bei ya kaboni zinatungwa duniani  kote</a:t>
            </a:r>
            <a:endParaRPr lang="en-US" dirty="0"/>
          </a:p>
        </p:txBody>
      </p:sp>
      <p:pic>
        <p:nvPicPr>
          <p:cNvPr id="9" name="Content Placeholder 6"/>
          <p:cNvPicPr>
            <a:picLocks noChangeAspect="1"/>
          </p:cNvPicPr>
          <p:nvPr/>
        </p:nvPicPr>
        <p:blipFill>
          <a:blip r:embed="rId1" cstate="email"/>
          <a:stretch>
            <a:fillRect/>
          </a:stretch>
        </p:blipFill>
        <p:spPr>
          <a:xfrm>
            <a:off x="10472738" y="6147011"/>
            <a:ext cx="1523999" cy="574463"/>
          </a:xfrm>
          <a:prstGeom prst="rect">
            <a:avLst/>
          </a:prstGeom>
        </p:spPr>
      </p:pic>
      <p:pic>
        <p:nvPicPr>
          <p:cNvPr id="7" name="Picture 6"/>
          <p:cNvPicPr>
            <a:picLocks noChangeAspect="1"/>
          </p:cNvPicPr>
          <p:nvPr/>
        </p:nvPicPr>
        <p:blipFill>
          <a:blip r:embed="rId2" cstate="screen"/>
          <a:stretch>
            <a:fillRect/>
          </a:stretch>
        </p:blipFill>
        <p:spPr>
          <a:xfrm>
            <a:off x="3979244" y="1409700"/>
            <a:ext cx="8212755" cy="4592177"/>
          </a:xfrm>
          <a:prstGeom prst="rect">
            <a:avLst/>
          </a:prstGeom>
        </p:spPr>
      </p:pic>
      <p:pic>
        <p:nvPicPr>
          <p:cNvPr id="10" name="Picture 9"/>
          <p:cNvPicPr>
            <a:picLocks noChangeAspect="1"/>
          </p:cNvPicPr>
          <p:nvPr/>
        </p:nvPicPr>
        <p:blipFill>
          <a:blip r:embed="rId3"/>
          <a:stretch>
            <a:fillRect/>
          </a:stretch>
        </p:blipFill>
        <p:spPr>
          <a:xfrm>
            <a:off x="3981450" y="5866588"/>
            <a:ext cx="8210550" cy="996034"/>
          </a:xfrm>
          <a:prstGeom prst="rect">
            <a:avLst/>
          </a:prstGeom>
        </p:spPr>
      </p:pic>
      <p:sp>
        <p:nvSpPr>
          <p:cNvPr id="13" name="Rectangle 12"/>
          <p:cNvSpPr/>
          <p:nvPr/>
        </p:nvSpPr>
        <p:spPr>
          <a:xfrm>
            <a:off x="671145" y="1499990"/>
            <a:ext cx="2872156" cy="1783715"/>
          </a:xfrm>
          <a:prstGeom prst="rect">
            <a:avLst/>
          </a:prstGeom>
          <a:noFill/>
        </p:spPr>
        <p:txBody>
          <a:bodyPr wrap="square">
            <a:spAutoFit/>
          </a:bodyPr>
          <a:lstStyle/>
          <a:p>
            <a:pPr algn="ctr"/>
            <a:r>
              <a:rPr lang="en-US" sz="2200" dirty="0">
                <a:solidFill>
                  <a:srgbClr val="FFC000"/>
                </a:solidFill>
                <a:latin typeface="Helvetica Light" panose="020B0403020202020204" pitchFamily="34" charset="0"/>
              </a:rPr>
              <a:t>Bei ya sasa au iliyopangwa ya vifuniko vya kaboni ni asilimia 22% ya uzalishaji wa kaboni.</a:t>
            </a:r>
            <a:endParaRPr lang="en-US" sz="2200" dirty="0">
              <a:solidFill>
                <a:srgbClr val="FFC000"/>
              </a:solidFill>
              <a:latin typeface="Helvetica Light" panose="020B0403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3" name="Picture 3"/>
          <p:cNvPicPr>
            <a:picLocks noChangeAspect="1" noChangeArrowheads="1"/>
          </p:cNvPicPr>
          <p:nvPr/>
        </p:nvPicPr>
        <p:blipFill>
          <a:blip r:embed="rId1" cstate="email"/>
          <a:srcRect r="343"/>
          <a:stretch>
            <a:fillRect/>
          </a:stretch>
        </p:blipFill>
        <p:spPr bwMode="auto">
          <a:xfrm>
            <a:off x="1" y="2424113"/>
            <a:ext cx="5895975"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4" name="Picture 4"/>
          <p:cNvPicPr>
            <a:picLocks noChangeAspect="1" noChangeArrowheads="1"/>
          </p:cNvPicPr>
          <p:nvPr/>
        </p:nvPicPr>
        <p:blipFill>
          <a:blip r:embed="rId2" cstate="email"/>
          <a:srcRect/>
          <a:stretch>
            <a:fillRect/>
          </a:stretch>
        </p:blipFill>
        <p:spPr bwMode="auto">
          <a:xfrm>
            <a:off x="1943896" y="14288"/>
            <a:ext cx="35607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5"/>
          <p:cNvPicPr>
            <a:picLocks noChangeAspect="1" noChangeArrowheads="1"/>
          </p:cNvPicPr>
          <p:nvPr/>
        </p:nvPicPr>
        <p:blipFill>
          <a:blip r:embed="rId3" cstate="email"/>
          <a:srcRect l="5464"/>
          <a:stretch>
            <a:fillRect/>
          </a:stretch>
        </p:blipFill>
        <p:spPr bwMode="auto">
          <a:xfrm>
            <a:off x="5933281" y="2498725"/>
            <a:ext cx="32766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6" name="Picture 8"/>
          <p:cNvPicPr>
            <a:picLocks noChangeAspect="1"/>
          </p:cNvPicPr>
          <p:nvPr/>
        </p:nvPicPr>
        <p:blipFill>
          <a:blip r:embed="rId4" cstate="email"/>
          <a:srcRect/>
          <a:stretch>
            <a:fillRect/>
          </a:stretch>
        </p:blipFill>
        <p:spPr bwMode="auto">
          <a:xfrm>
            <a:off x="0" y="-14287"/>
            <a:ext cx="25146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314658" y="475321"/>
            <a:ext cx="2801142" cy="2491740"/>
          </a:xfrm>
          <a:prstGeom prst="rect">
            <a:avLst/>
          </a:prstGeom>
          <a:noFill/>
        </p:spPr>
        <p:txBody>
          <a:bodyPr wrap="square">
            <a:spAutoFit/>
          </a:bodyPr>
          <a:lstStyle/>
          <a:p>
            <a:pPr fontAlgn="base"/>
            <a:r>
              <a:rPr lang="en-US" sz="2000" i="1" dirty="0">
                <a:solidFill>
                  <a:schemeClr val="tx1">
                    <a:lumMod val="65000"/>
                    <a:lumOff val="35000"/>
                  </a:schemeClr>
                </a:solidFill>
                <a:latin typeface="Helvetica Light Oblique" panose="020B0403020202020204" pitchFamily="34" charset="0"/>
              </a:rPr>
              <a:t>“Ulimwengu kama tulivyouumba ni mchakato wa mawazo yetu. Hauwezi kubadilishwa kama bila kubadilisha mawazo yetu.”</a:t>
            </a:r>
            <a:endParaRPr lang="en-US" sz="2000" i="1" dirty="0">
              <a:solidFill>
                <a:schemeClr val="tx1">
                  <a:lumMod val="65000"/>
                  <a:lumOff val="35000"/>
                </a:schemeClr>
              </a:solidFill>
              <a:latin typeface="Helvetica Light Oblique" panose="020B0403020202020204" pitchFamily="34" charset="0"/>
            </a:endParaRPr>
          </a:p>
          <a:p>
            <a:pPr fontAlgn="base"/>
            <a:r>
              <a:rPr lang="en-US" sz="1600" b="1" dirty="0">
                <a:solidFill>
                  <a:schemeClr val="tx1">
                    <a:lumMod val="65000"/>
                    <a:lumOff val="35000"/>
                  </a:schemeClr>
                </a:solidFill>
                <a:latin typeface="Helvetica" pitchFamily="2" charset="0"/>
              </a:rPr>
              <a:t>	- Albert Einstein</a:t>
            </a:r>
            <a:endParaRPr lang="en-US" sz="1600" b="1" dirty="0">
              <a:solidFill>
                <a:schemeClr val="tx1">
                  <a:lumMod val="65000"/>
                  <a:lumOff val="35000"/>
                </a:schemeClr>
              </a:solidFill>
              <a:latin typeface="Helvetica" pitchFamily="2" charset="0"/>
            </a:endParaRPr>
          </a:p>
        </p:txBody>
      </p:sp>
      <p:sp>
        <p:nvSpPr>
          <p:cNvPr id="10" name="Rectangle 9"/>
          <p:cNvSpPr/>
          <p:nvPr/>
        </p:nvSpPr>
        <p:spPr>
          <a:xfrm>
            <a:off x="9314658" y="3507238"/>
            <a:ext cx="2801142" cy="3507740"/>
          </a:xfrm>
          <a:prstGeom prst="rect">
            <a:avLst/>
          </a:prstGeom>
          <a:noFill/>
        </p:spPr>
        <p:txBody>
          <a:bodyPr wrap="square">
            <a:spAutoFit/>
          </a:bodyPr>
          <a:lstStyle/>
          <a:p>
            <a:pPr fontAlgn="base"/>
            <a:r>
              <a:rPr lang="en-US" sz="2000" i="1" dirty="0">
                <a:solidFill>
                  <a:schemeClr val="tx1">
                    <a:lumMod val="65000"/>
                    <a:lumOff val="35000"/>
                  </a:schemeClr>
                </a:solidFill>
                <a:latin typeface="Helvetica Light" panose="020B0403020202020204" pitchFamily="34" charset="0"/>
              </a:rPr>
              <a:t>“Kamwe usiwe na shaka kwamba kikundi cha watu wenye mawazo,wenye nia wanaweza kuubadilisha ulimwengu. Kwa hakika ndio kitu pekee ambacho kimewahi kuwa nacho.” </a:t>
            </a:r>
            <a:br>
              <a:rPr lang="en-US" sz="2200" i="1" dirty="0">
                <a:solidFill>
                  <a:schemeClr val="tx1">
                    <a:lumMod val="65000"/>
                    <a:lumOff val="35000"/>
                  </a:schemeClr>
                </a:solidFill>
                <a:latin typeface="Helvetica Light" panose="020B0403020202020204" pitchFamily="34" charset="0"/>
              </a:rPr>
            </a:br>
            <a:r>
              <a:rPr lang="en-US" sz="2200" i="1" dirty="0">
                <a:solidFill>
                  <a:schemeClr val="tx1">
                    <a:lumMod val="65000"/>
                    <a:lumOff val="35000"/>
                  </a:schemeClr>
                </a:solidFill>
                <a:latin typeface="Helvetica Light" panose="020B0403020202020204" pitchFamily="34" charset="0"/>
              </a:rPr>
              <a:t>	</a:t>
            </a:r>
            <a:r>
              <a:rPr lang="en-US" sz="1600" b="1" dirty="0">
                <a:solidFill>
                  <a:schemeClr val="tx1">
                    <a:lumMod val="65000"/>
                    <a:lumOff val="35000"/>
                  </a:schemeClr>
                </a:solidFill>
                <a:latin typeface="Helvetica" pitchFamily="2" charset="0"/>
              </a:rPr>
              <a:t>- Margaret Mead</a:t>
            </a:r>
            <a:endParaRPr lang="en-US" sz="1600" b="1" dirty="0">
              <a:solidFill>
                <a:schemeClr val="tx1">
                  <a:lumMod val="65000"/>
                  <a:lumOff val="35000"/>
                </a:schemeClr>
              </a:solidFill>
              <a:latin typeface="Helvetica" pitchFamily="2" charset="0"/>
            </a:endParaRPr>
          </a:p>
        </p:txBody>
      </p:sp>
      <p:pic>
        <p:nvPicPr>
          <p:cNvPr id="220162" name="Picture 2"/>
          <p:cNvPicPr>
            <a:picLocks noChangeAspect="1" noChangeArrowheads="1"/>
          </p:cNvPicPr>
          <p:nvPr/>
        </p:nvPicPr>
        <p:blipFill rotWithShape="1">
          <a:blip r:embed="rId5" cstate="email"/>
          <a:srcRect/>
          <a:stretch>
            <a:fillRect/>
          </a:stretch>
        </p:blipFill>
        <p:spPr bwMode="auto">
          <a:xfrm>
            <a:off x="5362577" y="1"/>
            <a:ext cx="38100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50656" y="347279"/>
            <a:ext cx="2544618" cy="1706880"/>
          </a:xfrm>
          <a:prstGeom prst="rect">
            <a:avLst/>
          </a:prstGeom>
          <a:noFill/>
        </p:spPr>
        <p:txBody>
          <a:bodyPr wrap="square" rtlCol="0">
            <a:spAutoFit/>
          </a:bodyPr>
          <a:lstStyle/>
          <a:p>
            <a:r>
              <a:rPr lang="en-US" sz="3500" b="1" dirty="0">
                <a:solidFill>
                  <a:srgbClr val="113A75"/>
                </a:solidFill>
                <a:latin typeface="Helvetica" pitchFamily="2" charset="0"/>
                <a:cs typeface="Arial" panose="020B0604020202020204"/>
              </a:rPr>
              <a:t>Hali ya hewa Duniani. </a:t>
            </a:r>
            <a:endParaRPr lang="en-US" sz="3500" b="1" dirty="0">
              <a:solidFill>
                <a:srgbClr val="113A75"/>
              </a:solidFill>
              <a:latin typeface="Helvetica" pitchFamily="2" charset="0"/>
              <a:cs typeface="Arial" panose="020B0604020202020204"/>
            </a:endParaRPr>
          </a:p>
        </p:txBody>
      </p:sp>
      <p:pic>
        <p:nvPicPr>
          <p:cNvPr id="3" name="Picture 2"/>
          <p:cNvPicPr>
            <a:picLocks noChangeAspect="1"/>
          </p:cNvPicPr>
          <p:nvPr/>
        </p:nvPicPr>
        <p:blipFill rotWithShape="1">
          <a:blip r:embed="rId1" cstate="screen"/>
          <a:srcRect/>
          <a:stretch>
            <a:fillRect/>
          </a:stretch>
        </p:blipFill>
        <p:spPr>
          <a:xfrm>
            <a:off x="-1" y="0"/>
            <a:ext cx="9924207" cy="6858000"/>
          </a:xfrm>
          <a:prstGeom prst="rect">
            <a:avLst/>
          </a:prstGeom>
        </p:spPr>
      </p:pic>
      <p:sp>
        <p:nvSpPr>
          <p:cNvPr id="9" name="Pentagon 8"/>
          <p:cNvSpPr/>
          <p:nvPr/>
        </p:nvSpPr>
        <p:spPr>
          <a:xfrm>
            <a:off x="0" y="455679"/>
            <a:ext cx="8697433" cy="1309326"/>
          </a:xfrm>
          <a:prstGeom prst="homePlate">
            <a:avLst/>
          </a:prstGeom>
          <a:solidFill>
            <a:srgbClr val="20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a:solidFill>
                  <a:srgbClr val="FFC000"/>
                </a:solidFill>
                <a:latin typeface="Helvetica Light" panose="020B0403020202020204" pitchFamily="34" charset="0"/>
                <a:cs typeface="Calibri (Body)"/>
              </a:rPr>
              <a:t>Septemba 2019:Zaidi ya watu milioni  7 katika nchi 185.</a:t>
            </a:r>
            <a:endParaRPr lang="en-US" sz="2500" b="1" dirty="0">
              <a:solidFill>
                <a:srgbClr val="FFC000"/>
              </a:solidFill>
              <a:latin typeface="Helvetica Light" panose="020B0403020202020204" pitchFamily="34" charset="0"/>
              <a:cs typeface="Calibri (Body)"/>
            </a:endParaRPr>
          </a:p>
        </p:txBody>
      </p:sp>
      <p:pic>
        <p:nvPicPr>
          <p:cNvPr id="7" name="Picture 6"/>
          <p:cNvPicPr>
            <a:picLocks noChangeAspect="1"/>
          </p:cNvPicPr>
          <p:nvPr/>
        </p:nvPicPr>
        <p:blipFill>
          <a:blip r:embed="rId2"/>
          <a:stretch>
            <a:fillRect/>
          </a:stretch>
        </p:blipFill>
        <p:spPr>
          <a:xfrm>
            <a:off x="10469880" y="6144768"/>
            <a:ext cx="1530586" cy="57607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cstate="email"/>
          <a:srcRect/>
          <a:stretch>
            <a:fillRect/>
          </a:stretch>
        </p:blipFill>
        <p:spPr>
          <a:xfrm>
            <a:off x="1" y="0"/>
            <a:ext cx="5372284" cy="6872494"/>
          </a:xfrm>
          <a:prstGeom prst="rect">
            <a:avLst/>
          </a:prstGeom>
        </p:spPr>
      </p:pic>
      <p:sp>
        <p:nvSpPr>
          <p:cNvPr id="5" name="TextBox 4"/>
          <p:cNvSpPr txBox="1"/>
          <p:nvPr/>
        </p:nvSpPr>
        <p:spPr>
          <a:xfrm>
            <a:off x="5785945" y="6375552"/>
            <a:ext cx="2406870" cy="338554"/>
          </a:xfrm>
          <a:prstGeom prst="rect">
            <a:avLst/>
          </a:prstGeom>
          <a:noFill/>
        </p:spPr>
        <p:txBody>
          <a:bodyPr wrap="square" rtlCol="0">
            <a:spAutoFit/>
          </a:bodyPr>
          <a:lstStyle/>
          <a:p>
            <a:pPr algn="r"/>
            <a:r>
              <a:rPr lang="en-US" sz="1600" dirty="0">
                <a:solidFill>
                  <a:schemeClr val="bg1"/>
                </a:solidFill>
                <a:latin typeface="Helvetica Light" panose="020B0403020202020204" pitchFamily="34" charset="0"/>
                <a:ea typeface="Futura Medium" charset="0"/>
                <a:cs typeface="Futura Medium" charset="0"/>
              </a:rPr>
              <a:t>Illustration by Elise </a:t>
            </a:r>
            <a:r>
              <a:rPr lang="en-US" sz="1600" dirty="0" err="1">
                <a:solidFill>
                  <a:schemeClr val="bg1"/>
                </a:solidFill>
                <a:latin typeface="Helvetica Light" panose="020B0403020202020204" pitchFamily="34" charset="0"/>
                <a:ea typeface="Futura Medium" charset="0"/>
                <a:cs typeface="Futura Medium" charset="0"/>
              </a:rPr>
              <a:t>Amel</a:t>
            </a:r>
            <a:endParaRPr lang="en-US" sz="1600" dirty="0">
              <a:solidFill>
                <a:schemeClr val="bg1"/>
              </a:solidFill>
              <a:latin typeface="Helvetica Light" panose="020B0403020202020204" pitchFamily="34" charset="0"/>
              <a:ea typeface="Futura Medium" charset="0"/>
              <a:cs typeface="Futura Medium" charset="0"/>
            </a:endParaRPr>
          </a:p>
        </p:txBody>
      </p:sp>
      <p:sp>
        <p:nvSpPr>
          <p:cNvPr id="7" name="Shape 133"/>
          <p:cNvSpPr txBox="1"/>
          <p:nvPr/>
        </p:nvSpPr>
        <p:spPr>
          <a:xfrm>
            <a:off x="6835049" y="956204"/>
            <a:ext cx="4043158" cy="857400"/>
          </a:xfrm>
          <a:prstGeom prst="rect">
            <a:avLst/>
          </a:prstGeom>
          <a:noFill/>
          <a:ln>
            <a:noFill/>
          </a:ln>
        </p:spPr>
        <p:txBody>
          <a:bodyPr spcFirstLastPara="1" wrap="square" lIns="91425" tIns="45700" rIns="91425" bIns="45700" anchor="t" anchorCtr="0">
            <a:noAutofit/>
          </a:bodyPr>
          <a:lstStyle/>
          <a:p>
            <a:pPr>
              <a:lnSpc>
                <a:spcPct val="90000"/>
              </a:lnSpc>
              <a:buClr>
                <a:srgbClr val="1E4E79"/>
              </a:buClr>
              <a:buSzPts val="4400"/>
            </a:pPr>
            <a:r>
              <a:rPr lang="en-US" sz="6000" b="1" i="1" dirty="0">
                <a:solidFill>
                  <a:schemeClr val="bg1"/>
                </a:solidFill>
                <a:latin typeface="Helvetica Bold Oblique" pitchFamily="2" charset="0"/>
                <a:ea typeface="Calibri" panose="020F0502020204030204"/>
                <a:cs typeface="Calibri" panose="020F0502020204030204"/>
                <a:sym typeface="Calibri" panose="020F0502020204030204"/>
              </a:rPr>
              <a:t>Unaweza kufanya nini? </a:t>
            </a:r>
            <a:endParaRPr lang="en-US" sz="6000" b="1" i="1" dirty="0">
              <a:solidFill>
                <a:schemeClr val="bg1"/>
              </a:solidFill>
              <a:latin typeface="Helvetica Bold Oblique" pitchFamily="2" charset="0"/>
              <a:ea typeface="Calibri" panose="020F0502020204030204"/>
              <a:cs typeface="Calibri" panose="020F0502020204030204"/>
              <a:sym typeface="Calibri" panose="020F0502020204030204"/>
            </a:endParaRPr>
          </a:p>
        </p:txBody>
      </p:sp>
      <p:pic>
        <p:nvPicPr>
          <p:cNvPr id="9" name="Picture 8"/>
          <p:cNvPicPr>
            <a:picLocks noChangeAspect="1"/>
          </p:cNvPicPr>
          <p:nvPr/>
        </p:nvPicPr>
        <p:blipFill>
          <a:blip r:embed="rId2"/>
          <a:stretch>
            <a:fillRect/>
          </a:stretch>
        </p:blipFill>
        <p:spPr>
          <a:xfrm>
            <a:off x="10469880" y="6144768"/>
            <a:ext cx="1530585" cy="57607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33"/>
          <p:cNvSpPr txBox="1"/>
          <p:nvPr/>
        </p:nvSpPr>
        <p:spPr>
          <a:xfrm>
            <a:off x="7347856" y="761912"/>
            <a:ext cx="4494643" cy="3189602"/>
          </a:xfrm>
          <a:prstGeom prst="rect">
            <a:avLst/>
          </a:prstGeom>
        </p:spPr>
        <p:txBody>
          <a:bodyPr spcFirstLastPara="1" vert="horz" lIns="91440" tIns="45720" rIns="91440" bIns="45720" rtlCol="0" anchor="b" anchorCtr="0">
            <a:noAutofit/>
          </a:bodyPr>
          <a:lstStyle/>
          <a:p>
            <a:pPr defTabSz="914400">
              <a:lnSpc>
                <a:spcPct val="90000"/>
              </a:lnSpc>
              <a:spcBef>
                <a:spcPct val="0"/>
              </a:spcBef>
              <a:spcAft>
                <a:spcPts val="600"/>
              </a:spcAft>
              <a:buClr>
                <a:srgbClr val="1E4E79"/>
              </a:buClr>
              <a:buSzPts val="4400"/>
            </a:pPr>
            <a:r>
              <a:rPr lang="en-US" sz="6000" b="1" dirty="0">
                <a:solidFill>
                  <a:srgbClr val="FFC000"/>
                </a:solidFill>
                <a:latin typeface="Helvetica" pitchFamily="2" charset="0"/>
                <a:ea typeface="+mj-ea"/>
                <a:cs typeface="+mj-cs"/>
                <a:sym typeface="Calibri" panose="020F0502020204030204"/>
              </a:rPr>
              <a:t>Asante!</a:t>
            </a:r>
            <a:endParaRPr lang="en-US" sz="6000" b="1" dirty="0">
              <a:solidFill>
                <a:srgbClr val="FFC000"/>
              </a:solidFill>
              <a:latin typeface="Helvetica" pitchFamily="2" charset="0"/>
              <a:ea typeface="+mj-ea"/>
              <a:cs typeface="+mj-cs"/>
              <a:sym typeface="Calibri" panose="020F0502020204030204"/>
            </a:endParaRPr>
          </a:p>
          <a:p>
            <a:pPr defTabSz="914400">
              <a:lnSpc>
                <a:spcPct val="90000"/>
              </a:lnSpc>
              <a:spcBef>
                <a:spcPct val="0"/>
              </a:spcBef>
              <a:spcAft>
                <a:spcPts val="600"/>
              </a:spcAft>
              <a:buClr>
                <a:srgbClr val="1E4E79"/>
              </a:buClr>
              <a:buSzPts val="4400"/>
            </a:pPr>
            <a:endParaRPr lang="en-US" sz="4000" b="1" dirty="0">
              <a:latin typeface="Helvetica" pitchFamily="2" charset="0"/>
              <a:ea typeface="+mj-ea"/>
              <a:cs typeface="+mj-cs"/>
              <a:sym typeface="Calibri" panose="020F0502020204030204"/>
            </a:endParaRPr>
          </a:p>
          <a:p>
            <a:pPr defTabSz="914400">
              <a:lnSpc>
                <a:spcPct val="90000"/>
              </a:lnSpc>
              <a:spcBef>
                <a:spcPct val="0"/>
              </a:spcBef>
              <a:spcAft>
                <a:spcPts val="600"/>
              </a:spcAft>
              <a:buClr>
                <a:srgbClr val="1E4E79"/>
              </a:buClr>
              <a:buSzPts val="4400"/>
            </a:pPr>
            <a:r>
              <a:rPr lang="en-US" sz="3000" dirty="0">
                <a:solidFill>
                  <a:srgbClr val="FFFFFF"/>
                </a:solidFill>
                <a:latin typeface="Helvetica Light" panose="020B0403020202020204" pitchFamily="34" charset="0"/>
                <a:ea typeface="+mj-ea"/>
                <a:cs typeface="+mj-cs"/>
                <a:sym typeface="Calibri" panose="020F0502020204030204"/>
              </a:rPr>
              <a:t>Tembelea: </a:t>
            </a:r>
            <a:endParaRPr lang="en-US" sz="3000" dirty="0">
              <a:solidFill>
                <a:srgbClr val="FFFFFF"/>
              </a:solidFill>
              <a:latin typeface="Helvetica Light" panose="020B0403020202020204" pitchFamily="34" charset="0"/>
              <a:ea typeface="+mj-ea"/>
              <a:cs typeface="+mj-cs"/>
              <a:sym typeface="Calibri" panose="020F0502020204030204"/>
            </a:endParaRPr>
          </a:p>
          <a:p>
            <a:pPr defTabSz="914400">
              <a:lnSpc>
                <a:spcPct val="90000"/>
              </a:lnSpc>
              <a:spcBef>
                <a:spcPct val="0"/>
              </a:spcBef>
              <a:spcAft>
                <a:spcPts val="600"/>
              </a:spcAft>
              <a:buClr>
                <a:srgbClr val="1E4E79"/>
              </a:buClr>
              <a:buSzPts val="4400"/>
            </a:pPr>
            <a:r>
              <a:rPr lang="en-US" sz="3000" u="sng" dirty="0" err="1">
                <a:solidFill>
                  <a:srgbClr val="FFC000"/>
                </a:solidFill>
                <a:latin typeface="Helvetica Light" panose="020B0403020202020204" pitchFamily="34" charset="0"/>
                <a:ea typeface="+mj-ea"/>
                <a:cs typeface="+mj-cs"/>
                <a:sym typeface="Calibri" panose="020F0502020204030204"/>
              </a:rPr>
              <a:t>climateinteractive.org</a:t>
            </a:r>
            <a:endParaRPr lang="en-US" sz="3000" u="sng" dirty="0">
              <a:solidFill>
                <a:srgbClr val="FFC000"/>
              </a:solidFill>
              <a:latin typeface="Helvetica Light" panose="020B0403020202020204" pitchFamily="34" charset="0"/>
              <a:ea typeface="+mj-ea"/>
              <a:cs typeface="+mj-cs"/>
              <a:sym typeface="Calibri" panose="020F0502020204030204"/>
            </a:endParaRPr>
          </a:p>
        </p:txBody>
      </p:sp>
      <p:sp>
        <p:nvSpPr>
          <p:cNvPr id="5" name="Rectangle 4"/>
          <p:cNvSpPr/>
          <p:nvPr/>
        </p:nvSpPr>
        <p:spPr>
          <a:xfrm>
            <a:off x="7645101" y="1"/>
            <a:ext cx="3022899" cy="591671"/>
          </a:xfrm>
          <a:prstGeom prst="rect">
            <a:avLst/>
          </a:prstGeom>
          <a:solidFill>
            <a:srgbClr val="114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 cstate="email"/>
          <a:stretch>
            <a:fillRect/>
          </a:stretch>
        </p:blipFill>
        <p:spPr>
          <a:xfrm>
            <a:off x="400957" y="1209519"/>
            <a:ext cx="6446157" cy="4293938"/>
          </a:xfrm>
          <a:prstGeom prst="rect">
            <a:avLst/>
          </a:prstGeom>
        </p:spPr>
      </p:pic>
      <p:pic>
        <p:nvPicPr>
          <p:cNvPr id="7" name="Picture 6"/>
          <p:cNvPicPr>
            <a:picLocks noChangeAspect="1"/>
          </p:cNvPicPr>
          <p:nvPr/>
        </p:nvPicPr>
        <p:blipFill>
          <a:blip r:embed="rId2"/>
          <a:stretch>
            <a:fillRect/>
          </a:stretch>
        </p:blipFill>
        <p:spPr>
          <a:xfrm>
            <a:off x="10469880" y="6144768"/>
            <a:ext cx="1530585" cy="57607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584549" y="1974132"/>
            <a:ext cx="3960483" cy="385745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b="0" i="0" kern="1200">
                <a:solidFill>
                  <a:schemeClr val="tx1">
                    <a:lumMod val="75000"/>
                    <a:lumOff val="25000"/>
                  </a:schemeClr>
                </a:solidFill>
                <a:latin typeface="Helvetica" pitchFamily="2" charset="0"/>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b="0" i="0" kern="1200">
                <a:solidFill>
                  <a:schemeClr val="tx1"/>
                </a:solidFill>
                <a:latin typeface="Helvetica" pitchFamily="2" charset="0"/>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b="0" i="0" kern="1200">
                <a:solidFill>
                  <a:schemeClr val="tx1"/>
                </a:solidFill>
                <a:latin typeface="Helvetica" pitchFamily="2" charset="0"/>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Helvetica" pitchFamily="2" charset="0"/>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b="0" i="0" kern="1200">
                <a:solidFill>
                  <a:schemeClr val="tx1"/>
                </a:solidFill>
                <a:latin typeface="Helvetica" pitchFamily="2" charset="0"/>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514350" indent="-514350" algn="l">
              <a:lnSpc>
                <a:spcPct val="150000"/>
              </a:lnSpc>
              <a:buAutoNum type="arabicPeriod"/>
            </a:pPr>
            <a:r>
              <a:rPr lang="en-US" sz="2800" b="1" dirty="0">
                <a:solidFill>
                  <a:schemeClr val="tx1">
                    <a:lumMod val="65000"/>
                    <a:lumOff val="35000"/>
                  </a:schemeClr>
                </a:solidFill>
              </a:rPr>
              <a:t>Utangulizi</a:t>
            </a:r>
            <a:endParaRPr lang="en-US" sz="2800" b="1" dirty="0">
              <a:solidFill>
                <a:schemeClr val="tx1">
                  <a:lumMod val="65000"/>
                  <a:lumOff val="35000"/>
                </a:schemeClr>
              </a:solidFill>
            </a:endParaRPr>
          </a:p>
          <a:p>
            <a:pPr marL="514350" indent="-514350" algn="l">
              <a:lnSpc>
                <a:spcPct val="150000"/>
              </a:lnSpc>
              <a:buAutoNum type="arabicPeriod"/>
            </a:pPr>
            <a:r>
              <a:rPr lang="en-US" sz="2800" b="1" dirty="0">
                <a:solidFill>
                  <a:schemeClr val="tx1">
                    <a:lumMod val="65000"/>
                    <a:lumOff val="35000"/>
                  </a:schemeClr>
                </a:solidFill>
              </a:rPr>
              <a:t>Matukio ya mafanikio ya hali ya hewa</a:t>
            </a:r>
            <a:endParaRPr lang="en-US" sz="2800" b="1" dirty="0">
              <a:solidFill>
                <a:schemeClr val="tx1">
                  <a:lumMod val="65000"/>
                  <a:lumOff val="35000"/>
                </a:schemeClr>
              </a:solidFill>
            </a:endParaRPr>
          </a:p>
          <a:p>
            <a:pPr marL="514350" indent="-514350" algn="l">
              <a:lnSpc>
                <a:spcPct val="150000"/>
              </a:lnSpc>
              <a:buFont typeface="+mj-lt"/>
              <a:buAutoNum type="arabicPeriod"/>
            </a:pPr>
            <a:r>
              <a:rPr lang="en-US" sz="2800" b="1" dirty="0">
                <a:solidFill>
                  <a:schemeClr val="tx1">
                    <a:lumMod val="65000"/>
                    <a:lumOff val="35000"/>
                  </a:schemeClr>
                </a:solidFill>
              </a:rPr>
              <a:t>Ufupisho</a:t>
            </a:r>
            <a:endParaRPr lang="en-US" sz="2800" b="1" dirty="0">
              <a:solidFill>
                <a:schemeClr val="tx1">
                  <a:lumMod val="65000"/>
                  <a:lumOff val="35000"/>
                </a:schemeClr>
              </a:solidFill>
            </a:endParaRPr>
          </a:p>
        </p:txBody>
      </p:sp>
      <p:sp>
        <p:nvSpPr>
          <p:cNvPr id="6" name="Title 8"/>
          <p:cNvSpPr>
            <a:spLocks noGrp="1"/>
          </p:cNvSpPr>
          <p:nvPr>
            <p:ph type="ctrTitle"/>
          </p:nvPr>
        </p:nvSpPr>
        <p:spPr/>
        <p:txBody>
          <a:bodyPr>
            <a:normAutofit fontScale="90000"/>
          </a:bodyPr>
          <a:lstStyle/>
          <a:p>
            <a:pPr algn="l"/>
            <a:r>
              <a:rPr lang="en-US" sz="3200" dirty="0">
                <a:solidFill>
                  <a:schemeClr val="tx1">
                    <a:lumMod val="65000"/>
                    <a:lumOff val="35000"/>
                  </a:schemeClr>
                </a:solidFill>
              </a:rPr>
              <a:t>Ajenda:</a:t>
            </a:r>
            <a:endParaRPr lang="en-US" sz="3200" dirty="0">
              <a:solidFill>
                <a:schemeClr val="tx1">
                  <a:lumMod val="65000"/>
                  <a:lumOff val="35000"/>
                </a:schemeClr>
              </a:solidFill>
            </a:endParaRPr>
          </a:p>
        </p:txBody>
      </p:sp>
      <p:pic>
        <p:nvPicPr>
          <p:cNvPr id="1026" name="Picture 2" descr="https://public.boxcloud.com/api/2.0/internal_files/633770675675/versions/672054392075/representations/jpg_paged_2048x2048/content/1.jpg?access_token=1!do-TayU7PtSyJ2a4cbkAIKOtoFmxGzFzLAIzkrvWy7SAAq1okkIPneEwgjCIK9994NdAlu84p_bLTEywF1A6ZmcoxhRk_jG3rVXDCzUkJgiAAwpjL4woBGdMpA3vWMfe11oxjvTDvkPft-BFs99-iGTS_W4ydaVvT6FAgxQdcl3gSEu46xZAz0TeC8jKGjDw4wMV3dZHxpvAknn_2Cp3g9usWL9psY5HrV6GgvN4BP0HkGIWZVctH9Tdj6Lv-IwE4Jyzbf6ZAdHObEFwF7JYv45xgd5qnCyq4axByBwh2a8A8GCVVKY77p7sfe61dXF0Fo7TrfvPsdQjT-58_N7eUGAkVKE8b9IUqK-MIi6d36FNsfrg8jp5d2WzkAgBaXGk4a2CdcwufIfoCi6U8XOGy98vTldVXcGD7UgPfEHAo940KrtnY1bX5eBB0hTZdOkYeK4qrWuSeqBqN-AwQiVWtGQbfpE9C6wku42NJZXOCWvUpiI_1RSqDp2m0AmvAMzo-d3ZWSeyo2jxVJHh6D4Q5X4KQtHOA0ds4j6NjPs72S_PancyXi7tMZzveVo7Fet33pF8&amp;shared_link=https%3A%2F%2Fclimateinteractive.app.box.com%2Fs%2Fibazs51ysy0hu4z5j86j0zhyficsemea&amp;box_client_name=box-content-preview&amp;box_client_version=2.51.0"/>
          <p:cNvPicPr>
            <a:picLocks noChangeAspect="1" noChangeArrowheads="1"/>
          </p:cNvPicPr>
          <p:nvPr/>
        </p:nvPicPr>
        <p:blipFill>
          <a:blip r:embed="rId1" cstate="screen"/>
          <a:srcRect/>
          <a:stretch>
            <a:fillRect/>
          </a:stretch>
        </p:blipFill>
        <p:spPr bwMode="auto">
          <a:xfrm>
            <a:off x="4418013" y="933450"/>
            <a:ext cx="7431793"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p:nvPr/>
        </p:nvSpPr>
        <p:spPr>
          <a:xfrm>
            <a:off x="3921125" y="766445"/>
            <a:ext cx="3604260" cy="1333500"/>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Wingdings 2" panose="05020102010507070707" pitchFamily="18" charset="2"/>
              <a:buChar char=""/>
              <a:defRPr sz="2800" kern="1200">
                <a:solidFill>
                  <a:schemeClr val="tx1"/>
                </a:solidFill>
                <a:latin typeface="Century Gothic" panose="020B0502020202020204"/>
                <a:ea typeface="+mn-ea"/>
                <a:cs typeface="+mn-cs"/>
              </a:defRPr>
            </a:lvl1pPr>
            <a:lvl2pPr marL="685800" indent="-228600" algn="l" defTabSz="914400" rtl="0" eaLnBrk="1" latinLnBrk="0" hangingPunct="1">
              <a:lnSpc>
                <a:spcPct val="100000"/>
              </a:lnSpc>
              <a:spcBef>
                <a:spcPts val="500"/>
              </a:spcBef>
              <a:buFont typeface="Wingdings 2" panose="05020102010507070707" pitchFamily="18" charset="2"/>
              <a:buChar char=""/>
              <a:defRPr sz="2400" kern="1200">
                <a:solidFill>
                  <a:schemeClr val="tx1"/>
                </a:solidFill>
                <a:latin typeface="Century Gothic" panose="020B0502020202020204"/>
                <a:ea typeface="+mn-ea"/>
                <a:cs typeface="+mn-cs"/>
              </a:defRPr>
            </a:lvl2pPr>
            <a:lvl3pPr marL="1143000" indent="-228600" algn="l" defTabSz="914400" rtl="0" eaLnBrk="1" latinLnBrk="0" hangingPunct="1">
              <a:lnSpc>
                <a:spcPct val="100000"/>
              </a:lnSpc>
              <a:spcBef>
                <a:spcPts val="500"/>
              </a:spcBef>
              <a:buFont typeface="Wingdings 2" panose="05020102010507070707" pitchFamily="18" charset="2"/>
              <a:buChar char=""/>
              <a:defRPr sz="2000" kern="1200">
                <a:solidFill>
                  <a:schemeClr val="tx1"/>
                </a:solidFill>
                <a:latin typeface="Century Gothic" panose="020B0502020202020204"/>
                <a:ea typeface="+mn-ea"/>
                <a:cs typeface="+mn-cs"/>
              </a:defRPr>
            </a:lvl3pPr>
            <a:lvl4pPr marL="16002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4pPr>
            <a:lvl5pPr marL="20574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a:lstStyle>
          <a:p>
            <a:pPr marL="0" indent="0" algn="ctr">
              <a:lnSpc>
                <a:spcPct val="90000"/>
              </a:lnSpc>
              <a:spcBef>
                <a:spcPct val="0"/>
              </a:spcBef>
              <a:spcAft>
                <a:spcPts val="600"/>
              </a:spcAft>
              <a:buNone/>
            </a:pPr>
            <a:r>
              <a:rPr lang="en-US" sz="4400" b="1" dirty="0">
                <a:solidFill>
                  <a:schemeClr val="bg1"/>
                </a:solidFill>
                <a:effectLst>
                  <a:outerShdw blurRad="63500" sx="102000" sy="102000" algn="ctr" rotWithShape="0">
                    <a:prstClr val="black">
                      <a:alpha val="40000"/>
                    </a:prstClr>
                  </a:outerShdw>
                </a:effectLst>
                <a:latin typeface="Helvetica" pitchFamily="2" charset="0"/>
                <a:ea typeface="+mj-ea"/>
                <a:cs typeface="+mj-cs"/>
              </a:rPr>
              <a:t>Kiambatisho</a:t>
            </a:r>
            <a:endParaRPr lang="en-US" sz="4400" b="1" dirty="0">
              <a:solidFill>
                <a:schemeClr val="bg1"/>
              </a:solidFill>
              <a:effectLst>
                <a:outerShdw blurRad="63500" sx="102000" sy="102000" algn="ctr" rotWithShape="0">
                  <a:prstClr val="black">
                    <a:alpha val="40000"/>
                  </a:prstClr>
                </a:outerShdw>
              </a:effectLst>
              <a:latin typeface="Helvetica" pitchFamily="2" charset="0"/>
              <a:ea typeface="+mj-ea"/>
              <a:cs typeface="+mj-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Mfululizo wa mafunzo ya En-ROADS </a:t>
            </a:r>
            <a:endParaRPr lang="en-US" dirty="0"/>
          </a:p>
        </p:txBody>
      </p:sp>
      <p:sp>
        <p:nvSpPr>
          <p:cNvPr id="5" name="Content Placeholder 4"/>
          <p:cNvSpPr>
            <a:spLocks noGrp="1"/>
          </p:cNvSpPr>
          <p:nvPr>
            <p:ph idx="1"/>
          </p:nvPr>
        </p:nvSpPr>
        <p:spPr>
          <a:xfrm>
            <a:off x="362811" y="1094723"/>
            <a:ext cx="6320091" cy="3798290"/>
          </a:xfrm>
        </p:spPr>
        <p:txBody>
          <a:bodyPr>
            <a:noAutofit/>
          </a:bodyPr>
          <a:lstStyle/>
          <a:p>
            <a:pPr marL="0" indent="0">
              <a:buNone/>
            </a:pPr>
            <a:r>
              <a:rPr lang="en-US" sz="2100" dirty="0"/>
              <a:t>Jiunge na mfululizo huu bure ili …</a:t>
            </a:r>
            <a:endParaRPr lang="en-US" sz="2100" dirty="0"/>
          </a:p>
          <a:p>
            <a:r>
              <a:rPr lang="en-US" sz="2100" dirty="0"/>
              <a:t>Kujifunza zaidi juu ya mfumo wa masimulizi wa En-ROADS  </a:t>
            </a:r>
            <a:endParaRPr lang="en-US" sz="2100" dirty="0"/>
          </a:p>
          <a:p>
            <a:r>
              <a:rPr lang="en-US" sz="2100" dirty="0"/>
              <a:t>Kuwezesha hafla na kuhusika kuchochea shughuli zamabadiliko ya hali ya hewa.– Kwa njia ya mtandao na njia ya ana kwa ana  </a:t>
            </a:r>
            <a:endParaRPr lang="en-US" sz="2100" dirty="0"/>
          </a:p>
          <a:p>
            <a:r>
              <a:rPr lang="en-US" sz="2100" dirty="0"/>
              <a:t>Kupata mawazo muhimu juu ya mfumo wa kufikiria,utatuzi wa matatizo mengi kwa kutumia hatua moja,vo vya juu vya uwezeshaji na zaidi. </a:t>
            </a:r>
            <a:endParaRPr lang="en-US" sz="2100" dirty="0"/>
          </a:p>
          <a:p>
            <a:r>
              <a:rPr lang="en-US" sz="2100" dirty="0"/>
              <a:t>Anza afari yako kama balozi wa hali ya hewa wa   </a:t>
            </a:r>
            <a:r>
              <a:rPr lang="en-US" sz="2100" dirty="0" err="1"/>
              <a:t>En</a:t>
            </a:r>
            <a:r>
              <a:rPr lang="en-US" sz="2100" dirty="0"/>
              <a:t>-ROADS  </a:t>
            </a:r>
            <a:endParaRPr lang="en-US" sz="2100" dirty="0"/>
          </a:p>
          <a:p>
            <a:r>
              <a:rPr lang="en-US" sz="1800" dirty="0"/>
              <a:t>hadi sasa tuna zaidi ya mabalozi wa hali ya hewa waEn-ROADS zaidi ya 200 kutoka zaidi ya nchi 30 duniani!</a:t>
            </a:r>
            <a:endParaRPr lang="en-US" sz="1800" dirty="0"/>
          </a:p>
          <a:p>
            <a:pPr marL="457200" lvl="1" indent="0">
              <a:buNone/>
            </a:pPr>
            <a:endParaRPr lang="en-US" sz="1800" dirty="0"/>
          </a:p>
        </p:txBody>
      </p:sp>
      <p:sp>
        <p:nvSpPr>
          <p:cNvPr id="9" name="Rectangle 8"/>
          <p:cNvSpPr/>
          <p:nvPr/>
        </p:nvSpPr>
        <p:spPr>
          <a:xfrm>
            <a:off x="0" y="6079652"/>
            <a:ext cx="9755224" cy="768350"/>
          </a:xfrm>
          <a:prstGeom prst="rect">
            <a:avLst/>
          </a:prstGeom>
        </p:spPr>
        <p:txBody>
          <a:bodyPr wrap="square">
            <a:spAutoFit/>
          </a:bodyPr>
          <a:lstStyle/>
          <a:p>
            <a:pPr algn="ctr"/>
            <a:r>
              <a:rPr lang="en-US" sz="2200" b="1" dirty="0">
                <a:solidFill>
                  <a:schemeClr val="bg1"/>
                </a:solidFill>
                <a:latin typeface="Helvetica" pitchFamily="2" charset="0"/>
              </a:rPr>
              <a:t>Jisajili kupitia: </a:t>
            </a:r>
            <a:r>
              <a:rPr lang="en-US" sz="2200" dirty="0">
                <a:solidFill>
                  <a:srgbClr val="FFC000"/>
                </a:solidFill>
                <a:latin typeface="Helvetica" pitchFamily="2" charset="0"/>
                <a:hlinkClick r:id="rId1"/>
              </a:rPr>
              <a:t>https://</a:t>
            </a:r>
            <a:r>
              <a:rPr lang="en-US" sz="2200" dirty="0" err="1">
                <a:solidFill>
                  <a:srgbClr val="FFC000"/>
                </a:solidFill>
                <a:latin typeface="Helvetica" pitchFamily="2" charset="0"/>
                <a:hlinkClick r:id="rId1"/>
              </a:rPr>
              <a:t>www.climateinteractive.org</a:t>
            </a:r>
            <a:r>
              <a:rPr lang="en-US" sz="2200" dirty="0">
                <a:solidFill>
                  <a:srgbClr val="FFC000"/>
                </a:solidFill>
                <a:latin typeface="Helvetica" pitchFamily="2" charset="0"/>
                <a:hlinkClick r:id="rId1"/>
              </a:rPr>
              <a:t>/tools/</a:t>
            </a:r>
            <a:r>
              <a:rPr lang="en-US" sz="2200" dirty="0" err="1">
                <a:solidFill>
                  <a:srgbClr val="FFC000"/>
                </a:solidFill>
                <a:latin typeface="Helvetica" pitchFamily="2" charset="0"/>
                <a:hlinkClick r:id="rId1"/>
              </a:rPr>
              <a:t>en</a:t>
            </a:r>
            <a:r>
              <a:rPr lang="en-US" sz="2200" dirty="0">
                <a:solidFill>
                  <a:srgbClr val="FFC000"/>
                </a:solidFill>
                <a:latin typeface="Helvetica" pitchFamily="2" charset="0"/>
                <a:hlinkClick r:id="rId1"/>
              </a:rPr>
              <a:t>-roads/</a:t>
            </a:r>
            <a:r>
              <a:rPr lang="en-US" sz="2200" dirty="0" err="1">
                <a:solidFill>
                  <a:srgbClr val="FFC000"/>
                </a:solidFill>
                <a:latin typeface="Helvetica" pitchFamily="2" charset="0"/>
                <a:hlinkClick r:id="rId1"/>
              </a:rPr>
              <a:t>en</a:t>
            </a:r>
            <a:r>
              <a:rPr lang="en-US" sz="2200" dirty="0">
                <a:solidFill>
                  <a:srgbClr val="FFC000"/>
                </a:solidFill>
                <a:latin typeface="Helvetica" pitchFamily="2" charset="0"/>
                <a:hlinkClick r:id="rId1"/>
              </a:rPr>
              <a:t>-roads-ambassador-program/</a:t>
            </a:r>
            <a:endParaRPr lang="en-US" sz="2200" u="sng" dirty="0">
              <a:solidFill>
                <a:srgbClr val="FFC000"/>
              </a:solidFill>
              <a:latin typeface="Helvetica Light" panose="020B0403020202020204" pitchFamily="34" charset="0"/>
            </a:endParaRPr>
          </a:p>
        </p:txBody>
      </p:sp>
      <p:pic>
        <p:nvPicPr>
          <p:cNvPr id="17" name="Picture 16"/>
          <p:cNvPicPr>
            <a:picLocks noChangeAspect="1"/>
          </p:cNvPicPr>
          <p:nvPr/>
        </p:nvPicPr>
        <p:blipFill rotWithShape="1">
          <a:blip r:embed="rId2"/>
          <a:srcRect t="26089"/>
          <a:stretch>
            <a:fillRect/>
          </a:stretch>
        </p:blipFill>
        <p:spPr>
          <a:xfrm>
            <a:off x="7295746" y="992742"/>
            <a:ext cx="4360982" cy="2417427"/>
          </a:xfrm>
          <a:prstGeom prst="rect">
            <a:avLst/>
          </a:prstGeom>
        </p:spPr>
      </p:pic>
      <p:pic>
        <p:nvPicPr>
          <p:cNvPr id="3" name="Picture 2"/>
          <p:cNvPicPr>
            <a:picLocks noChangeAspect="1"/>
          </p:cNvPicPr>
          <p:nvPr/>
        </p:nvPicPr>
        <p:blipFill rotWithShape="1">
          <a:blip r:embed="rId3"/>
          <a:srcRect t="10071" r="1123" b="10213"/>
          <a:stretch>
            <a:fillRect/>
          </a:stretch>
        </p:blipFill>
        <p:spPr>
          <a:xfrm>
            <a:off x="7295745" y="3646193"/>
            <a:ext cx="4360982" cy="219743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2" y="731142"/>
            <a:ext cx="11261452" cy="524156"/>
          </a:xfrm>
        </p:spPr>
        <p:txBody>
          <a:bodyPr>
            <a:noAutofit/>
          </a:bodyPr>
          <a:lstStyle/>
          <a:p>
            <a:pPr>
              <a:defRPr/>
            </a:pPr>
            <a:r>
              <a:rPr lang="en-US" sz="2800" dirty="0">
                <a:solidFill>
                  <a:srgbClr val="FFFFFF"/>
                </a:solidFill>
              </a:rPr>
              <a:t>Maarifa kutoka </a:t>
            </a:r>
            <a:r>
              <a:rPr lang="en-US" sz="2800" dirty="0" err="1">
                <a:solidFill>
                  <a:srgbClr val="FFFFFF"/>
                </a:solidFill>
              </a:rPr>
              <a:t>En</a:t>
            </a:r>
            <a:r>
              <a:rPr lang="en-US" sz="2800" dirty="0">
                <a:solidFill>
                  <a:srgbClr val="FFFFFF"/>
                </a:solidFill>
              </a:rPr>
              <a:t>-ROADS</a:t>
            </a:r>
            <a:endParaRPr lang="en-US" sz="2800" dirty="0">
              <a:solidFill>
                <a:srgbClr val="FFFFFF"/>
              </a:solidFill>
            </a:endParaRPr>
          </a:p>
        </p:txBody>
      </p:sp>
      <p:sp>
        <p:nvSpPr>
          <p:cNvPr id="5" name="Rectangle 4"/>
          <p:cNvSpPr/>
          <p:nvPr/>
        </p:nvSpPr>
        <p:spPr>
          <a:xfrm>
            <a:off x="0" y="1416685"/>
            <a:ext cx="11626215" cy="5354320"/>
          </a:xfrm>
          <a:prstGeom prst="rect">
            <a:avLst/>
          </a:prstGeom>
        </p:spPr>
        <p:txBody>
          <a:bodyPr wrap="square">
            <a:spAutoFit/>
          </a:bodyPr>
          <a:lstStyle/>
          <a:p>
            <a:pPr marL="514350" indent="-514350">
              <a:buFont typeface="+mj-lt"/>
              <a:buAutoNum type="arabicPeriod"/>
              <a:defRPr/>
            </a:pPr>
            <a:r>
              <a:rPr lang="en-US" dirty="0">
                <a:solidFill>
                  <a:schemeClr val="accent1"/>
                </a:solidFill>
              </a:rPr>
              <a:t>Hakuna risasi ya fedha </a:t>
            </a:r>
            <a:r>
              <a:rPr lang="en-US" dirty="0">
                <a:solidFill>
                  <a:schemeClr val="bg1"/>
                </a:solidFill>
              </a:rPr>
              <a:t>–Hakuna suluhisho moja tu ambalo litawezesha kuzuia mabadiliko ya hali ya hewa  </a:t>
            </a:r>
            <a:endParaRPr lang="en-US" dirty="0">
              <a:solidFill>
                <a:schemeClr val="bg1"/>
              </a:solidFill>
            </a:endParaRPr>
          </a:p>
          <a:p>
            <a:pPr marL="514350" indent="-514350">
              <a:buFont typeface="+mj-lt"/>
              <a:buAutoNum type="arabicPeriod"/>
              <a:defRPr/>
            </a:pPr>
            <a:r>
              <a:rPr lang="en-US" dirty="0">
                <a:solidFill>
                  <a:schemeClr val="bg1"/>
                </a:solidFill>
              </a:rPr>
              <a:t>Ili kufikia  ~2° inahitaji pesa nyingi–  Mfanikio na kila kitu.</a:t>
            </a:r>
            <a:endParaRPr lang="en-US" dirty="0">
              <a:solidFill>
                <a:schemeClr val="bg1"/>
              </a:solidFill>
            </a:endParaRPr>
          </a:p>
          <a:p>
            <a:pPr marL="514350" indent="-514350">
              <a:buClr>
                <a:schemeClr val="bg1"/>
              </a:buClr>
              <a:buFont typeface="+mj-lt"/>
              <a:buAutoNum type="arabicPeriod"/>
              <a:defRPr/>
            </a:pPr>
            <a:r>
              <a:rPr lang="en-US" dirty="0">
                <a:solidFill>
                  <a:schemeClr val="accent1"/>
                </a:solidFill>
              </a:rPr>
              <a:t>Uwezo wa juu zaidi: Kutunza mafuta ardhini.</a:t>
            </a:r>
            <a:endParaRPr lang="en-US" dirty="0">
              <a:solidFill>
                <a:schemeClr val="bg1"/>
              </a:solidFill>
            </a:endParaRPr>
          </a:p>
          <a:p>
            <a:pPr marL="514350" indent="-514350">
              <a:buFont typeface="+mj-lt"/>
              <a:buAutoNum type="arabicPeriod"/>
              <a:defRPr/>
            </a:pPr>
            <a:r>
              <a:rPr lang="en-US" dirty="0">
                <a:solidFill>
                  <a:schemeClr val="bg1"/>
                </a:solidFill>
              </a:rPr>
              <a:t>Hata wakati usambazaji mdogo wa kaboni unahimizwa na kustawi,Bado tunachoma mafuta.</a:t>
            </a:r>
            <a:endParaRPr lang="en-US" dirty="0">
              <a:solidFill>
                <a:schemeClr val="bg1"/>
              </a:solidFill>
            </a:endParaRPr>
          </a:p>
          <a:p>
            <a:pPr marL="514350" indent="-514350">
              <a:buFont typeface="+mj-lt"/>
              <a:buAutoNum type="arabicPeriod"/>
              <a:defRPr/>
            </a:pPr>
            <a:r>
              <a:rPr lang="en-US" dirty="0">
                <a:solidFill>
                  <a:schemeClr val="bg1"/>
                </a:solidFill>
              </a:rPr>
              <a:t>Teknolojia mpya hukua kupitia kukazia au kuimarisha kujifunza juu ya mrejesho.</a:t>
            </a:r>
            <a:endParaRPr lang="en-US" dirty="0">
              <a:solidFill>
                <a:schemeClr val="bg1"/>
              </a:solidFill>
            </a:endParaRPr>
          </a:p>
          <a:p>
            <a:pPr marL="514350" indent="-514350">
              <a:buFont typeface="+mj-lt"/>
              <a:buAutoNum type="arabicPeriod"/>
              <a:defRPr/>
            </a:pPr>
            <a:r>
              <a:rPr lang="en-US" dirty="0">
                <a:solidFill>
                  <a:schemeClr val="bg1"/>
                </a:solidFill>
              </a:rPr>
              <a:t>Ufanisi wa nishati hufa na ukuaji wa mbadala.Energy efficiency starves growth in renewables.</a:t>
            </a:r>
            <a:endParaRPr lang="en-US" dirty="0">
              <a:solidFill>
                <a:schemeClr val="bg1"/>
              </a:solidFill>
            </a:endParaRPr>
          </a:p>
          <a:p>
            <a:pPr marL="514350" indent="-514350">
              <a:buFont typeface="+mj-lt"/>
              <a:buAutoNum type="arabicPeriod"/>
              <a:defRPr/>
            </a:pPr>
            <a:r>
              <a:rPr lang="en-US" dirty="0">
                <a:solidFill>
                  <a:schemeClr val="bg1"/>
                </a:solidFill>
              </a:rPr>
              <a:t>Nishati inapokuwa ya bei rahisi(kwa mfano, Nishati mbadala, nyukilia, Tekinolojia mpya),Mahitaji ya nishati huongezeka kupitia njia ya kisasa “Athari ya kurudi tena”/Kujirudia</a:t>
            </a:r>
            <a:endParaRPr lang="en-US" dirty="0">
              <a:solidFill>
                <a:schemeClr val="accent1"/>
              </a:solidFill>
            </a:endParaRPr>
          </a:p>
          <a:p>
            <a:pPr marL="514350" indent="-514350">
              <a:buFont typeface="+mj-lt"/>
              <a:buAutoNum type="arabicPeriod"/>
              <a:defRPr/>
            </a:pPr>
            <a:r>
              <a:rPr lang="en-US" dirty="0">
                <a:solidFill>
                  <a:schemeClr val="bg1"/>
                </a:solidFill>
              </a:rPr>
              <a:t>Ukuaji wa kasi katika gesi asilia (kwa mfano Kupitia ruzuku) Hupelekea ukosefu wa bei ya kaboni na hupunguza gei chafu.</a:t>
            </a:r>
            <a:endParaRPr lang="en-US" dirty="0">
              <a:solidFill>
                <a:schemeClr val="bg1"/>
              </a:solidFill>
            </a:endParaRPr>
          </a:p>
          <a:p>
            <a:pPr marL="514350" indent="-514350">
              <a:buClr>
                <a:schemeClr val="bg1"/>
              </a:buClr>
              <a:buFont typeface="+mj-lt"/>
              <a:buAutoNum type="arabicPeriod"/>
              <a:defRPr/>
            </a:pPr>
            <a:r>
              <a:rPr lang="en-US" dirty="0">
                <a:solidFill>
                  <a:schemeClr val="accent1"/>
                </a:solidFill>
              </a:rPr>
              <a:t>Teknolojia mpya imechelewa sana kuchangia mengi peke yake.</a:t>
            </a:r>
            <a:endParaRPr lang="en-US" dirty="0">
              <a:solidFill>
                <a:schemeClr val="bg1"/>
              </a:solidFill>
            </a:endParaRPr>
          </a:p>
          <a:p>
            <a:pPr marL="514350" indent="-514350">
              <a:buFont typeface="+mj-lt"/>
              <a:buAutoNum type="arabicPeriod"/>
              <a:defRPr/>
            </a:pPr>
            <a:r>
              <a:rPr lang="en-US" dirty="0">
                <a:solidFill>
                  <a:schemeClr val="bg1"/>
                </a:solidFill>
              </a:rPr>
              <a:t>Kuacha matumizi ya kiasi kikubwacha kaboni kuelekea matumizi kidogo itachukua miongo kadhaa kwa sababu ya uwepo wa mda mrefu wa miundombinu ya fedha ya mafuta.</a:t>
            </a:r>
            <a:endParaRPr lang="en-US" dirty="0">
              <a:solidFill>
                <a:schemeClr val="bg1"/>
              </a:solidFill>
            </a:endParaRPr>
          </a:p>
          <a:p>
            <a:pPr marL="514350" indent="-514350">
              <a:buFont typeface="+mj-lt"/>
              <a:buAutoNum type="arabicPeriod"/>
              <a:defRPr/>
            </a:pPr>
            <a:r>
              <a:rPr lang="en-US" dirty="0">
                <a:solidFill>
                  <a:schemeClr val="bg1"/>
                </a:solidFill>
              </a:rPr>
              <a:t>Katika hali ya upunguzaji wa juu,Nyukilia zaidi,teknolojia mpya, Nishati mbadala huondoa ufikiaji mwingine wa vyanzo vya chini vya kaboni.</a:t>
            </a:r>
            <a:endParaRPr lang="en-US" dirty="0">
              <a:solidFill>
                <a:schemeClr val="bg1"/>
              </a:solidFill>
            </a:endParaRPr>
          </a:p>
          <a:p>
            <a:pPr marL="514350" indent="-514350">
              <a:buClr>
                <a:schemeClr val="bg1"/>
              </a:buClr>
              <a:buFont typeface="+mj-lt"/>
              <a:buAutoNum type="arabicPeriod"/>
              <a:defRPr/>
            </a:pPr>
            <a:r>
              <a:rPr lang="en-US" dirty="0">
                <a:solidFill>
                  <a:schemeClr val="accent1"/>
                </a:solidFill>
              </a:rPr>
              <a:t>Kupunguza gesi nyingine hupunguza uzuri wake kidogo</a:t>
            </a:r>
            <a:endParaRPr lang="en-US" dirty="0">
              <a:solidFill>
                <a:schemeClr val="bg1"/>
              </a:solidFill>
            </a:endParaRPr>
          </a:p>
          <a:p>
            <a:pPr marL="514350" indent="-514350">
              <a:buFont typeface="+mj-lt"/>
              <a:buAutoNum type="arabicPeriod"/>
              <a:defRPr/>
            </a:pPr>
            <a:r>
              <a:rPr lang="en-US" dirty="0">
                <a:solidFill>
                  <a:schemeClr val="bg1"/>
                </a:solidFill>
              </a:rPr>
              <a:t>Mabadiliko ya pato la taifa ni faida kubwa</a:t>
            </a:r>
            <a:endParaRPr lang="en-US" dirty="0">
              <a:solidFill>
                <a:schemeClr val="bg1"/>
              </a:solidFill>
            </a:endParaRPr>
          </a:p>
          <a:p>
            <a:pPr marL="514350" indent="-514350">
              <a:buFont typeface="+mj-lt"/>
              <a:buAutoNum type="arabicPeriod"/>
              <a:defRPr/>
            </a:pPr>
            <a:r>
              <a:rPr lang="en-US" dirty="0">
                <a:solidFill>
                  <a:schemeClr val="accent1"/>
                </a:solidFill>
              </a:rPr>
              <a:t>Bei ya kaboni ni faida kubwa sana kwa sababu hubadilisha mchanganyo wa mafuta na hupunguza mahitaji ya nishati.</a:t>
            </a:r>
            <a:endParaRPr lang="en-US" dirty="0">
              <a:solidFill>
                <a:schemeClr val="bg1"/>
              </a:solidFill>
            </a:endParaRPr>
          </a:p>
          <a:p>
            <a:pPr marL="514350" indent="-514350">
              <a:buFont typeface="+mj-lt"/>
              <a:buAutoNum type="arabicPeriod"/>
              <a:defRPr/>
            </a:pPr>
            <a:r>
              <a:rPr lang="en-US" dirty="0">
                <a:solidFill>
                  <a:schemeClr val="bg1"/>
                </a:solidFill>
              </a:rPr>
              <a:t>Kupunguza ukataji wa miti ni upeo wa chini kwa muda mrefu kuliko vile wengi wanavyotarajia.</a:t>
            </a:r>
            <a:endParaRPr lang="en-US" dirty="0">
              <a:solidFill>
                <a:schemeClr val="bg1"/>
              </a:solidFill>
            </a:endParaRPr>
          </a:p>
        </p:txBody>
      </p:sp>
      <p:pic>
        <p:nvPicPr>
          <p:cNvPr id="7" name="Picture 6"/>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1"/>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normAutofit/>
          </a:bodyPr>
          <a:lstStyle/>
          <a:p>
            <a:r>
              <a:rPr lang="en-US" altLang="en-US" sz="2800" dirty="0">
                <a:solidFill>
                  <a:srgbClr val="FFFFFF"/>
                </a:solidFill>
                <a:ea typeface="Century Gothic" panose="020B0502020202020204" pitchFamily="34" charset="0"/>
                <a:cs typeface="Century Gothic" panose="020B0502020202020204" pitchFamily="34" charset="0"/>
              </a:rPr>
              <a:t>Miendendo ya mfumo katik </a:t>
            </a:r>
            <a:r>
              <a:rPr lang="en-US" altLang="en-US" sz="2800" dirty="0" err="1">
                <a:solidFill>
                  <a:srgbClr val="FFFFFF"/>
                </a:solidFill>
                <a:ea typeface="Century Gothic" panose="020B0502020202020204" pitchFamily="34" charset="0"/>
                <a:cs typeface="Century Gothic" panose="020B0502020202020204" pitchFamily="34" charset="0"/>
              </a:rPr>
              <a:t>En</a:t>
            </a:r>
            <a:r>
              <a:rPr lang="en-US" altLang="en-US" sz="2800" dirty="0">
                <a:solidFill>
                  <a:srgbClr val="FFFFFF"/>
                </a:solidFill>
                <a:ea typeface="Century Gothic" panose="020B0502020202020204" pitchFamily="34" charset="0"/>
                <a:cs typeface="Century Gothic" panose="020B0502020202020204" pitchFamily="34" charset="0"/>
              </a:rPr>
              <a:t>-ROADS</a:t>
            </a:r>
            <a:endParaRPr lang="en-US" altLang="en-US" sz="2800" dirty="0">
              <a:solidFill>
                <a:srgbClr val="FFFFFF"/>
              </a:solidFill>
              <a:ea typeface="Century Gothic" panose="020B0502020202020204" pitchFamily="34" charset="0"/>
              <a:cs typeface="Century Gothic" panose="020B0502020202020204" pitchFamily="34" charset="0"/>
            </a:endParaRPr>
          </a:p>
        </p:txBody>
      </p:sp>
      <p:sp>
        <p:nvSpPr>
          <p:cNvPr id="3" name="Content Placeholder 2"/>
          <p:cNvSpPr>
            <a:spLocks noGrp="1"/>
          </p:cNvSpPr>
          <p:nvPr>
            <p:ph idx="1"/>
          </p:nvPr>
        </p:nvSpPr>
        <p:spPr>
          <a:xfrm>
            <a:off x="213995" y="1162685"/>
            <a:ext cx="11852910" cy="6144260"/>
          </a:xfrm>
        </p:spPr>
        <p:txBody>
          <a:bodyPr rtlCol="0">
            <a:noAutofit/>
          </a:bodyPr>
          <a:lstStyle/>
          <a:p>
            <a:pPr marL="457200" indent="-457200">
              <a:buClr>
                <a:schemeClr val="bg1"/>
              </a:buClr>
              <a:buFont typeface="+mj-lt"/>
              <a:buAutoNum type="arabicPeriod"/>
              <a:defRPr/>
            </a:pPr>
            <a:r>
              <a:rPr lang="en-US" sz="2300" b="1" dirty="0">
                <a:solidFill>
                  <a:srgbClr val="FFC000"/>
                </a:solidFill>
              </a:rPr>
              <a:t>Mauzo ya mtaji wa hisa </a:t>
            </a:r>
            <a:r>
              <a:rPr lang="en-US" sz="2300" dirty="0"/>
              <a:t>- Mabadiiliko ya miundombinu huchukua muda</a:t>
            </a:r>
            <a:endParaRPr lang="en-US" sz="2300" dirty="0"/>
          </a:p>
          <a:p>
            <a:pPr marL="457200" indent="-457200">
              <a:buClr>
                <a:schemeClr val="bg1"/>
              </a:buClr>
              <a:buFont typeface="+mj-lt"/>
              <a:buAutoNum type="arabicPeriod"/>
              <a:defRPr/>
            </a:pPr>
            <a:r>
              <a:rPr lang="en-US" sz="2300" dirty="0"/>
              <a:t>Athari za kuongezeka- Bei, Mahitaji,na uamabazaji vinahusiana.  </a:t>
            </a:r>
            <a:endParaRPr lang="en-US" sz="2300" dirty="0"/>
          </a:p>
          <a:p>
            <a:pPr marL="457200" indent="-457200">
              <a:buClr>
                <a:schemeClr val="bg1"/>
              </a:buClr>
              <a:buFont typeface="+mj-lt"/>
              <a:buAutoNum type="arabicPeriod"/>
              <a:defRPr/>
            </a:pPr>
            <a:r>
              <a:rPr lang="en-US" sz="2300" b="1" dirty="0">
                <a:solidFill>
                  <a:srgbClr val="FFC000"/>
                </a:solidFill>
              </a:rPr>
              <a:t>Uchumi wa kiwango na kujifunza </a:t>
            </a:r>
            <a:r>
              <a:rPr lang="en-US" sz="2300" dirty="0">
                <a:solidFill>
                  <a:srgbClr val="FFC000"/>
                </a:solidFill>
              </a:rPr>
              <a:t> </a:t>
            </a:r>
            <a:r>
              <a:rPr lang="en-US" sz="2300" dirty="0"/>
              <a:t>-Mafanikio yanajenga mafaniko kupitia uwiano wa Maendeleo </a:t>
            </a:r>
            <a:endParaRPr lang="en-US" sz="2300" dirty="0"/>
          </a:p>
          <a:p>
            <a:pPr marL="457200" indent="-457200">
              <a:buClr>
                <a:schemeClr val="bg1"/>
              </a:buClr>
              <a:buFont typeface="+mj-lt"/>
              <a:buAutoNum type="arabicPeriod"/>
              <a:defRPr/>
            </a:pPr>
            <a:r>
              <a:rPr lang="en-US" sz="2300" dirty="0"/>
              <a:t>Msongamano kati– Usambazaji wa kaboni kwa kiwango cha chini hushindana kwa muda mredu katika sokola hisa.</a:t>
            </a:r>
            <a:endParaRPr lang="en-US" sz="2300" dirty="0"/>
          </a:p>
          <a:p>
            <a:pPr marL="457200" indent="-457200">
              <a:buClr>
                <a:schemeClr val="bg1"/>
              </a:buClr>
              <a:buFont typeface="+mj-lt"/>
              <a:buAutoNum type="arabicPeriod"/>
              <a:defRPr/>
            </a:pPr>
            <a:r>
              <a:rPr lang="en-US" sz="2300" dirty="0"/>
              <a:t>Bonyeza puto– Usambazaji wa mafuta huleta uzoefu katika kufidia maoni.</a:t>
            </a:r>
            <a:endParaRPr lang="en-US" sz="2300" dirty="0"/>
          </a:p>
          <a:p>
            <a:pPr marL="457200" indent="-457200">
              <a:buClr>
                <a:schemeClr val="bg1"/>
              </a:buClr>
              <a:buFont typeface="+mj-lt"/>
              <a:buAutoNum type="arabicPeriod"/>
              <a:defRPr/>
            </a:pPr>
            <a:r>
              <a:rPr lang="en-US" sz="2300" b="1" dirty="0">
                <a:solidFill>
                  <a:srgbClr val="FFC000"/>
                </a:solidFill>
              </a:rPr>
              <a:t> Vichocheo vya ukuaji</a:t>
            </a:r>
            <a:r>
              <a:rPr lang="en-US" sz="2300" dirty="0"/>
              <a:t>– Idadi ya watu na ongezeko la pato la taifa hupelekea uzalishaji.</a:t>
            </a:r>
            <a:endParaRPr lang="en-US" sz="2300" dirty="0"/>
          </a:p>
          <a:p>
            <a:pPr marL="457200" indent="-457200">
              <a:buClr>
                <a:schemeClr val="bg1"/>
              </a:buClr>
              <a:buFont typeface="+mj-lt"/>
              <a:buAutoNum type="arabicPeriod"/>
              <a:defRPr/>
            </a:pPr>
            <a:r>
              <a:rPr lang="en-US" sz="2300" b="1" dirty="0">
                <a:solidFill>
                  <a:srgbClr val="FFC000"/>
                </a:solidFill>
              </a:rPr>
              <a:t>Mipaka ya ukuaji </a:t>
            </a:r>
            <a:r>
              <a:rPr lang="en-US" sz="2300" dirty="0"/>
              <a:t>– Mafuta na gesi vina gharama ya juu huku makaa ya mawe yakiwa hayana.  </a:t>
            </a:r>
            <a:endParaRPr lang="en-US" sz="2300" dirty="0"/>
          </a:p>
          <a:p>
            <a:pPr marL="457200" indent="-457200">
              <a:buClr>
                <a:schemeClr val="bg1"/>
              </a:buClr>
              <a:buFont typeface="+mj-lt"/>
              <a:buAutoNum type="arabicPeriod"/>
              <a:defRPr/>
            </a:pPr>
            <a:r>
              <a:rPr lang="en-US" sz="2300" b="1" dirty="0">
                <a:solidFill>
                  <a:srgbClr val="FFC000"/>
                </a:solidFill>
              </a:rPr>
              <a:t>Hakuna“Mshindi anachukua vyote” </a:t>
            </a:r>
            <a:r>
              <a:rPr lang="en-US" sz="2300" dirty="0"/>
              <a:t>– Nishati ya mafuta inaedelea kutumika hata wakati ni ghali zaidi </a:t>
            </a:r>
            <a:endParaRPr lang="en-US" sz="2300" dirty="0"/>
          </a:p>
          <a:p>
            <a:pPr marL="457200" indent="-457200">
              <a:buClr>
                <a:schemeClr val="bg1"/>
              </a:buClr>
              <a:buFont typeface="+mj-lt"/>
              <a:buAutoNum type="arabicPeriod"/>
              <a:defRPr/>
            </a:pPr>
            <a:r>
              <a:rPr lang="en-US" sz="2300" b="1" dirty="0">
                <a:solidFill>
                  <a:srgbClr val="FFC000"/>
                </a:solidFill>
              </a:rPr>
              <a:t>Gesi zingie zina umuhimu</a:t>
            </a:r>
            <a:r>
              <a:rPr lang="en-US" sz="2300" dirty="0"/>
              <a:t>– Kupunguza uzalishaji wa kaboni na usambaaji ni jambo zuri.</a:t>
            </a:r>
            <a:endParaRPr lang="en-US" sz="2300" dirty="0"/>
          </a:p>
          <a:p>
            <a:pPr marL="457200" indent="-457200">
              <a:buClr>
                <a:schemeClr val="bg1"/>
              </a:buClr>
              <a:buFont typeface="+mj-lt"/>
              <a:buAutoNum type="arabicPeriod"/>
              <a:defRPr/>
            </a:pPr>
            <a:r>
              <a:rPr lang="en-US" sz="2300" b="1" dirty="0">
                <a:solidFill>
                  <a:srgbClr val="FFC000"/>
                </a:solidFill>
              </a:rPr>
              <a:t>Mienendo ya bafu </a:t>
            </a:r>
            <a:r>
              <a:rPr lang="en-US" sz="2300" dirty="0"/>
              <a:t>–Uwepo wa kaboni na joto hurekebika pole pole. </a:t>
            </a:r>
            <a:endParaRPr lang="en-US" sz="2300" dirty="0"/>
          </a:p>
        </p:txBody>
      </p:sp>
      <p:pic>
        <p:nvPicPr>
          <p:cNvPr id="7" name="Picture 6"/>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a:solidFill>
                  <a:srgbClr val="FFFFFF"/>
                </a:solidFill>
              </a:rPr>
              <a:t>Muundo wa  En-ROADS</a:t>
            </a:r>
            <a:endParaRPr lang="en-US" sz="2800" dirty="0">
              <a:solidFill>
                <a:srgbClr val="FFFFFF"/>
              </a:solidFill>
            </a:endParaRPr>
          </a:p>
        </p:txBody>
      </p:sp>
      <p:sp>
        <p:nvSpPr>
          <p:cNvPr id="3" name="Content Placeholder 2"/>
          <p:cNvSpPr>
            <a:spLocks noGrp="1"/>
          </p:cNvSpPr>
          <p:nvPr>
            <p:ph idx="1"/>
          </p:nvPr>
        </p:nvSpPr>
        <p:spPr/>
        <p:txBody>
          <a:bodyPr>
            <a:noAutofit/>
          </a:bodyPr>
          <a:lstStyle/>
          <a:p>
            <a:r>
              <a:rPr lang="en-US" sz="2200" b="1" dirty="0">
                <a:solidFill>
                  <a:srgbClr val="FFC000"/>
                </a:solidFill>
              </a:rPr>
              <a:t>Uwazi </a:t>
            </a:r>
            <a:endParaRPr lang="en-US" sz="2200" b="1" dirty="0">
              <a:solidFill>
                <a:srgbClr val="FFC000"/>
              </a:solidFill>
            </a:endParaRPr>
          </a:p>
          <a:p>
            <a:pPr marL="457200" lvl="1" indent="0">
              <a:buNone/>
            </a:pPr>
            <a:r>
              <a:rPr lang="en-US" sz="2200" dirty="0"/>
              <a:t>Usawa na muundo vyote ni vyanzo vya uwazi</a:t>
            </a:r>
            <a:endParaRPr lang="en-US" sz="2200" dirty="0"/>
          </a:p>
          <a:p>
            <a:pPr marL="457200" lvl="1" indent="0">
              <a:buNone/>
            </a:pPr>
            <a:r>
              <a:rPr lang="en-US" sz="2200" b="1" dirty="0">
                <a:solidFill>
                  <a:srgbClr val="FFC000"/>
                </a:solidFill>
              </a:rPr>
              <a:t>Kubadilika</a:t>
            </a:r>
            <a:endParaRPr lang="en-US" sz="2200" b="1" dirty="0">
              <a:solidFill>
                <a:srgbClr val="FFC000"/>
              </a:solidFill>
            </a:endParaRPr>
          </a:p>
          <a:p>
            <a:pPr marL="457200" lvl="1" indent="0">
              <a:buNone/>
            </a:pPr>
            <a:r>
              <a:rPr lang="en-US" sz="2200" dirty="0"/>
              <a:t>Mawazo yanaweza kubadilishwa </a:t>
            </a:r>
            <a:endParaRPr lang="en-US" sz="2200" dirty="0"/>
          </a:p>
          <a:p>
            <a:pPr marL="457200" lvl="1" indent="0">
              <a:buNone/>
            </a:pPr>
            <a:r>
              <a:rPr lang="en-US" sz="2200" b="1" dirty="0">
                <a:solidFill>
                  <a:srgbClr val="FFC000"/>
                </a:solidFill>
              </a:rPr>
              <a:t>Highly aggregated to be fast</a:t>
            </a:r>
            <a:endParaRPr lang="en-US" sz="2200" b="1" dirty="0">
              <a:solidFill>
                <a:srgbClr val="FFC000"/>
              </a:solidFill>
            </a:endParaRPr>
          </a:p>
          <a:p>
            <a:pPr marL="457200" lvl="1" indent="0">
              <a:buNone/>
            </a:pPr>
            <a:r>
              <a:rPr lang="en-US" sz="2200" dirty="0"/>
              <a:t>Inakamilisha na sio kupandikiza, EMF22 na mifano mingine ya jina zaidi.</a:t>
            </a:r>
            <a:endParaRPr lang="en-US" sz="2200" dirty="0"/>
          </a:p>
          <a:p>
            <a:pPr marL="457200" lvl="1" indent="0">
              <a:buNone/>
            </a:pPr>
            <a:r>
              <a:rPr lang="en-US" sz="2200" b="1" dirty="0">
                <a:solidFill>
                  <a:srgbClr val="FFC000"/>
                </a:solidFill>
              </a:rPr>
              <a:t>Inasaidia kuwezesha mazungumzo ya msingi na kuweka mikakati ,ikiungwa mkono na taarifa za uhakika na za kisayansi.</a:t>
            </a:r>
            <a:endParaRPr lang="en-US" sz="2200" b="1" dirty="0">
              <a:solidFill>
                <a:srgbClr val="FFC000"/>
              </a:solidFill>
            </a:endParaRPr>
          </a:p>
          <a:p>
            <a:pPr marL="457200" lvl="1" indent="0">
              <a:buNone/>
            </a:pPr>
            <a:r>
              <a:rPr lang="en-US" sz="2200" dirty="0"/>
              <a:t>Walakini sio kutumika kwa ajili ya utabiri wa siku zijazo,ambao hutegemea mabadiliko ya tabia nchi.</a:t>
            </a:r>
            <a:endParaRPr lang="en-US" sz="2200" dirty="0"/>
          </a:p>
        </p:txBody>
      </p:sp>
      <p:pic>
        <p:nvPicPr>
          <p:cNvPr id="7" name="Picture 6"/>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74712" y="1189896"/>
            <a:ext cx="9019117" cy="5680629"/>
            <a:chOff x="0" y="963075"/>
            <a:chExt cx="9144000" cy="5660658"/>
          </a:xfrm>
        </p:grpSpPr>
        <p:pic>
          <p:nvPicPr>
            <p:cNvPr id="7" name="Picture 6"/>
            <p:cNvPicPr>
              <a:picLocks noChangeAspect="1"/>
            </p:cNvPicPr>
            <p:nvPr/>
          </p:nvPicPr>
          <p:blipFill rotWithShape="1">
            <a:blip r:embed="rId1" cstate="email"/>
            <a:srcRect/>
            <a:stretch>
              <a:fillRect/>
            </a:stretch>
          </p:blipFill>
          <p:spPr>
            <a:xfrm>
              <a:off x="0" y="963075"/>
              <a:ext cx="9144000" cy="5660658"/>
            </a:xfrm>
            <a:prstGeom prst="rect">
              <a:avLst/>
            </a:prstGeom>
          </p:spPr>
        </p:pic>
        <p:sp>
          <p:nvSpPr>
            <p:cNvPr id="8" name="Rectangle 7"/>
            <p:cNvSpPr/>
            <p:nvPr/>
          </p:nvSpPr>
          <p:spPr>
            <a:xfrm>
              <a:off x="849086" y="5377543"/>
              <a:ext cx="2514600" cy="69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465274" y="516055"/>
            <a:ext cx="11261452" cy="524156"/>
          </a:xfrm>
        </p:spPr>
        <p:txBody>
          <a:bodyPr>
            <a:noAutofit/>
          </a:bodyPr>
          <a:lstStyle/>
          <a:p>
            <a:r>
              <a:rPr lang="en-US" sz="2800" b="0" dirty="0">
                <a:solidFill>
                  <a:schemeClr val="tx1">
                    <a:lumMod val="65000"/>
                    <a:lumOff val="35000"/>
                  </a:schemeClr>
                </a:solidFill>
                <a:latin typeface="Helvetica Light" panose="020B0403020202020204" pitchFamily="34" charset="0"/>
              </a:rPr>
              <a:t>Mienendo ya bafu</a:t>
            </a:r>
            <a:endParaRPr lang="en-US" sz="2800" b="0" dirty="0">
              <a:solidFill>
                <a:schemeClr val="tx1">
                  <a:lumMod val="65000"/>
                  <a:lumOff val="35000"/>
                </a:schemeClr>
              </a:solidFill>
              <a:latin typeface="Helvetica Light" panose="020B0403020202020204" pitchFamily="34" charset="0"/>
            </a:endParaRPr>
          </a:p>
        </p:txBody>
      </p:sp>
      <p:pic>
        <p:nvPicPr>
          <p:cNvPr id="11" name="Picture 10"/>
          <p:cNvPicPr>
            <a:picLocks noChangeAspect="1"/>
          </p:cNvPicPr>
          <p:nvPr/>
        </p:nvPicPr>
        <p:blipFill>
          <a:blip r:embed="rId2"/>
          <a:stretch>
            <a:fillRect/>
          </a:stretch>
        </p:blipFill>
        <p:spPr>
          <a:xfrm>
            <a:off x="10469880" y="6144768"/>
            <a:ext cx="1530586" cy="57607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1511" y="4932597"/>
            <a:ext cx="1676351" cy="368300"/>
          </a:xfrm>
          <a:prstGeom prst="rect">
            <a:avLst/>
          </a:prstGeom>
          <a:noFill/>
        </p:spPr>
        <p:txBody>
          <a:bodyPr wrap="square" rtlCol="0">
            <a:spAutoFit/>
          </a:bodyPr>
          <a:lstStyle/>
          <a:p>
            <a:r>
              <a:rPr lang="en-US" b="1" dirty="0">
                <a:latin typeface="Helvetica" pitchFamily="2" charset="0"/>
              </a:rPr>
              <a:t>Idadi ya watu</a:t>
            </a:r>
            <a:endParaRPr lang="en-US" b="1" dirty="0">
              <a:latin typeface="Helvetica" pitchFamily="2" charset="0"/>
            </a:endParaRPr>
          </a:p>
        </p:txBody>
      </p:sp>
      <p:sp>
        <p:nvSpPr>
          <p:cNvPr id="5" name="TextBox 4"/>
          <p:cNvSpPr txBox="1"/>
          <p:nvPr/>
        </p:nvSpPr>
        <p:spPr>
          <a:xfrm>
            <a:off x="2444896" y="4987068"/>
            <a:ext cx="2035347" cy="368300"/>
          </a:xfrm>
          <a:prstGeom prst="rect">
            <a:avLst/>
          </a:prstGeom>
          <a:noFill/>
        </p:spPr>
        <p:txBody>
          <a:bodyPr wrap="square" rtlCol="0">
            <a:spAutoFit/>
          </a:bodyPr>
          <a:lstStyle/>
          <a:p>
            <a:r>
              <a:rPr lang="en-US" b="1" dirty="0">
                <a:latin typeface="Helvetica" pitchFamily="2" charset="0"/>
              </a:rPr>
              <a:t>Matumizi</a:t>
            </a:r>
            <a:endParaRPr lang="en-US" b="1" dirty="0">
              <a:latin typeface="Helvetica" pitchFamily="2" charset="0"/>
            </a:endParaRPr>
          </a:p>
        </p:txBody>
      </p:sp>
      <p:sp>
        <p:nvSpPr>
          <p:cNvPr id="6" name="TextBox 5"/>
          <p:cNvSpPr txBox="1"/>
          <p:nvPr/>
        </p:nvSpPr>
        <p:spPr>
          <a:xfrm>
            <a:off x="4216440" y="5054824"/>
            <a:ext cx="1422093" cy="645160"/>
          </a:xfrm>
          <a:prstGeom prst="rect">
            <a:avLst/>
          </a:prstGeom>
          <a:noFill/>
        </p:spPr>
        <p:txBody>
          <a:bodyPr wrap="square" rtlCol="0">
            <a:spAutoFit/>
          </a:bodyPr>
          <a:lstStyle/>
          <a:p>
            <a:r>
              <a:rPr lang="en-US" b="1" dirty="0">
                <a:latin typeface="Helvetica" pitchFamily="2" charset="0"/>
              </a:rPr>
              <a:t>Nguvu ya Nishati</a:t>
            </a:r>
            <a:endParaRPr lang="en-US" b="1" dirty="0">
              <a:latin typeface="Helvetica" pitchFamily="2" charset="0"/>
            </a:endParaRPr>
          </a:p>
        </p:txBody>
      </p:sp>
      <p:sp>
        <p:nvSpPr>
          <p:cNvPr id="7" name="TextBox 6"/>
          <p:cNvSpPr txBox="1"/>
          <p:nvPr/>
        </p:nvSpPr>
        <p:spPr>
          <a:xfrm>
            <a:off x="5516092" y="5045173"/>
            <a:ext cx="1238694" cy="645160"/>
          </a:xfrm>
          <a:prstGeom prst="rect">
            <a:avLst/>
          </a:prstGeom>
          <a:noFill/>
        </p:spPr>
        <p:txBody>
          <a:bodyPr wrap="square" rtlCol="0">
            <a:spAutoFit/>
          </a:bodyPr>
          <a:lstStyle/>
          <a:p>
            <a:r>
              <a:rPr lang="en-US" b="1" dirty="0">
                <a:latin typeface="Helvetica" pitchFamily="2" charset="0"/>
              </a:rPr>
              <a:t>Nguvu ya Kaboni</a:t>
            </a:r>
            <a:endParaRPr lang="en-US" b="1" dirty="0">
              <a:latin typeface="Helvetica" pitchFamily="2" charset="0"/>
            </a:endParaRPr>
          </a:p>
        </p:txBody>
      </p:sp>
      <p:sp>
        <p:nvSpPr>
          <p:cNvPr id="8" name="TextBox 7"/>
          <p:cNvSpPr txBox="1"/>
          <p:nvPr/>
        </p:nvSpPr>
        <p:spPr>
          <a:xfrm>
            <a:off x="3078265" y="3559722"/>
            <a:ext cx="2035347" cy="922020"/>
          </a:xfrm>
          <a:prstGeom prst="rect">
            <a:avLst/>
          </a:prstGeom>
          <a:noFill/>
        </p:spPr>
        <p:txBody>
          <a:bodyPr wrap="square" rtlCol="0">
            <a:spAutoFit/>
          </a:bodyPr>
          <a:lstStyle/>
          <a:p>
            <a:pPr algn="ctr"/>
            <a:r>
              <a:rPr lang="en-US" b="1" dirty="0">
                <a:latin typeface="Helvetica" pitchFamily="2" charset="0"/>
              </a:rPr>
              <a:t>Uzalishaji wa nishati ya kaboni</a:t>
            </a:r>
            <a:endParaRPr lang="en-US" b="1" dirty="0">
              <a:latin typeface="Helvetica" pitchFamily="2" charset="0"/>
            </a:endParaRPr>
          </a:p>
        </p:txBody>
      </p:sp>
      <p:sp>
        <p:nvSpPr>
          <p:cNvPr id="9" name="TextBox 8"/>
          <p:cNvSpPr txBox="1"/>
          <p:nvPr/>
        </p:nvSpPr>
        <p:spPr>
          <a:xfrm>
            <a:off x="4830295" y="3572118"/>
            <a:ext cx="2159164" cy="922020"/>
          </a:xfrm>
          <a:prstGeom prst="rect">
            <a:avLst/>
          </a:prstGeom>
          <a:noFill/>
        </p:spPr>
        <p:txBody>
          <a:bodyPr wrap="square" rtlCol="0">
            <a:spAutoFit/>
          </a:bodyPr>
          <a:lstStyle/>
          <a:p>
            <a:pPr algn="ctr"/>
            <a:r>
              <a:rPr lang="en-US" b="1" dirty="0">
                <a:latin typeface="Helvetica" pitchFamily="2" charset="0"/>
              </a:rPr>
              <a:t>Matumizi ya Ardhi na uzalishaji wa Kaboni </a:t>
            </a:r>
            <a:endParaRPr lang="en-US" b="1" dirty="0">
              <a:latin typeface="Helvetica" pitchFamily="2" charset="0"/>
            </a:endParaRPr>
          </a:p>
        </p:txBody>
      </p:sp>
      <p:sp>
        <p:nvSpPr>
          <p:cNvPr id="10" name="TextBox 9"/>
          <p:cNvSpPr txBox="1"/>
          <p:nvPr/>
        </p:nvSpPr>
        <p:spPr>
          <a:xfrm>
            <a:off x="7787135" y="3540208"/>
            <a:ext cx="2826436" cy="645160"/>
          </a:xfrm>
          <a:prstGeom prst="rect">
            <a:avLst/>
          </a:prstGeom>
          <a:noFill/>
        </p:spPr>
        <p:txBody>
          <a:bodyPr wrap="square" rtlCol="0">
            <a:spAutoFit/>
          </a:bodyPr>
          <a:lstStyle/>
          <a:p>
            <a:pPr algn="ctr"/>
            <a:r>
              <a:rPr lang="en-US" b="1" dirty="0">
                <a:latin typeface="Helvetica" pitchFamily="2" charset="0"/>
              </a:rPr>
              <a:t>baadhi ya gesi zingine chafu </a:t>
            </a:r>
            <a:endParaRPr lang="en-US" b="1" dirty="0">
              <a:latin typeface="Helvetica" pitchFamily="2" charset="0"/>
            </a:endParaRPr>
          </a:p>
        </p:txBody>
      </p:sp>
      <p:sp>
        <p:nvSpPr>
          <p:cNvPr id="11" name="TextBox 10"/>
          <p:cNvSpPr txBox="1"/>
          <p:nvPr/>
        </p:nvSpPr>
        <p:spPr>
          <a:xfrm>
            <a:off x="4095938" y="1490108"/>
            <a:ext cx="2258519" cy="645160"/>
          </a:xfrm>
          <a:prstGeom prst="rect">
            <a:avLst/>
          </a:prstGeom>
          <a:noFill/>
        </p:spPr>
        <p:txBody>
          <a:bodyPr wrap="square" rtlCol="0">
            <a:spAutoFit/>
          </a:bodyPr>
          <a:lstStyle/>
          <a:p>
            <a:pPr algn="ctr"/>
            <a:r>
              <a:rPr lang="en-US" b="1" dirty="0">
                <a:latin typeface="Helvetica" pitchFamily="2" charset="0"/>
              </a:rPr>
              <a:t> Jumla ya gesi Chafu (</a:t>
            </a:r>
            <a:r>
              <a:rPr lang="en-US" b="1" dirty="0" err="1">
                <a:latin typeface="Helvetica" pitchFamily="2" charset="0"/>
              </a:rPr>
              <a:t>GHGs</a:t>
            </a:r>
            <a:r>
              <a:rPr lang="en-US" b="1" dirty="0">
                <a:latin typeface="Helvetica" pitchFamily="2" charset="0"/>
              </a:rPr>
              <a:t>)</a:t>
            </a:r>
            <a:endParaRPr lang="en-US" b="1" dirty="0">
              <a:latin typeface="Helvetica" pitchFamily="2" charset="0"/>
            </a:endParaRPr>
          </a:p>
        </p:txBody>
      </p:sp>
      <p:sp>
        <p:nvSpPr>
          <p:cNvPr id="12" name="TextBox 11"/>
          <p:cNvSpPr txBox="1"/>
          <p:nvPr/>
        </p:nvSpPr>
        <p:spPr>
          <a:xfrm>
            <a:off x="7143393" y="1094956"/>
            <a:ext cx="1576068" cy="368300"/>
          </a:xfrm>
          <a:prstGeom prst="rect">
            <a:avLst/>
          </a:prstGeom>
          <a:noFill/>
        </p:spPr>
        <p:txBody>
          <a:bodyPr wrap="square" rtlCol="0">
            <a:spAutoFit/>
          </a:bodyPr>
          <a:lstStyle/>
          <a:p>
            <a:r>
              <a:rPr lang="en-US" b="1" dirty="0">
                <a:latin typeface="Helvetica" pitchFamily="2" charset="0"/>
              </a:rPr>
              <a:t>Joto</a:t>
            </a:r>
            <a:endParaRPr lang="en-US" b="1" dirty="0">
              <a:latin typeface="Helvetica" pitchFamily="2" charset="0"/>
            </a:endParaRPr>
          </a:p>
        </p:txBody>
      </p:sp>
      <p:cxnSp>
        <p:nvCxnSpPr>
          <p:cNvPr id="14" name="Straight Arrow Connector 13"/>
          <p:cNvCxnSpPr>
            <a:stCxn id="4" idx="0"/>
          </p:cNvCxnSpPr>
          <p:nvPr/>
        </p:nvCxnSpPr>
        <p:spPr>
          <a:xfrm flipV="1">
            <a:off x="1829687" y="4302083"/>
            <a:ext cx="1291398" cy="630514"/>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 idx="0"/>
          </p:cNvCxnSpPr>
          <p:nvPr/>
        </p:nvCxnSpPr>
        <p:spPr>
          <a:xfrm flipV="1">
            <a:off x="3462570" y="4347242"/>
            <a:ext cx="412385" cy="639826"/>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6" idx="0"/>
          </p:cNvCxnSpPr>
          <p:nvPr/>
        </p:nvCxnSpPr>
        <p:spPr>
          <a:xfrm flipH="1" flipV="1">
            <a:off x="4532141" y="4420758"/>
            <a:ext cx="395346" cy="634066"/>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0"/>
          </p:cNvCxnSpPr>
          <p:nvPr/>
        </p:nvCxnSpPr>
        <p:spPr>
          <a:xfrm flipH="1" flipV="1">
            <a:off x="5004430" y="4302083"/>
            <a:ext cx="1131644" cy="74309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8" idx="0"/>
          </p:cNvCxnSpPr>
          <p:nvPr/>
        </p:nvCxnSpPr>
        <p:spPr>
          <a:xfrm flipV="1">
            <a:off x="4096574" y="2257332"/>
            <a:ext cx="726433" cy="130239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9" idx="0"/>
          </p:cNvCxnSpPr>
          <p:nvPr/>
        </p:nvCxnSpPr>
        <p:spPr>
          <a:xfrm flipH="1" flipV="1">
            <a:off x="5215215" y="2245408"/>
            <a:ext cx="694662" cy="132671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1" idx="3"/>
            <a:endCxn id="12" idx="1"/>
          </p:cNvCxnSpPr>
          <p:nvPr/>
        </p:nvCxnSpPr>
        <p:spPr>
          <a:xfrm flipV="1">
            <a:off x="6354457" y="1278604"/>
            <a:ext cx="788670" cy="534035"/>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0" idx="0"/>
          </p:cNvCxnSpPr>
          <p:nvPr/>
        </p:nvCxnSpPr>
        <p:spPr>
          <a:xfrm flipH="1" flipV="1">
            <a:off x="6032387" y="2245326"/>
            <a:ext cx="3167966" cy="1294882"/>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526927" y="1094956"/>
            <a:ext cx="1286140" cy="368300"/>
          </a:xfrm>
          <a:prstGeom prst="rect">
            <a:avLst/>
          </a:prstGeom>
          <a:noFill/>
        </p:spPr>
        <p:txBody>
          <a:bodyPr wrap="square" rtlCol="0">
            <a:spAutoFit/>
          </a:bodyPr>
          <a:lstStyle/>
          <a:p>
            <a:r>
              <a:rPr lang="en-US" b="1" dirty="0">
                <a:latin typeface="Helvetica" pitchFamily="2" charset="0"/>
              </a:rPr>
              <a:t>Athari</a:t>
            </a:r>
            <a:endParaRPr lang="en-US" b="1" dirty="0">
              <a:latin typeface="Helvetica" pitchFamily="2" charset="0"/>
            </a:endParaRPr>
          </a:p>
        </p:txBody>
      </p:sp>
      <p:cxnSp>
        <p:nvCxnSpPr>
          <p:cNvPr id="31" name="Straight Arrow Connector 30"/>
          <p:cNvCxnSpPr>
            <a:stCxn id="12" idx="3"/>
            <a:endCxn id="30" idx="1"/>
          </p:cNvCxnSpPr>
          <p:nvPr/>
        </p:nvCxnSpPr>
        <p:spPr>
          <a:xfrm>
            <a:off x="8719461" y="1278987"/>
            <a:ext cx="807720" cy="0"/>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37332" y="235487"/>
            <a:ext cx="5912485" cy="521970"/>
          </a:xfrm>
          <a:prstGeom prst="rect">
            <a:avLst/>
          </a:prstGeom>
          <a:noFill/>
        </p:spPr>
        <p:txBody>
          <a:bodyPr wrap="none" rtlCol="0">
            <a:spAutoFit/>
          </a:bodyPr>
          <a:lstStyle/>
          <a:p>
            <a:r>
              <a:rPr lang="en-US" sz="2800" b="1" dirty="0" err="1">
                <a:solidFill>
                  <a:srgbClr val="113A75"/>
                </a:solidFill>
                <a:latin typeface="Helvetica" pitchFamily="2" charset="0"/>
              </a:rPr>
              <a:t>Muundo wa msingi wa En-ROADS</a:t>
            </a:r>
            <a:endParaRPr lang="en-US" sz="2800" b="1" dirty="0">
              <a:solidFill>
                <a:srgbClr val="113A75"/>
              </a:solidFill>
              <a:latin typeface="Helvetica" pitchFamily="2" charset="0"/>
            </a:endParaRPr>
          </a:p>
        </p:txBody>
      </p:sp>
      <p:sp>
        <p:nvSpPr>
          <p:cNvPr id="25" name="TextBox 24"/>
          <p:cNvSpPr txBox="1"/>
          <p:nvPr/>
        </p:nvSpPr>
        <p:spPr>
          <a:xfrm>
            <a:off x="6722261" y="3562807"/>
            <a:ext cx="1420087" cy="645160"/>
          </a:xfrm>
          <a:prstGeom prst="rect">
            <a:avLst/>
          </a:prstGeom>
          <a:noFill/>
        </p:spPr>
        <p:txBody>
          <a:bodyPr wrap="square" rtlCol="0">
            <a:spAutoFit/>
          </a:bodyPr>
          <a:lstStyle/>
          <a:p>
            <a:pPr algn="ctr"/>
            <a:r>
              <a:rPr lang="en-US" b="1" dirty="0">
                <a:latin typeface="Helvetica" pitchFamily="2" charset="0"/>
              </a:rPr>
              <a:t>Uondoaji wa kaboni</a:t>
            </a:r>
            <a:endParaRPr lang="en-US" b="1" dirty="0">
              <a:latin typeface="Helvetica" pitchFamily="2" charset="0"/>
            </a:endParaRPr>
          </a:p>
        </p:txBody>
      </p:sp>
      <p:cxnSp>
        <p:nvCxnSpPr>
          <p:cNvPr id="27" name="Straight Arrow Connector 26"/>
          <p:cNvCxnSpPr>
            <a:stCxn id="25" idx="0"/>
          </p:cNvCxnSpPr>
          <p:nvPr/>
        </p:nvCxnSpPr>
        <p:spPr>
          <a:xfrm flipH="1" flipV="1">
            <a:off x="5546275" y="2266665"/>
            <a:ext cx="1886030" cy="1296142"/>
          </a:xfrm>
          <a:prstGeom prst="straightConnector1">
            <a:avLst/>
          </a:prstGeom>
          <a:ln w="38100">
            <a:solidFill>
              <a:srgbClr val="004992"/>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8153201" y="4128013"/>
            <a:ext cx="2236147" cy="645160"/>
          </a:xfrm>
          <a:prstGeom prst="rect">
            <a:avLst/>
          </a:prstGeom>
          <a:noFill/>
        </p:spPr>
        <p:txBody>
          <a:bodyPr wrap="square" rtlCol="0">
            <a:spAutoFit/>
          </a:bodyPr>
          <a:lstStyle/>
          <a:p>
            <a:pPr algn="ctr"/>
            <a:r>
              <a:rPr lang="en-US" b="1" i="1" dirty="0">
                <a:latin typeface="Helvetica" pitchFamily="2" charset="0"/>
              </a:rPr>
              <a:t>(Nitrasi, methane, </a:t>
            </a:r>
            <a:endParaRPr lang="en-US" b="1" i="1" dirty="0">
              <a:latin typeface="Helvetica" pitchFamily="2" charset="0"/>
            </a:endParaRPr>
          </a:p>
          <a:p>
            <a:pPr algn="ctr"/>
            <a:r>
              <a:rPr lang="en-US" b="1" i="1" dirty="0">
                <a:latin typeface="Helvetica" pitchFamily="2" charset="0"/>
              </a:rPr>
              <a:t>gesi ya fluorini)</a:t>
            </a:r>
            <a:endParaRPr lang="en-US" b="1" i="1" dirty="0">
              <a:latin typeface="Helvetica" pitchFamily="2" charset="0"/>
            </a:endParaRPr>
          </a:p>
        </p:txBody>
      </p:sp>
      <p:pic>
        <p:nvPicPr>
          <p:cNvPr id="34" name="Picture 33"/>
          <p:cNvPicPr>
            <a:picLocks noChangeAspect="1"/>
          </p:cNvPicPr>
          <p:nvPr/>
        </p:nvPicPr>
        <p:blipFill>
          <a:blip r:embed="rId1"/>
          <a:stretch>
            <a:fillRect/>
          </a:stretch>
        </p:blipFill>
        <p:spPr>
          <a:xfrm>
            <a:off x="10469880" y="6144768"/>
            <a:ext cx="1530586" cy="576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25" grpId="0"/>
      <p:bldP spid="3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p:nvPr/>
        </p:nvSpPr>
        <p:spPr>
          <a:xfrm>
            <a:off x="1622324" y="2533856"/>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anose="05020102010507070707" pitchFamily="18" charset="2"/>
              <a:buChar char=""/>
              <a:defRPr sz="2800" kern="1200">
                <a:solidFill>
                  <a:schemeClr val="tx1"/>
                </a:solidFill>
                <a:latin typeface="Century Gothic" panose="020B0502020202020204"/>
                <a:ea typeface="+mn-ea"/>
                <a:cs typeface="+mn-cs"/>
              </a:defRPr>
            </a:lvl1pPr>
            <a:lvl2pPr marL="685800" indent="-228600" algn="l" defTabSz="914400" rtl="0" eaLnBrk="1" latinLnBrk="0" hangingPunct="1">
              <a:lnSpc>
                <a:spcPct val="100000"/>
              </a:lnSpc>
              <a:spcBef>
                <a:spcPts val="500"/>
              </a:spcBef>
              <a:buFont typeface="Wingdings 2" panose="05020102010507070707" pitchFamily="18" charset="2"/>
              <a:buChar char=""/>
              <a:defRPr sz="2400" kern="1200">
                <a:solidFill>
                  <a:schemeClr val="tx1"/>
                </a:solidFill>
                <a:latin typeface="Century Gothic" panose="020B0502020202020204"/>
                <a:ea typeface="+mn-ea"/>
                <a:cs typeface="+mn-cs"/>
              </a:defRPr>
            </a:lvl2pPr>
            <a:lvl3pPr marL="1143000" indent="-228600" algn="l" defTabSz="914400" rtl="0" eaLnBrk="1" latinLnBrk="0" hangingPunct="1">
              <a:lnSpc>
                <a:spcPct val="100000"/>
              </a:lnSpc>
              <a:spcBef>
                <a:spcPts val="500"/>
              </a:spcBef>
              <a:buFont typeface="Wingdings 2" panose="05020102010507070707" pitchFamily="18" charset="2"/>
              <a:buChar char=""/>
              <a:defRPr sz="2000" kern="1200">
                <a:solidFill>
                  <a:schemeClr val="tx1"/>
                </a:solidFill>
                <a:latin typeface="Century Gothic" panose="020B0502020202020204"/>
                <a:ea typeface="+mn-ea"/>
                <a:cs typeface="+mn-cs"/>
              </a:defRPr>
            </a:lvl3pPr>
            <a:lvl4pPr marL="16002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4pPr>
            <a:lvl5pPr marL="20574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a:lstStyle>
          <a:p>
            <a:pPr marL="0" indent="0" algn="ctr">
              <a:buNone/>
            </a:pPr>
            <a:r>
              <a:rPr lang="en-US" sz="8000" b="1" dirty="0" err="1">
                <a:solidFill>
                  <a:schemeClr val="bg1"/>
                </a:solidFill>
                <a:effectLst>
                  <a:outerShdw blurRad="63500" sx="102000" sy="102000" algn="ctr" rotWithShape="0">
                    <a:prstClr val="black">
                      <a:alpha val="40000"/>
                    </a:prstClr>
                  </a:outerShdw>
                </a:effectLst>
                <a:latin typeface="Helvetica" pitchFamily="2" charset="0"/>
                <a:cs typeface="Copperplate"/>
              </a:rPr>
              <a:t>Utofautishaji</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133" y="5052127"/>
            <a:ext cx="11497733" cy="1753235"/>
          </a:xfrm>
          <a:prstGeom prst="rect">
            <a:avLst/>
          </a:prstGeom>
        </p:spPr>
        <p:txBody>
          <a:bodyPr wrap="square">
            <a:spAutoFit/>
          </a:bodyPr>
          <a:lstStyle/>
          <a:p>
            <a:r>
              <a:rPr lang="en-US" b="1" dirty="0">
                <a:solidFill>
                  <a:srgbClr val="3C4245"/>
                </a:solidFill>
                <a:latin typeface="Helvetica" pitchFamily="2" charset="0"/>
              </a:rPr>
              <a:t>“Mzigo kwa upande wa afya unaotokana na uchafuzi wa vyanzo vya nishati kwa sasa ni mkubwa sana  kiasi kwamba kuelekea katika matumizi ya nishati safi  na endelevu zaidi kwa usambazaji wa nishati,usafririshaji na mfumothabiti  wa chakula hujilipa wenyewe,” Anasema Dk</a:t>
            </a:r>
            <a:r>
              <a:rPr lang="en-US" dirty="0">
                <a:solidFill>
                  <a:srgbClr val="3C4245"/>
                </a:solidFill>
                <a:latin typeface="Helvetica" pitchFamily="2" charset="0"/>
              </a:rPr>
              <a:t> Maria </a:t>
            </a:r>
            <a:r>
              <a:rPr lang="en-US" dirty="0" err="1">
                <a:solidFill>
                  <a:srgbClr val="3C4245"/>
                </a:solidFill>
                <a:latin typeface="Helvetica" pitchFamily="2" charset="0"/>
              </a:rPr>
              <a:t>Neira</a:t>
            </a:r>
            <a:r>
              <a:rPr lang="en-US" dirty="0">
                <a:solidFill>
                  <a:srgbClr val="3C4245"/>
                </a:solidFill>
                <a:latin typeface="Helvetica" pitchFamily="2" charset="0"/>
              </a:rPr>
              <a:t>, Mkurugenzi wa WHO , wa afya ya Umma ,Mazingira Afya ya jamii.  </a:t>
            </a:r>
            <a:endParaRPr lang="en-US" dirty="0">
              <a:solidFill>
                <a:srgbClr val="3C4245"/>
              </a:solidFill>
              <a:latin typeface="Helvetica" pitchFamily="2" charset="0"/>
            </a:endParaRPr>
          </a:p>
          <a:p>
            <a:endParaRPr lang="en-US" dirty="0">
              <a:solidFill>
                <a:srgbClr val="3C4245"/>
              </a:solidFill>
              <a:latin typeface="Helvetica" pitchFamily="2" charset="0"/>
            </a:endParaRPr>
          </a:p>
          <a:p>
            <a:r>
              <a:rPr lang="en-US" dirty="0">
                <a:solidFill>
                  <a:srgbClr val="3C4245"/>
                </a:solidFill>
                <a:latin typeface="Helvetica" pitchFamily="2" charset="0"/>
              </a:rPr>
              <a:t>“Wakati afaya inazingatiwa, Kupunguza mabadiliko ya hali yahewa ni fursa sio gharama.”</a:t>
            </a:r>
            <a:endParaRPr lang="en-US" dirty="0">
              <a:latin typeface="Helvetica" pitchFamily="2" charset="0"/>
            </a:endParaRPr>
          </a:p>
        </p:txBody>
      </p:sp>
      <p:grpSp>
        <p:nvGrpSpPr>
          <p:cNvPr id="7" name="Group 6"/>
          <p:cNvGrpSpPr/>
          <p:nvPr/>
        </p:nvGrpSpPr>
        <p:grpSpPr>
          <a:xfrm>
            <a:off x="0" y="0"/>
            <a:ext cx="12192000" cy="4419600"/>
            <a:chOff x="0" y="-63281"/>
            <a:chExt cx="9144000" cy="3288915"/>
          </a:xfrm>
        </p:grpSpPr>
        <p:pic>
          <p:nvPicPr>
            <p:cNvPr id="2" name="Picture 1"/>
            <p:cNvPicPr>
              <a:picLocks noChangeAspect="1"/>
            </p:cNvPicPr>
            <p:nvPr/>
          </p:nvPicPr>
          <p:blipFill rotWithShape="1">
            <a:blip r:embed="rId1" cstate="screen"/>
            <a:srcRect/>
            <a:stretch>
              <a:fillRect/>
            </a:stretch>
          </p:blipFill>
          <p:spPr>
            <a:xfrm>
              <a:off x="0" y="-63281"/>
              <a:ext cx="9144000" cy="607292"/>
            </a:xfrm>
            <a:prstGeom prst="rect">
              <a:avLst/>
            </a:prstGeom>
          </p:spPr>
        </p:pic>
        <p:pic>
          <p:nvPicPr>
            <p:cNvPr id="6" name="Picture 5"/>
            <p:cNvPicPr>
              <a:picLocks noChangeAspect="1"/>
            </p:cNvPicPr>
            <p:nvPr/>
          </p:nvPicPr>
          <p:blipFill rotWithShape="1">
            <a:blip r:embed="rId2" cstate="screen"/>
            <a:srcRect r="-10800"/>
            <a:stretch>
              <a:fillRect/>
            </a:stretch>
          </p:blipFill>
          <p:spPr>
            <a:xfrm>
              <a:off x="0" y="544011"/>
              <a:ext cx="9144000" cy="2681623"/>
            </a:xfrm>
            <a:prstGeom prst="rect">
              <a:avLst/>
            </a:prstGeom>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523872" y="1682198"/>
            <a:ext cx="5400678" cy="3575602"/>
          </a:xfrm>
        </p:spPr>
        <p:txBody>
          <a:bodyPr>
            <a:normAutofit lnSpcReduction="20000"/>
          </a:bodyPr>
          <a:lstStyle/>
          <a:p>
            <a:pPr marL="0" indent="0">
              <a:buNone/>
            </a:pPr>
            <a:r>
              <a:rPr lang="en-US" sz="3000" dirty="0"/>
              <a:t>Faida za kiafya kutokana na nishati ya jua na upepo kwa mwaka 2015-2017 nchini marekani zilikuwa kubwa kuliko faida za hali ya hewa. </a:t>
            </a:r>
            <a:endParaRPr lang="en-US" sz="3000" dirty="0"/>
          </a:p>
        </p:txBody>
      </p:sp>
      <p:sp>
        <p:nvSpPr>
          <p:cNvPr id="3" name="Title 2"/>
          <p:cNvSpPr>
            <a:spLocks noGrp="1"/>
          </p:cNvSpPr>
          <p:nvPr>
            <p:ph type="ctrTitle"/>
          </p:nvPr>
        </p:nvSpPr>
        <p:spPr>
          <a:xfrm>
            <a:off x="447672" y="413007"/>
            <a:ext cx="10106028" cy="749044"/>
          </a:xfrm>
        </p:spPr>
        <p:txBody>
          <a:bodyPr/>
          <a:lstStyle/>
          <a:p>
            <a:r>
              <a:rPr lang="en-US" sz="4400" dirty="0"/>
              <a:t>Nishati safi  &amp; afya</a:t>
            </a:r>
            <a:endParaRPr lang="en-US" sz="4400" dirty="0"/>
          </a:p>
        </p:txBody>
      </p:sp>
      <p:sp>
        <p:nvSpPr>
          <p:cNvPr id="5" name="TextBox 4"/>
          <p:cNvSpPr txBox="1"/>
          <p:nvPr/>
        </p:nvSpPr>
        <p:spPr>
          <a:xfrm>
            <a:off x="152500" y="6501200"/>
            <a:ext cx="9171114" cy="307777"/>
          </a:xfrm>
          <a:prstGeom prst="rect">
            <a:avLst/>
          </a:prstGeom>
          <a:noFill/>
        </p:spPr>
        <p:txBody>
          <a:bodyPr wrap="square" rtlCol="0">
            <a:spAutoFit/>
          </a:bodyPr>
          <a:lstStyle/>
          <a:p>
            <a:r>
              <a:rPr lang="en-US" sz="1400" dirty="0">
                <a:solidFill>
                  <a:schemeClr val="bg1"/>
                </a:solidFill>
              </a:rPr>
              <a:t>Source: Millstein, et al (2017)</a:t>
            </a:r>
            <a:endParaRPr lang="en-US" sz="1400" i="1" dirty="0">
              <a:solidFill>
                <a:schemeClr val="bg1"/>
              </a:solidFill>
            </a:endParaRPr>
          </a:p>
        </p:txBody>
      </p:sp>
      <p:graphicFrame>
        <p:nvGraphicFramePr>
          <p:cNvPr id="8" name="Chart 7"/>
          <p:cNvGraphicFramePr/>
          <p:nvPr/>
        </p:nvGraphicFramePr>
        <p:xfrm>
          <a:off x="5803072" y="1409700"/>
          <a:ext cx="6228298" cy="5092232"/>
        </p:xfrm>
        <a:graphic>
          <a:graphicData uri="http://schemas.openxmlformats.org/drawingml/2006/chart">
            <c:chart xmlns:c="http://schemas.openxmlformats.org/drawingml/2006/chart" xmlns:r="http://schemas.openxmlformats.org/officeDocument/2006/relationships" r:id="rId1"/>
          </a:graphicData>
        </a:graphic>
      </p:graphicFrame>
      <p:pic>
        <p:nvPicPr>
          <p:cNvPr id="9" name="Picture 8"/>
          <p:cNvPicPr>
            <a:picLocks noChangeAspect="1"/>
          </p:cNvPicPr>
          <p:nvPr/>
        </p:nvPicPr>
        <p:blipFill>
          <a:blip r:embed="rId2"/>
          <a:stretch>
            <a:fillRect/>
          </a:stretch>
        </p:blipFill>
        <p:spPr>
          <a:xfrm>
            <a:off x="10469880" y="6144768"/>
            <a:ext cx="1530585" cy="5760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p:nvPr/>
        </p:nvSpPr>
        <p:spPr>
          <a:xfrm>
            <a:off x="1622324" y="2533856"/>
            <a:ext cx="9144000" cy="185624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anose="05020102010507070707" pitchFamily="18" charset="2"/>
              <a:buChar char=""/>
              <a:defRPr sz="2800" kern="1200">
                <a:solidFill>
                  <a:schemeClr val="tx1"/>
                </a:solidFill>
                <a:latin typeface="Century Gothic" panose="020B0502020202020204"/>
                <a:ea typeface="+mn-ea"/>
                <a:cs typeface="+mn-cs"/>
              </a:defRPr>
            </a:lvl1pPr>
            <a:lvl2pPr marL="685800" indent="-228600" algn="l" defTabSz="914400" rtl="0" eaLnBrk="1" latinLnBrk="0" hangingPunct="1">
              <a:lnSpc>
                <a:spcPct val="100000"/>
              </a:lnSpc>
              <a:spcBef>
                <a:spcPts val="500"/>
              </a:spcBef>
              <a:buFont typeface="Wingdings 2" panose="05020102010507070707" pitchFamily="18" charset="2"/>
              <a:buChar char=""/>
              <a:defRPr sz="2400" kern="1200">
                <a:solidFill>
                  <a:schemeClr val="tx1"/>
                </a:solidFill>
                <a:latin typeface="Century Gothic" panose="020B0502020202020204"/>
                <a:ea typeface="+mn-ea"/>
                <a:cs typeface="+mn-cs"/>
              </a:defRPr>
            </a:lvl2pPr>
            <a:lvl3pPr marL="1143000" indent="-228600" algn="l" defTabSz="914400" rtl="0" eaLnBrk="1" latinLnBrk="0" hangingPunct="1">
              <a:lnSpc>
                <a:spcPct val="100000"/>
              </a:lnSpc>
              <a:spcBef>
                <a:spcPts val="500"/>
              </a:spcBef>
              <a:buFont typeface="Wingdings 2" panose="05020102010507070707" pitchFamily="18" charset="2"/>
              <a:buChar char=""/>
              <a:defRPr sz="2000" kern="1200">
                <a:solidFill>
                  <a:schemeClr val="tx1"/>
                </a:solidFill>
                <a:latin typeface="Century Gothic" panose="020B0502020202020204"/>
                <a:ea typeface="+mn-ea"/>
                <a:cs typeface="+mn-cs"/>
              </a:defRPr>
            </a:lvl3pPr>
            <a:lvl4pPr marL="16002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4pPr>
            <a:lvl5pPr marL="20574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a:lstStyle>
          <a:p>
            <a:pPr marL="0" indent="0" algn="ctr">
              <a:buNone/>
            </a:pP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Utangulizi</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pic>
        <p:nvPicPr>
          <p:cNvPr id="7" name="Picture 6"/>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113A75"/>
                </a:solidFill>
              </a:rPr>
              <a:t>Nishati safi na Ajira </a:t>
            </a:r>
            <a:endParaRPr lang="en-US" dirty="0"/>
          </a:p>
        </p:txBody>
      </p:sp>
      <p:sp>
        <p:nvSpPr>
          <p:cNvPr id="3" name="Content Placeholder 2"/>
          <p:cNvSpPr>
            <a:spLocks noGrp="1"/>
          </p:cNvSpPr>
          <p:nvPr>
            <p:ph idx="1"/>
          </p:nvPr>
        </p:nvSpPr>
        <p:spPr>
          <a:xfrm>
            <a:off x="414471" y="2009030"/>
            <a:ext cx="11002466" cy="4380500"/>
          </a:xfrm>
        </p:spPr>
        <p:txBody>
          <a:bodyPr>
            <a:normAutofit/>
          </a:bodyPr>
          <a:lstStyle/>
          <a:p>
            <a:pPr marL="0" indent="0">
              <a:buNone/>
            </a:pPr>
            <a:r>
              <a:rPr lang="en-US" sz="2600" dirty="0"/>
              <a:t>Kama dola bilioni 200 zingewekezwa kila mwaka katika ufanisi wa nishati na upatikananji wa nishati safi huko marekani, Ajira milioni 4.2 zingetengenezwa ifikapo mwaka 2030,na kiwango cha ukoefu wa ajira kwa mwaka 2030 kitapunguzwa kwa1.5%. </a:t>
            </a:r>
            <a:endParaRPr lang="en-US" sz="2600" dirty="0"/>
          </a:p>
          <a:p>
            <a:pPr marL="0" indent="0">
              <a:buNone/>
            </a:pPr>
            <a:endParaRPr lang="en-US" sz="2600" dirty="0"/>
          </a:p>
        </p:txBody>
      </p:sp>
      <p:sp>
        <p:nvSpPr>
          <p:cNvPr id="6" name="TextBox 5"/>
          <p:cNvSpPr txBox="1"/>
          <p:nvPr/>
        </p:nvSpPr>
        <p:spPr>
          <a:xfrm>
            <a:off x="240730" y="6382286"/>
            <a:ext cx="3298372" cy="337185"/>
          </a:xfrm>
          <a:prstGeom prst="rect">
            <a:avLst/>
          </a:prstGeom>
          <a:noFill/>
        </p:spPr>
        <p:txBody>
          <a:bodyPr wrap="square" rtlCol="0">
            <a:spAutoFit/>
          </a:bodyPr>
          <a:lstStyle/>
          <a:p>
            <a:r>
              <a:rPr lang="en-US" sz="1600" dirty="0">
                <a:solidFill>
                  <a:schemeClr val="bg1"/>
                </a:solidFill>
                <a:latin typeface="Helvetica" pitchFamily="2" charset="0"/>
                <a:ea typeface="Arial" panose="020B0604020202020204" pitchFamily="34" charset="0"/>
                <a:cs typeface="Arial" panose="020B0604020202020204" pitchFamily="34" charset="0"/>
              </a:rPr>
              <a:t>Chanzo: </a:t>
            </a:r>
            <a:r>
              <a:rPr lang="en-US" sz="1600" dirty="0" err="1">
                <a:solidFill>
                  <a:schemeClr val="bg1"/>
                </a:solidFill>
                <a:latin typeface="Helvetica" pitchFamily="2" charset="0"/>
                <a:ea typeface="Arial" panose="020B0604020202020204" pitchFamily="34" charset="0"/>
                <a:cs typeface="Arial" panose="020B0604020202020204" pitchFamily="34" charset="0"/>
              </a:rPr>
              <a:t>Pollin</a:t>
            </a:r>
            <a:r>
              <a:rPr lang="en-US" sz="1600" dirty="0">
                <a:solidFill>
                  <a:schemeClr val="bg1"/>
                </a:solidFill>
                <a:latin typeface="Helvetica" pitchFamily="2" charset="0"/>
                <a:ea typeface="Arial" panose="020B0604020202020204" pitchFamily="34" charset="0"/>
                <a:cs typeface="Arial" panose="020B0604020202020204" pitchFamily="34" charset="0"/>
              </a:rPr>
              <a:t>,</a:t>
            </a:r>
            <a:r>
              <a:rPr lang="en-US" sz="1600" dirty="0">
                <a:solidFill>
                  <a:schemeClr val="bg1"/>
                </a:solidFill>
                <a:latin typeface="Helvetica" pitchFamily="2" charset="0"/>
              </a:rPr>
              <a:t> et al (2014) </a:t>
            </a:r>
            <a:endParaRPr lang="en-US" sz="1600" dirty="0">
              <a:solidFill>
                <a:schemeClr val="bg1"/>
              </a:solidFill>
              <a:latin typeface="Helvetica" pitchFamily="2" charset="0"/>
              <a:ea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1" cstate="screen">
            <a:extLst>
              <a:ext uri="{BEBA8EAE-BF5A-486C-A8C5-ECC9F3942E4B}">
                <a14:imgProps xmlns:a14="http://schemas.microsoft.com/office/drawing/2010/main">
                  <a14:imgLayer r:embed="rId2">
                    <a14:imgEffect>
                      <a14:brightnessContrast bright="20000" contrast="-20000"/>
                    </a14:imgEffect>
                    <a14:imgEffect>
                      <a14:colorTemperature colorTemp="7200"/>
                    </a14:imgEffect>
                    <a14:imgEffect>
                      <a14:saturation sat="66000"/>
                    </a14:imgEffect>
                  </a14:imgLayer>
                </a14:imgProps>
              </a:ext>
            </a:extLst>
          </a:blip>
          <a:srcRect t="9886" r="20139" b="22290"/>
          <a:stretch>
            <a:fillRect/>
          </a:stretch>
        </p:blipFill>
        <p:spPr>
          <a:xfrm>
            <a:off x="1" y="0"/>
            <a:ext cx="12191999" cy="6858000"/>
          </a:xfrm>
          <a:prstGeom prst="rect">
            <a:avLst/>
          </a:prstGeom>
        </p:spPr>
      </p:pic>
      <p:sp>
        <p:nvSpPr>
          <p:cNvPr id="2" name="Titre 1"/>
          <p:cNvSpPr>
            <a:spLocks noGrp="1"/>
          </p:cNvSpPr>
          <p:nvPr>
            <p:ph type="ctrTitle"/>
          </p:nvPr>
        </p:nvSpPr>
        <p:spPr/>
        <p:txBody>
          <a:bodyPr>
            <a:noAutofit/>
          </a:bodyPr>
          <a:lstStyle/>
          <a:p>
            <a:pPr>
              <a:defRPr/>
            </a:pPr>
            <a:r>
              <a:rPr lang="en-US" altLang="fr-FR" sz="4400" dirty="0"/>
              <a:t>Faida za kiafya za kushughulika na mabadiliko ya hali ya  </a:t>
            </a:r>
            <a:r>
              <a:rPr lang="fr-FR" altLang="en-US" sz="4400" dirty="0"/>
              <a:t>: </a:t>
            </a:r>
            <a:r>
              <a:rPr lang="en-US" altLang="fr-FR" sz="4400" dirty="0"/>
              <a:t>Kidunia</a:t>
            </a:r>
            <a:endParaRPr lang="en-US" altLang="fr-FR" sz="4400" dirty="0">
              <a:ea typeface="+mn-ea"/>
              <a:cs typeface="+mn-cs"/>
            </a:endParaRPr>
          </a:p>
        </p:txBody>
      </p:sp>
      <p:sp>
        <p:nvSpPr>
          <p:cNvPr id="3" name="Content Placeholder 2"/>
          <p:cNvSpPr>
            <a:spLocks noGrp="1"/>
          </p:cNvSpPr>
          <p:nvPr>
            <p:ph idx="1"/>
          </p:nvPr>
        </p:nvSpPr>
        <p:spPr>
          <a:xfrm>
            <a:off x="487987" y="1501907"/>
            <a:ext cx="7900639" cy="4606924"/>
          </a:xfrm>
        </p:spPr>
        <p:txBody>
          <a:bodyPr>
            <a:noAutofit/>
          </a:bodyPr>
          <a:lstStyle/>
          <a:p>
            <a:pPr marL="0" indent="0">
              <a:buClr>
                <a:schemeClr val="bg1"/>
              </a:buClr>
              <a:buNone/>
              <a:defRPr/>
            </a:pPr>
            <a:r>
              <a:rPr lang="en-US" sz="2500" b="1" dirty="0"/>
              <a:t>Kupunguza joto hadi Limiting 1.5-2°C kwa kuzuia uzalishaji wa mafuta tutaweza  </a:t>
            </a:r>
            <a:endParaRPr lang="en-US" sz="2500" b="1" dirty="0"/>
          </a:p>
          <a:p>
            <a:pPr marL="0" indent="0">
              <a:buClr>
                <a:schemeClr val="bg1"/>
              </a:buClr>
              <a:buNone/>
              <a:defRPr/>
            </a:pPr>
            <a:r>
              <a:rPr lang="en-US" sz="2500" b="1" dirty="0">
                <a:solidFill>
                  <a:srgbClr val="FFC000"/>
                </a:solidFill>
              </a:rPr>
              <a:t>Kuzuia vifo vya watu milioni 153 mapema kutokana na uchafuzi wa hali ya hewa ifikapo mwaka  Prevent ~153 million </a:t>
            </a:r>
            <a:r>
              <a:rPr lang="en-US" sz="2500" dirty="0"/>
              <a:t> 2100</a:t>
            </a:r>
            <a:r>
              <a:rPr lang="en-US" sz="2500" baseline="30000" dirty="0"/>
              <a:t>1</a:t>
            </a:r>
            <a:r>
              <a:rPr lang="en-US" sz="2500" dirty="0"/>
              <a:t> </a:t>
            </a:r>
            <a:endParaRPr lang="en-US" sz="2500" dirty="0"/>
          </a:p>
          <a:p>
            <a:pPr>
              <a:buClr>
                <a:schemeClr val="bg1"/>
              </a:buClr>
              <a:defRPr/>
            </a:pPr>
            <a:r>
              <a:rPr lang="en-US" sz="2500" b="1" dirty="0">
                <a:solidFill>
                  <a:srgbClr val="FFC000"/>
                </a:solidFill>
              </a:rPr>
              <a:t>Kuokoa bilioni 800 kwa mwaka kwa sababu ya  faida za kiafya zitokanazo na nishati safi/Umeme na dola bilioni 400 kwa mwaka kutoka katika usafirishaji bora.</a:t>
            </a:r>
            <a:endParaRPr lang="en-US" sz="2500" dirty="0"/>
          </a:p>
          <a:p>
            <a:pPr lvl="1">
              <a:buClr>
                <a:schemeClr val="bg1"/>
              </a:buClr>
              <a:defRPr/>
            </a:pPr>
            <a:r>
              <a:rPr lang="en-US" sz="2500" dirty="0">
                <a:solidFill>
                  <a:schemeClr val="tx1"/>
                </a:solidFill>
              </a:rPr>
              <a:t> Jumla ya dola </a:t>
            </a:r>
            <a:r>
              <a:rPr lang="en-US" sz="2500" b="1" dirty="0">
                <a:solidFill>
                  <a:srgbClr val="FFC000"/>
                </a:solidFill>
              </a:rPr>
              <a:t>1.2 Trillion kwa mwaka</a:t>
            </a:r>
            <a:r>
              <a:rPr lang="en-US" sz="2500" baseline="30000" dirty="0"/>
              <a:t>2</a:t>
            </a:r>
            <a:endParaRPr lang="en-US" sz="2500" dirty="0"/>
          </a:p>
          <a:p>
            <a:pPr marL="0" indent="0">
              <a:buNone/>
            </a:pPr>
            <a:endParaRPr lang="en-US" sz="2500" dirty="0"/>
          </a:p>
        </p:txBody>
      </p:sp>
      <p:sp>
        <p:nvSpPr>
          <p:cNvPr id="4" name="TextBox 3"/>
          <p:cNvSpPr txBox="1"/>
          <p:nvPr/>
        </p:nvSpPr>
        <p:spPr>
          <a:xfrm>
            <a:off x="0" y="6488668"/>
            <a:ext cx="5486400" cy="369332"/>
          </a:xfrm>
          <a:prstGeom prst="rect">
            <a:avLst/>
          </a:prstGeom>
          <a:noFill/>
        </p:spPr>
        <p:txBody>
          <a:bodyPr wrap="square" rtlCol="0">
            <a:spAutoFit/>
          </a:bodyPr>
          <a:lstStyle/>
          <a:p>
            <a:r>
              <a:rPr lang="en-US" dirty="0">
                <a:solidFill>
                  <a:schemeClr val="bg1"/>
                </a:solidFill>
              </a:rPr>
              <a:t>Source: </a:t>
            </a:r>
            <a:r>
              <a:rPr lang="en-US" dirty="0" err="1">
                <a:solidFill>
                  <a:schemeClr val="bg1"/>
                </a:solidFill>
              </a:rPr>
              <a:t>Shindell</a:t>
            </a:r>
            <a:r>
              <a:rPr lang="en-US" dirty="0">
                <a:solidFill>
                  <a:schemeClr val="bg1"/>
                </a:solidFill>
              </a:rPr>
              <a:t> et al., 2018; </a:t>
            </a:r>
            <a:r>
              <a:rPr lang="en-US" dirty="0" err="1">
                <a:solidFill>
                  <a:schemeClr val="bg1"/>
                </a:solidFill>
              </a:rPr>
              <a:t>Shindell</a:t>
            </a:r>
            <a:r>
              <a:rPr lang="en-US" dirty="0">
                <a:solidFill>
                  <a:schemeClr val="bg1"/>
                </a:solidFill>
              </a:rPr>
              <a:t> et al., 2016</a:t>
            </a:r>
            <a:endParaRPr lang="en-US" dirty="0">
              <a:solidFill>
                <a:schemeClr val="bg1"/>
              </a:solidFill>
            </a:endParaRPr>
          </a:p>
        </p:txBody>
      </p:sp>
      <p:pic>
        <p:nvPicPr>
          <p:cNvPr id="18" name="Picture 17"/>
          <p:cNvPicPr>
            <a:picLocks noChangeAspect="1"/>
          </p:cNvPicPr>
          <p:nvPr/>
        </p:nvPicPr>
        <p:blipFill>
          <a:blip r:embed="rId3"/>
          <a:stretch>
            <a:fillRect/>
          </a:stretch>
        </p:blipFill>
        <p:spPr>
          <a:xfrm>
            <a:off x="10469880" y="6144768"/>
            <a:ext cx="1530585" cy="57607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Autofit/>
          </a:bodyPr>
          <a:lstStyle/>
          <a:p>
            <a:pPr>
              <a:defRPr/>
            </a:pPr>
            <a:r>
              <a:rPr lang="en-US" altLang="fr-FR" sz="4400" dirty="0">
                <a:solidFill>
                  <a:srgbClr val="FFFFFF"/>
                </a:solidFill>
              </a:rPr>
              <a:t>Faida za afya za utekelezaji wa hali ya hewa</a:t>
            </a:r>
            <a:r>
              <a:rPr lang="fr-FR" altLang="en-US" sz="4400" dirty="0">
                <a:solidFill>
                  <a:srgbClr val="FFFFFF"/>
                </a:solidFill>
              </a:rPr>
              <a:t>: </a:t>
            </a:r>
            <a:r>
              <a:rPr lang="en-US" altLang="fr-FR" sz="4400" dirty="0">
                <a:solidFill>
                  <a:srgbClr val="FFFFFF"/>
                </a:solidFill>
              </a:rPr>
              <a:t>Marekani</a:t>
            </a:r>
            <a:endParaRPr lang="en-US" altLang="fr-FR" sz="4400" dirty="0">
              <a:solidFill>
                <a:srgbClr val="FFFFFF"/>
              </a:solidFill>
              <a:ea typeface="+mn-ea"/>
              <a:cs typeface="+mn-cs"/>
            </a:endParaRPr>
          </a:p>
        </p:txBody>
      </p:sp>
      <p:graphicFrame>
        <p:nvGraphicFramePr>
          <p:cNvPr id="11" name="Content Placeholder 10"/>
          <p:cNvGraphicFramePr>
            <a:graphicFrameLocks noGrp="1"/>
          </p:cNvGraphicFramePr>
          <p:nvPr>
            <p:ph idx="1"/>
          </p:nvPr>
        </p:nvGraphicFramePr>
        <p:xfrm>
          <a:off x="-1570382" y="1985741"/>
          <a:ext cx="14083748" cy="473573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TextBox 3"/>
          <p:cNvSpPr txBox="1"/>
          <p:nvPr/>
        </p:nvSpPr>
        <p:spPr>
          <a:xfrm>
            <a:off x="0" y="6488668"/>
            <a:ext cx="5486400" cy="369332"/>
          </a:xfrm>
          <a:prstGeom prst="rect">
            <a:avLst/>
          </a:prstGeom>
          <a:noFill/>
        </p:spPr>
        <p:txBody>
          <a:bodyPr wrap="square" rtlCol="0">
            <a:spAutoFit/>
          </a:bodyPr>
          <a:lstStyle/>
          <a:p>
            <a:r>
              <a:rPr lang="en-US" dirty="0">
                <a:solidFill>
                  <a:schemeClr val="bg1"/>
                </a:solidFill>
              </a:rPr>
              <a:t>Source: </a:t>
            </a:r>
            <a:r>
              <a:rPr lang="en-US" dirty="0" err="1">
                <a:solidFill>
                  <a:schemeClr val="bg1"/>
                </a:solidFill>
              </a:rPr>
              <a:t>Shindell</a:t>
            </a:r>
            <a:r>
              <a:rPr lang="en-US" dirty="0">
                <a:solidFill>
                  <a:schemeClr val="bg1"/>
                </a:solidFill>
              </a:rPr>
              <a:t> et al., 2016</a:t>
            </a:r>
            <a:endParaRPr lang="en-US" dirty="0">
              <a:solidFill>
                <a:schemeClr val="bg1"/>
              </a:solidFill>
            </a:endParaRPr>
          </a:p>
        </p:txBody>
      </p:sp>
      <p:sp>
        <p:nvSpPr>
          <p:cNvPr id="10" name="Rectangle 9"/>
          <p:cNvSpPr/>
          <p:nvPr/>
        </p:nvSpPr>
        <p:spPr>
          <a:xfrm>
            <a:off x="313052" y="1288856"/>
            <a:ext cx="16318865" cy="629920"/>
          </a:xfrm>
          <a:prstGeom prst="rect">
            <a:avLst/>
          </a:prstGeom>
        </p:spPr>
        <p:txBody>
          <a:bodyPr wrap="square">
            <a:spAutoFit/>
          </a:bodyPr>
          <a:lstStyle/>
          <a:p>
            <a:pPr>
              <a:defRPr/>
            </a:pPr>
            <a:r>
              <a:rPr lang="en-US" sz="3500" dirty="0">
                <a:solidFill>
                  <a:srgbClr val="FFFFFF"/>
                </a:solidFill>
              </a:rPr>
              <a:t>Marekani ingeweza kuokoa mabilioni ya gharama za huduma ya afya ifikapo mwaka 2030</a:t>
            </a:r>
            <a:r>
              <a:rPr lang="en-US" sz="3500" baseline="30000" dirty="0">
                <a:solidFill>
                  <a:srgbClr val="FFFFFF"/>
                </a:solidFill>
              </a:rPr>
              <a:t>2</a:t>
            </a:r>
            <a:endParaRPr lang="en-US" sz="3500" baseline="30000" dirty="0">
              <a:solidFill>
                <a:srgbClr val="FFFFFF"/>
              </a:solidFill>
            </a:endParaRPr>
          </a:p>
        </p:txBody>
      </p:sp>
      <p:pic>
        <p:nvPicPr>
          <p:cNvPr id="13" name="Picture 12"/>
          <p:cNvPicPr>
            <a:picLocks noChangeAspect="1"/>
          </p:cNvPicPr>
          <p:nvPr/>
        </p:nvPicPr>
        <p:blipFill>
          <a:blip r:embed="rId6"/>
          <a:stretch>
            <a:fillRect/>
          </a:stretch>
        </p:blipFill>
        <p:spPr>
          <a:xfrm>
            <a:off x="10469880" y="6144768"/>
            <a:ext cx="1530585" cy="57607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p:nvPr/>
        </p:nvSpPr>
        <p:spPr>
          <a:xfrm>
            <a:off x="1622324" y="2533854"/>
            <a:ext cx="9144000" cy="1856249"/>
          </a:xfrm>
          <a:prstGeom prst="rect">
            <a:avLst/>
          </a:prstGeom>
        </p:spPr>
        <p:txBody>
          <a:bodyPr vert="horz" lIns="91440" tIns="45720" rIns="91440" bIns="45720" rtlCol="0">
            <a:normAutofit fontScale="75000" lnSpcReduction="20000"/>
          </a:bodyPr>
          <a:lstStyle>
            <a:lvl1pPr marL="228600" indent="-228600" algn="l" defTabSz="914400" rtl="0" eaLnBrk="1" latinLnBrk="0" hangingPunct="1">
              <a:lnSpc>
                <a:spcPct val="100000"/>
              </a:lnSpc>
              <a:spcBef>
                <a:spcPts val="1000"/>
              </a:spcBef>
              <a:buFont typeface="Wingdings 2" panose="05020102010507070707" pitchFamily="18" charset="2"/>
              <a:buChar char=""/>
              <a:defRPr sz="2800" kern="1200">
                <a:solidFill>
                  <a:schemeClr val="tx1"/>
                </a:solidFill>
                <a:latin typeface="Century Gothic" panose="020B0502020202020204"/>
                <a:ea typeface="+mn-ea"/>
                <a:cs typeface="+mn-cs"/>
              </a:defRPr>
            </a:lvl1pPr>
            <a:lvl2pPr marL="685800" indent="-228600" algn="l" defTabSz="914400" rtl="0" eaLnBrk="1" latinLnBrk="0" hangingPunct="1">
              <a:lnSpc>
                <a:spcPct val="100000"/>
              </a:lnSpc>
              <a:spcBef>
                <a:spcPts val="500"/>
              </a:spcBef>
              <a:buFont typeface="Wingdings 2" panose="05020102010507070707" pitchFamily="18" charset="2"/>
              <a:buChar char=""/>
              <a:defRPr sz="2400" kern="1200">
                <a:solidFill>
                  <a:schemeClr val="tx1"/>
                </a:solidFill>
                <a:latin typeface="Century Gothic" panose="020B0502020202020204"/>
                <a:ea typeface="+mn-ea"/>
                <a:cs typeface="+mn-cs"/>
              </a:defRPr>
            </a:lvl2pPr>
            <a:lvl3pPr marL="1143000" indent="-228600" algn="l" defTabSz="914400" rtl="0" eaLnBrk="1" latinLnBrk="0" hangingPunct="1">
              <a:lnSpc>
                <a:spcPct val="100000"/>
              </a:lnSpc>
              <a:spcBef>
                <a:spcPts val="500"/>
              </a:spcBef>
              <a:buFont typeface="Wingdings 2" panose="05020102010507070707" pitchFamily="18" charset="2"/>
              <a:buChar char=""/>
              <a:defRPr sz="2000" kern="1200">
                <a:solidFill>
                  <a:schemeClr val="tx1"/>
                </a:solidFill>
                <a:latin typeface="Century Gothic" panose="020B0502020202020204"/>
                <a:ea typeface="+mn-ea"/>
                <a:cs typeface="+mn-cs"/>
              </a:defRPr>
            </a:lvl3pPr>
            <a:lvl4pPr marL="16002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4pPr>
            <a:lvl5pPr marL="2057400" indent="-228600" algn="l" defTabSz="914400" rtl="0" eaLnBrk="1" latinLnBrk="0" hangingPunct="1">
              <a:lnSpc>
                <a:spcPct val="100000"/>
              </a:lnSpc>
              <a:spcBef>
                <a:spcPts val="500"/>
              </a:spcBef>
              <a:buFont typeface="Wingdings 2" panose="05020102010507070707" pitchFamily="18" charset="2"/>
              <a:buChar char=""/>
              <a:defRPr sz="1800" kern="1200">
                <a:solidFill>
                  <a:schemeClr val="tx1"/>
                </a:solidFill>
                <a:latin typeface="Century Gothic" panose="020B0502020202020204"/>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a:lstStyle>
          <a:p>
            <a:pPr marL="0" indent="0" algn="ctr">
              <a:buNone/>
            </a:pPr>
            <a:r>
              <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rPr>
              <a:t>Athari za joto katika viwango tofauti.</a:t>
            </a:r>
            <a:endParaRPr lang="en-US" sz="8000" b="1" dirty="0">
              <a:solidFill>
                <a:schemeClr val="bg1"/>
              </a:solidFill>
              <a:effectLst>
                <a:outerShdw blurRad="63500" sx="102000" sy="102000" algn="ctr" rotWithShape="0">
                  <a:prstClr val="black">
                    <a:alpha val="40000"/>
                  </a:prstClr>
                </a:outerShdw>
              </a:effectLst>
              <a:latin typeface="Helvetica" pitchFamily="2" charset="0"/>
              <a:cs typeface="Copperplate"/>
            </a:endParaRPr>
          </a:p>
        </p:txBody>
      </p:sp>
      <p:pic>
        <p:nvPicPr>
          <p:cNvPr id="7" name="Picture 6"/>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a:t>1.5ºC ya joto (au 2.7ºF)</a:t>
            </a:r>
            <a:endParaRPr lang="en-US" sz="5000" dirty="0"/>
          </a:p>
        </p:txBody>
      </p:sp>
      <p:graphicFrame>
        <p:nvGraphicFramePr>
          <p:cNvPr id="4" name="Content Placeholder 3"/>
          <p:cNvGraphicFramePr>
            <a:graphicFrameLocks noGrp="1"/>
          </p:cNvGraphicFramePr>
          <p:nvPr>
            <p:ph idx="1"/>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6" name="Picture 5"/>
          <p:cNvPicPr>
            <a:picLocks noChangeAspect="1"/>
          </p:cNvPicPr>
          <p:nvPr/>
        </p:nvPicPr>
        <p:blipFill>
          <a:blip r:embed="rId6"/>
          <a:stretch>
            <a:fillRect/>
          </a:stretch>
        </p:blipFill>
        <p:spPr>
          <a:xfrm>
            <a:off x="10487465" y="122685"/>
            <a:ext cx="1530585" cy="57607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a:t>2ºC ya joto (au 3.6ºF)</a:t>
            </a:r>
            <a:endParaRPr lang="en-US" sz="5000" dirty="0"/>
          </a:p>
        </p:txBody>
      </p:sp>
      <p:graphicFrame>
        <p:nvGraphicFramePr>
          <p:cNvPr id="4" name="Content Placeholder 3"/>
          <p:cNvGraphicFramePr>
            <a:graphicFrameLocks noGrp="1"/>
          </p:cNvGraphicFramePr>
          <p:nvPr>
            <p:ph idx="1"/>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7" name="Picture 6"/>
          <p:cNvPicPr>
            <a:picLocks noChangeAspect="1"/>
          </p:cNvPicPr>
          <p:nvPr/>
        </p:nvPicPr>
        <p:blipFill>
          <a:blip r:embed="rId6"/>
          <a:stretch>
            <a:fillRect/>
          </a:stretch>
        </p:blipFill>
        <p:spPr>
          <a:xfrm>
            <a:off x="10487465" y="122685"/>
            <a:ext cx="1530585" cy="57607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a:t>3ºC ya joto (au 5.4ºF)</a:t>
            </a:r>
            <a:endParaRPr lang="en-US" sz="5000" dirty="0"/>
          </a:p>
        </p:txBody>
      </p:sp>
      <p:graphicFrame>
        <p:nvGraphicFramePr>
          <p:cNvPr id="4" name="Content Placeholder 3"/>
          <p:cNvGraphicFramePr>
            <a:graphicFrameLocks noGrp="1"/>
          </p:cNvGraphicFramePr>
          <p:nvPr>
            <p:ph idx="1"/>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7" name="Picture 6"/>
          <p:cNvPicPr>
            <a:picLocks noChangeAspect="1"/>
          </p:cNvPicPr>
          <p:nvPr/>
        </p:nvPicPr>
        <p:blipFill>
          <a:blip r:embed="rId6"/>
          <a:stretch>
            <a:fillRect/>
          </a:stretch>
        </p:blipFill>
        <p:spPr>
          <a:xfrm>
            <a:off x="10487465" y="122685"/>
            <a:ext cx="1530585" cy="57607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a:t>4+ºC ya joto (au 7.2+ºF)</a:t>
            </a:r>
            <a:endParaRPr lang="en-US" sz="5000" dirty="0"/>
          </a:p>
        </p:txBody>
      </p:sp>
      <p:graphicFrame>
        <p:nvGraphicFramePr>
          <p:cNvPr id="4" name="Content Placeholder 3"/>
          <p:cNvGraphicFramePr>
            <a:graphicFrameLocks noGrp="1"/>
          </p:cNvGraphicFramePr>
          <p:nvPr>
            <p:ph idx="1"/>
          </p:nvPr>
        </p:nvGraphicFramePr>
        <p:xfrm>
          <a:off x="466725" y="1417638"/>
          <a:ext cx="11261725" cy="520261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7" name="Picture 6"/>
          <p:cNvPicPr>
            <a:picLocks noChangeAspect="1"/>
          </p:cNvPicPr>
          <p:nvPr/>
        </p:nvPicPr>
        <p:blipFill>
          <a:blip r:embed="rId6"/>
          <a:stretch>
            <a:fillRect/>
          </a:stretch>
        </p:blipFill>
        <p:spPr>
          <a:xfrm>
            <a:off x="10487465" y="122685"/>
            <a:ext cx="1530585" cy="576072"/>
          </a:xfrm>
          <a:prstGeom prst="rect">
            <a:avLst/>
          </a:prstGeom>
        </p:spPr>
      </p:pic>
    </p:spTree>
  </p:cSld>
  <p:clrMapOvr>
    <a:masterClrMapping/>
  </p:clrMapOvr>
  <mc:AlternateContent xmlns:mc="http://schemas.openxmlformats.org/markup-compatibility/2006">
    <mc:Choice xmlns:p14="http://schemas.microsoft.com/office/powerpoint/2010/main" Requires="p14">
      <p:transition>
        <p14:prism/>
      </p:transition>
    </mc:Choice>
    <mc:Fallback>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endParaRPr lang="en-US"/>
          </a:p>
        </p:txBody>
      </p:sp>
      <p:sp>
        <p:nvSpPr>
          <p:cNvPr id="3" name="Subtitle 2"/>
          <p:cNvSpPr>
            <a:spLocks noGrp="1"/>
          </p:cNvSpPr>
          <p:nvPr>
            <p:ph type="subTitle" idx="1"/>
          </p:nvPr>
        </p:nvSpPr>
        <p:spPr/>
        <p:txBody>
          <a:bodyPr/>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endParaRPr lang="en-US"/>
          </a:p>
        </p:txBody>
      </p:sp>
      <p:sp>
        <p:nvSpPr>
          <p:cNvPr id="3" name="Subtitle 2"/>
          <p:cNvSpPr>
            <a:spLocks noGrp="1"/>
          </p:cNvSpPr>
          <p:nvPr>
            <p:ph type="subTitle" idx="1"/>
          </p:nvPr>
        </p:nvSpPr>
        <p:spPr/>
        <p:txBody>
          <a:bodyPr/>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6722" y="698757"/>
            <a:ext cx="11261452" cy="524156"/>
          </a:xfrm>
        </p:spPr>
        <p:txBody>
          <a:bodyPr/>
          <a:lstStyle/>
          <a:p>
            <a:pPr marL="0" indent="0"/>
            <a:r>
              <a:rPr lang="en-US" sz="2400" dirty="0" err="1"/>
              <a:t>En</a:t>
            </a:r>
            <a:r>
              <a:rPr lang="en-US" sz="2400" dirty="0"/>
              <a:t>-ROADS ni mfumo wa masimulizi unaotumika kupima masuluhisho ya hali ya hewa na kutengeneza hali ya hali ya hewa kwa siku zijazo.</a:t>
            </a:r>
            <a:r>
              <a:rPr lang="en-US" sz="2400" dirty="0">
                <a:solidFill>
                  <a:srgbClr val="F1B643"/>
                </a:solidFill>
              </a:rPr>
              <a:t> </a:t>
            </a:r>
            <a:endParaRPr lang="en-US" sz="2400" b="0" dirty="0">
              <a:solidFill>
                <a:schemeClr val="bg1"/>
              </a:solidFill>
              <a:latin typeface="Helvetica Light" panose="020B0403020202020204" pitchFamily="34" charset="0"/>
            </a:endParaRPr>
          </a:p>
        </p:txBody>
      </p:sp>
      <p:pic>
        <p:nvPicPr>
          <p:cNvPr id="4" name="Picture 3"/>
          <p:cNvPicPr>
            <a:picLocks noChangeAspect="1"/>
          </p:cNvPicPr>
          <p:nvPr/>
        </p:nvPicPr>
        <p:blipFill>
          <a:blip r:embed="rId1"/>
          <a:stretch>
            <a:fillRect/>
          </a:stretch>
        </p:blipFill>
        <p:spPr>
          <a:xfrm>
            <a:off x="1319473" y="1575761"/>
            <a:ext cx="9553055" cy="493017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endParaRPr lang="en-US"/>
          </a:p>
        </p:txBody>
      </p:sp>
      <p:sp>
        <p:nvSpPr>
          <p:cNvPr id="3" name="Subtitle 2"/>
          <p:cNvSpPr>
            <a:spLocks noGrp="1"/>
          </p:cNvSpPr>
          <p:nvPr>
            <p:ph type="subTitle" idx="1"/>
          </p:nvPr>
        </p:nvSpPr>
        <p:spPr/>
        <p:txBody>
          <a:bodyPr/>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cstate="email"/>
          <a:stretch>
            <a:fillRect/>
          </a:stretch>
        </p:blipFill>
        <p:spPr>
          <a:xfrm>
            <a:off x="457202" y="163028"/>
            <a:ext cx="10950498" cy="671656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2"/>
          <p:cNvSpPr txBox="1"/>
          <p:nvPr/>
        </p:nvSpPr>
        <p:spPr>
          <a:xfrm>
            <a:off x="-2" y="170193"/>
            <a:ext cx="12192000" cy="533400"/>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anose="05020102010507070707" pitchFamily="18" charset="2"/>
              <a:buChar char=""/>
              <a:defRPr sz="2800" kern="1200">
                <a:solidFill>
                  <a:srgbClr val="FFFFFF"/>
                </a:solidFill>
                <a:latin typeface="Century Gothic" panose="020B0502020202020204"/>
                <a:ea typeface="+mn-ea"/>
                <a:cs typeface="+mn-cs"/>
              </a:defRPr>
            </a:lvl1pPr>
            <a:lvl2pPr marL="685800" indent="-228600" algn="l" defTabSz="914400" rtl="0" eaLnBrk="1" latinLnBrk="0" hangingPunct="1">
              <a:lnSpc>
                <a:spcPct val="100000"/>
              </a:lnSpc>
              <a:spcBef>
                <a:spcPts val="500"/>
              </a:spcBef>
              <a:buFont typeface="Wingdings 2" panose="05020102010507070707" pitchFamily="18" charset="2"/>
              <a:buChar char=""/>
              <a:defRPr sz="2400" kern="1200">
                <a:solidFill>
                  <a:srgbClr val="0C4E8B"/>
                </a:solidFill>
                <a:latin typeface="Century Gothic" panose="020B0502020202020204"/>
                <a:ea typeface="+mn-ea"/>
                <a:cs typeface="+mn-cs"/>
              </a:defRPr>
            </a:lvl2pPr>
            <a:lvl3pPr marL="1143000" indent="-228600" algn="l" defTabSz="914400" rtl="0" eaLnBrk="1" latinLnBrk="0" hangingPunct="1">
              <a:lnSpc>
                <a:spcPct val="100000"/>
              </a:lnSpc>
              <a:spcBef>
                <a:spcPts val="500"/>
              </a:spcBef>
              <a:buFont typeface="Wingdings 2" panose="05020102010507070707" pitchFamily="18" charset="2"/>
              <a:buChar char=""/>
              <a:defRPr sz="2000" kern="1200">
                <a:solidFill>
                  <a:srgbClr val="0C4E8B"/>
                </a:solidFill>
                <a:latin typeface="Century Gothic" panose="020B0502020202020204"/>
                <a:ea typeface="+mn-ea"/>
                <a:cs typeface="+mn-cs"/>
              </a:defRPr>
            </a:lvl3pPr>
            <a:lvl4pPr marL="1600200" indent="-228600" algn="l" defTabSz="914400" rtl="0" eaLnBrk="1" latinLnBrk="0" hangingPunct="1">
              <a:lnSpc>
                <a:spcPct val="100000"/>
              </a:lnSpc>
              <a:spcBef>
                <a:spcPts val="500"/>
              </a:spcBef>
              <a:buFont typeface="Wingdings 2" panose="05020102010507070707" pitchFamily="18" charset="2"/>
              <a:buChar char=""/>
              <a:defRPr sz="1800" kern="1200">
                <a:solidFill>
                  <a:srgbClr val="0C4E8B"/>
                </a:solidFill>
                <a:latin typeface="Century Gothic" panose="020B0502020202020204"/>
                <a:ea typeface="+mn-ea"/>
                <a:cs typeface="+mn-cs"/>
              </a:defRPr>
            </a:lvl4pPr>
            <a:lvl5pPr marL="2057400" indent="-228600" algn="l" defTabSz="914400" rtl="0" eaLnBrk="1" latinLnBrk="0" hangingPunct="1">
              <a:lnSpc>
                <a:spcPct val="100000"/>
              </a:lnSpc>
              <a:spcBef>
                <a:spcPts val="500"/>
              </a:spcBef>
              <a:buFont typeface="Wingdings 2" panose="05020102010507070707" pitchFamily="18" charset="2"/>
              <a:buChar char=""/>
              <a:defRPr sz="1800" kern="1200">
                <a:solidFill>
                  <a:srgbClr val="0C4E8B"/>
                </a:solidFill>
                <a:latin typeface="Century Gothic" panose="020B0502020202020204"/>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anose="05020102010507070707" pitchFamily="18" charset="2"/>
              <a:buNone/>
              <a:defRPr/>
            </a:pP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Masimulizi ya En</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-ROADS:</a:t>
            </a:r>
            <a:endPar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endParaRPr>
          </a:p>
        </p:txBody>
      </p:sp>
      <p:sp>
        <p:nvSpPr>
          <p:cNvPr id="4" name="Text Placeholder 2"/>
          <p:cNvSpPr txBox="1"/>
          <p:nvPr/>
        </p:nvSpPr>
        <p:spPr>
          <a:xfrm>
            <a:off x="0" y="6025932"/>
            <a:ext cx="12192000" cy="615696"/>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Wingdings 2" panose="05020102010507070707" pitchFamily="18" charset="2"/>
              <a:buChar char=""/>
              <a:defRPr sz="2800" kern="1200">
                <a:solidFill>
                  <a:srgbClr val="FFFFFF"/>
                </a:solidFill>
                <a:latin typeface="Century Gothic" panose="020B0502020202020204"/>
                <a:ea typeface="+mn-ea"/>
                <a:cs typeface="+mn-cs"/>
              </a:defRPr>
            </a:lvl1pPr>
            <a:lvl2pPr marL="685800" indent="-228600" algn="l" defTabSz="914400" rtl="0" eaLnBrk="1" latinLnBrk="0" hangingPunct="1">
              <a:lnSpc>
                <a:spcPct val="100000"/>
              </a:lnSpc>
              <a:spcBef>
                <a:spcPts val="500"/>
              </a:spcBef>
              <a:buFont typeface="Wingdings 2" panose="05020102010507070707" pitchFamily="18" charset="2"/>
              <a:buChar char=""/>
              <a:defRPr sz="2400" kern="1200">
                <a:solidFill>
                  <a:srgbClr val="0C4E8B"/>
                </a:solidFill>
                <a:latin typeface="Century Gothic" panose="020B0502020202020204"/>
                <a:ea typeface="+mn-ea"/>
                <a:cs typeface="+mn-cs"/>
              </a:defRPr>
            </a:lvl2pPr>
            <a:lvl3pPr marL="1143000" indent="-228600" algn="l" defTabSz="914400" rtl="0" eaLnBrk="1" latinLnBrk="0" hangingPunct="1">
              <a:lnSpc>
                <a:spcPct val="100000"/>
              </a:lnSpc>
              <a:spcBef>
                <a:spcPts val="500"/>
              </a:spcBef>
              <a:buFont typeface="Wingdings 2" panose="05020102010507070707" pitchFamily="18" charset="2"/>
              <a:buChar char=""/>
              <a:defRPr sz="2000" kern="1200">
                <a:solidFill>
                  <a:srgbClr val="0C4E8B"/>
                </a:solidFill>
                <a:latin typeface="Century Gothic" panose="020B0502020202020204"/>
                <a:ea typeface="+mn-ea"/>
                <a:cs typeface="+mn-cs"/>
              </a:defRPr>
            </a:lvl3pPr>
            <a:lvl4pPr marL="1600200" indent="-228600" algn="l" defTabSz="914400" rtl="0" eaLnBrk="1" latinLnBrk="0" hangingPunct="1">
              <a:lnSpc>
                <a:spcPct val="100000"/>
              </a:lnSpc>
              <a:spcBef>
                <a:spcPts val="500"/>
              </a:spcBef>
              <a:buFont typeface="Wingdings 2" panose="05020102010507070707" pitchFamily="18" charset="2"/>
              <a:buChar char=""/>
              <a:defRPr sz="1800" kern="1200">
                <a:solidFill>
                  <a:srgbClr val="0C4E8B"/>
                </a:solidFill>
                <a:latin typeface="Century Gothic" panose="020B0502020202020204"/>
                <a:ea typeface="+mn-ea"/>
                <a:cs typeface="+mn-cs"/>
              </a:defRPr>
            </a:lvl4pPr>
            <a:lvl5pPr marL="2057400" indent="-228600" algn="l" defTabSz="914400" rtl="0" eaLnBrk="1" latinLnBrk="0" hangingPunct="1">
              <a:lnSpc>
                <a:spcPct val="100000"/>
              </a:lnSpc>
              <a:spcBef>
                <a:spcPts val="500"/>
              </a:spcBef>
              <a:buFont typeface="Wingdings 2" panose="05020102010507070707" pitchFamily="18" charset="2"/>
              <a:buChar char=""/>
              <a:defRPr sz="1800" kern="1200">
                <a:solidFill>
                  <a:srgbClr val="0C4E8B"/>
                </a:solidFill>
                <a:latin typeface="Century Gothic" panose="020B0502020202020204"/>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anose="05020102010507070707" pitchFamily="18" charset="2"/>
              <a:buNone/>
              <a:defRPr/>
            </a:pPr>
            <a:r>
              <a:rPr kumimoji="0" lang="en-US" sz="2400"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Zaidi ya washiriki 30,000 katika nchi 65</a:t>
            </a:r>
            <a:endParaRPr kumimoji="0" lang="en-US" sz="3200" b="1" i="0" u="none" strike="noStrike" kern="1200" cap="none" spc="0" normalizeH="0" baseline="0" noProof="0" dirty="0">
              <a:ln>
                <a:noFill/>
              </a:ln>
              <a:solidFill>
                <a:srgbClr val="FFBE4A"/>
              </a:solidFill>
              <a:effectLst/>
              <a:uLnTx/>
              <a:uFillTx/>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1" cstate="print"/>
          <a:stretch>
            <a:fillRect/>
          </a:stretch>
        </p:blipFill>
        <p:spPr>
          <a:xfrm>
            <a:off x="10469880" y="6144768"/>
            <a:ext cx="1530585" cy="576072"/>
          </a:xfrm>
          <a:prstGeom prst="rect">
            <a:avLst/>
          </a:prstGeom>
        </p:spPr>
      </p:pic>
      <p:pic>
        <p:nvPicPr>
          <p:cNvPr id="2" name="Picture 1"/>
          <p:cNvPicPr>
            <a:picLocks noChangeAspect="1"/>
          </p:cNvPicPr>
          <p:nvPr/>
        </p:nvPicPr>
        <p:blipFill>
          <a:blip r:embed="rId2"/>
          <a:stretch>
            <a:fillRect/>
          </a:stretch>
        </p:blipFill>
        <p:spPr>
          <a:xfrm>
            <a:off x="1023294" y="876404"/>
            <a:ext cx="10145412" cy="4974966"/>
          </a:xfrm>
          <a:prstGeom prst="rect">
            <a:avLst/>
          </a:prstGeom>
        </p:spPr>
      </p:pic>
      <p:sp>
        <p:nvSpPr>
          <p:cNvPr id="6" name="Rectangle 5"/>
          <p:cNvSpPr/>
          <p:nvPr/>
        </p:nvSpPr>
        <p:spPr>
          <a:xfrm>
            <a:off x="0" y="6581001"/>
            <a:ext cx="1526380" cy="276999"/>
          </a:xfrm>
          <a:prstGeom prst="rect">
            <a:avLst/>
          </a:prstGeom>
        </p:spPr>
        <p:txBody>
          <a:bodyPr wrap="none">
            <a:spAutoFit/>
          </a:bodyPr>
          <a:lstStyle/>
          <a:p>
            <a:r>
              <a:rPr lang="en-US" sz="1200" dirty="0">
                <a:solidFill>
                  <a:schemeClr val="bg1"/>
                </a:solidFill>
                <a:latin typeface="Helvetica Light" panose="020B0403020202020204" pitchFamily="34" charset="0"/>
                <a:ea typeface="Arial" panose="020B0604020202020204" pitchFamily="34" charset="0"/>
                <a:cs typeface="Arial" panose="020B0604020202020204" pitchFamily="34" charset="0"/>
              </a:rPr>
              <a:t>As of October 2020</a:t>
            </a:r>
            <a:endParaRPr lang="en-US" sz="1200" dirty="0">
              <a:solidFill>
                <a:schemeClr val="bg1"/>
              </a:solidFill>
              <a:latin typeface="Helvetica Light" panose="020B0403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4800" dirty="0">
                <a:solidFill>
                  <a:srgbClr val="FFC000"/>
                </a:solidFill>
                <a:latin typeface="Helvetica Light" panose="020B0403020202020204" pitchFamily="34" charset="0"/>
              </a:rPr>
              <a:t>Kwa undani turejee katika sayansi na kilicho hatarini</a:t>
            </a:r>
            <a:r>
              <a:rPr lang="is-IS" sz="4800" dirty="0">
                <a:solidFill>
                  <a:srgbClr val="FFC000"/>
                </a:solidFill>
                <a:latin typeface="Helvetica Light" panose="020B0403020202020204" pitchFamily="34" charset="0"/>
              </a:rPr>
              <a:t>….</a:t>
            </a:r>
            <a:endParaRPr lang="en-US" sz="4800" dirty="0">
              <a:solidFill>
                <a:srgbClr val="FFC000"/>
              </a:solidFill>
              <a:latin typeface="Helvetica Light" panose="020B0403020202020204" pitchFamily="34" charset="0"/>
            </a:endParaRPr>
          </a:p>
          <a:p>
            <a:pPr marL="0" indent="0">
              <a:buNone/>
            </a:pPr>
            <a:endParaRPr lang="en-US" sz="4800" dirty="0">
              <a:solidFill>
                <a:srgbClr val="FFC000"/>
              </a:solidFill>
              <a:latin typeface="Helvetica Light" panose="020B0403020202020204" pitchFamily="34" charset="0"/>
            </a:endParaRPr>
          </a:p>
        </p:txBody>
      </p:sp>
      <p:pic>
        <p:nvPicPr>
          <p:cNvPr id="6" name="Picture 5"/>
          <p:cNvPicPr>
            <a:picLocks noChangeAspect="1"/>
          </p:cNvPicPr>
          <p:nvPr/>
        </p:nvPicPr>
        <p:blipFill>
          <a:blip r:embed="rId1"/>
          <a:stretch>
            <a:fillRect/>
          </a:stretch>
        </p:blipFill>
        <p:spPr>
          <a:xfrm>
            <a:off x="10469880" y="6144768"/>
            <a:ext cx="1530585" cy="576072"/>
          </a:xfrm>
          <a:prstGeom prst="rect">
            <a:avLst/>
          </a:prstGeom>
        </p:spPr>
      </p:pic>
    </p:spTree>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9672</Words>
  <Application>WPS Presentation</Application>
  <PresentationFormat>Custom</PresentationFormat>
  <Paragraphs>298</Paragraphs>
  <Slides>60</Slides>
  <Notes>53</Notes>
  <HiddenSlides>1</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60</vt:i4>
      </vt:variant>
    </vt:vector>
  </HeadingPairs>
  <TitlesOfParts>
    <vt:vector size="87" baseType="lpstr">
      <vt:lpstr>Arial</vt:lpstr>
      <vt:lpstr>SimSun</vt:lpstr>
      <vt:lpstr>Wingdings</vt:lpstr>
      <vt:lpstr>Helvetica</vt:lpstr>
      <vt:lpstr>Helvetica Light</vt:lpstr>
      <vt:lpstr>Wingdings 2</vt:lpstr>
      <vt:lpstr>Century Gothic</vt:lpstr>
      <vt:lpstr>Copperplate</vt:lpstr>
      <vt:lpstr>Century Gothic</vt:lpstr>
      <vt:lpstr>Times</vt:lpstr>
      <vt:lpstr>MS PGothic</vt:lpstr>
      <vt:lpstr>Calibri</vt:lpstr>
      <vt:lpstr>Microsoft YaHei</vt:lpstr>
      <vt:lpstr>Arial Unicode MS</vt:lpstr>
      <vt:lpstr>Times New Roman</vt:lpstr>
      <vt:lpstr>Calibri</vt:lpstr>
      <vt:lpstr>Helvetica Bold Oblique</vt:lpstr>
      <vt:lpstr>Times New Roman</vt:lpstr>
      <vt:lpstr>Helvetica Light Oblique</vt:lpstr>
      <vt:lpstr>Yu Gothic UI Semilight</vt:lpstr>
      <vt:lpstr>Arial</vt:lpstr>
      <vt:lpstr>Calibri (Body)</vt:lpstr>
      <vt:lpstr>Futura Medium</vt:lpstr>
      <vt:lpstr>Calibri Light</vt:lpstr>
      <vt:lpstr>Copperplate Gothic Bold</vt:lpstr>
      <vt:lpstr>Segoe Print</vt:lpstr>
      <vt:lpstr>Office Theme</vt:lpstr>
      <vt:lpstr>vidokezo kwa Wawezeshaji </vt:lpstr>
      <vt:lpstr>PowerPoint 演示文稿</vt:lpstr>
      <vt:lpstr>Imeandaliwa na:</vt:lpstr>
      <vt:lpstr>Ajenda:</vt:lpstr>
      <vt:lpstr>PowerPoint 演示文稿</vt:lpstr>
      <vt:lpstr>En-ROADS ni mfumo wa masimulizi unaotumika kupima masuluhisho ya hali ya hewa na kutengeneza hali ya hali ya hewa kwa siku zijazo. </vt:lpstr>
      <vt:lpstr>PowerPoint 演示文稿</vt:lpstr>
      <vt:lpstr>PowerPoint 演示文稿</vt:lpstr>
      <vt:lpstr>PowerPoint 演示文稿</vt:lpstr>
      <vt:lpstr>Hewa ya kaboni Angani ni kubwa kuliko wakati wowote katika miaka 800,000 iliyopita na viwango vinaongezeka haraka kuliko wakati wowote katika mamilioni ya miaka.</vt:lpstr>
      <vt:lpstr>PowerPoint 演示文稿</vt:lpstr>
      <vt:lpstr>Total Annual Global Greenhouse Gas Emissions by Gas</vt:lpstr>
      <vt:lpstr>Mabadiliko ya joto duniani kipindi cha kabla ya viwanda (°C)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Majanga yanayohusiana na hali ya hewa yaliugharimu ulimwengu dola billion  650 kati ya 2016 na 2018. Uharibifu unaohusishwa na ongezeko la joto duniani unaweza kuwa zaisi ya dola  trilioni 54wakati tunafikia kiwango cha 1.5°C.</vt:lpstr>
      <vt:lpstr>PowerPoint 演示文稿</vt:lpstr>
      <vt:lpstr>PowerPoint 演示文稿</vt:lpstr>
      <vt:lpstr>PowerPoint 演示文稿</vt:lpstr>
      <vt:lpstr>Kusuluhisha matatizo mengi kwa hatua moja  </vt:lpstr>
      <vt:lpstr>PowerPoint 演示文稿</vt:lpstr>
      <vt:lpstr>Tafakari</vt:lpstr>
      <vt:lpstr>PowerPoint 演示文稿</vt:lpstr>
      <vt:lpstr>Majadilianokwa ufupi</vt:lpstr>
      <vt:lpstr>Katika siku zijazo..</vt:lpstr>
      <vt:lpstr>Kampuni zinaanza kuchukua hatua  </vt:lpstr>
      <vt:lpstr>Bei ya kaboni zinatungwa duniani  kote</vt:lpstr>
      <vt:lpstr>PowerPoint 演示文稿</vt:lpstr>
      <vt:lpstr>PowerPoint 演示文稿</vt:lpstr>
      <vt:lpstr>PowerPoint 演示文稿</vt:lpstr>
      <vt:lpstr>PowerPoint 演示文稿</vt:lpstr>
      <vt:lpstr>PowerPoint 演示文稿</vt:lpstr>
      <vt:lpstr>Mfululizo wa mafunzo ya En-ROADS </vt:lpstr>
      <vt:lpstr>Maarifa kutoka En-ROADS</vt:lpstr>
      <vt:lpstr>Miendendo ya mfumo katik En-ROADS</vt:lpstr>
      <vt:lpstr>Muundo wa  En-ROADS</vt:lpstr>
      <vt:lpstr>Mienendo ya bafu</vt:lpstr>
      <vt:lpstr>PowerPoint 演示文稿</vt:lpstr>
      <vt:lpstr>PowerPoint 演示文稿</vt:lpstr>
      <vt:lpstr>PowerPoint 演示文稿</vt:lpstr>
      <vt:lpstr>Nishati safi  &amp; afya</vt:lpstr>
      <vt:lpstr>Nishati safi na Ajira </vt:lpstr>
      <vt:lpstr>Faida za kiafya za kushughulika na mabadiliko ya hali ya  : Kidunia</vt:lpstr>
      <vt:lpstr>Faida za afya za utekelezaji wa hali ya hewa: Marekani</vt:lpstr>
      <vt:lpstr>PowerPoint 演示文稿</vt:lpstr>
      <vt:lpstr>1.5ºC ya joto (au 2.7ºF)</vt:lpstr>
      <vt:lpstr>2ºC ya joto (au 3.6ºF)</vt:lpstr>
      <vt:lpstr>3ºC ya joto (au 5.4ºF)</vt:lpstr>
      <vt:lpstr>4+ºC ya joto (au 7.2+ºF)</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America’s Next Top Climate Model</dc:title>
  <dc:creator>Caroline Reed</dc:creator>
  <cp:lastModifiedBy>LUSANZU</cp:lastModifiedBy>
  <cp:revision>384</cp:revision>
  <dcterms:created xsi:type="dcterms:W3CDTF">2019-11-19T17:11:00Z</dcterms:created>
  <dcterms:modified xsi:type="dcterms:W3CDTF">2021-10-04T18:33:43Z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1033-11.2.0.9984</vt:lpwstr>
  </property>
</Properties>
</file>