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Lst>
  <p:notesMasterIdLst>
    <p:notesMasterId r:id="rId80"/>
  </p:notesMasterIdLst>
  <p:sldIdLst>
    <p:sldId id="479" r:id="rId3"/>
    <p:sldId id="1487" r:id="rId4"/>
    <p:sldId id="1544" r:id="rId5"/>
    <p:sldId id="1486" r:id="rId6"/>
    <p:sldId id="478" r:id="rId7"/>
    <p:sldId id="1488" r:id="rId8"/>
    <p:sldId id="453" r:id="rId9"/>
    <p:sldId id="1490" r:id="rId10"/>
    <p:sldId id="1899" r:id="rId11"/>
    <p:sldId id="1900" r:id="rId12"/>
    <p:sldId id="1865" r:id="rId13"/>
    <p:sldId id="2155" r:id="rId14"/>
    <p:sldId id="1851" r:id="rId15"/>
    <p:sldId id="2159" r:id="rId16"/>
    <p:sldId id="258" r:id="rId17"/>
    <p:sldId id="256" r:id="rId18"/>
    <p:sldId id="260" r:id="rId19"/>
    <p:sldId id="261" r:id="rId20"/>
    <p:sldId id="1837" r:id="rId21"/>
    <p:sldId id="1547" r:id="rId22"/>
    <p:sldId id="1548" r:id="rId23"/>
    <p:sldId id="1549" r:id="rId24"/>
    <p:sldId id="1903" r:id="rId25"/>
    <p:sldId id="492" r:id="rId26"/>
    <p:sldId id="511" r:id="rId27"/>
    <p:sldId id="1527" r:id="rId28"/>
    <p:sldId id="1521" r:id="rId29"/>
    <p:sldId id="483" r:id="rId30"/>
    <p:sldId id="1522" r:id="rId31"/>
    <p:sldId id="1523" r:id="rId32"/>
    <p:sldId id="1550" r:id="rId33"/>
    <p:sldId id="1551" r:id="rId34"/>
    <p:sldId id="1493" r:id="rId35"/>
    <p:sldId id="1494" r:id="rId36"/>
    <p:sldId id="1554" r:id="rId37"/>
    <p:sldId id="1511" r:id="rId38"/>
    <p:sldId id="1555" r:id="rId39"/>
    <p:sldId id="1557" r:id="rId40"/>
    <p:sldId id="1558" r:id="rId41"/>
    <p:sldId id="1559" r:id="rId42"/>
    <p:sldId id="1499" r:id="rId43"/>
    <p:sldId id="1560" r:id="rId44"/>
    <p:sldId id="1500" r:id="rId45"/>
    <p:sldId id="1498" r:id="rId46"/>
    <p:sldId id="1502" r:id="rId47"/>
    <p:sldId id="1553" r:id="rId48"/>
    <p:sldId id="1509" r:id="rId49"/>
    <p:sldId id="522" r:id="rId50"/>
    <p:sldId id="1890" r:id="rId51"/>
    <p:sldId id="1876" r:id="rId52"/>
    <p:sldId id="585" r:id="rId53"/>
    <p:sldId id="1840" r:id="rId54"/>
    <p:sldId id="1261" r:id="rId55"/>
    <p:sldId id="1505" r:id="rId56"/>
    <p:sldId id="1508" r:id="rId57"/>
    <p:sldId id="1854" r:id="rId58"/>
    <p:sldId id="1492" r:id="rId59"/>
    <p:sldId id="2154" r:id="rId60"/>
    <p:sldId id="1845" r:id="rId61"/>
    <p:sldId id="1846" r:id="rId62"/>
    <p:sldId id="1847" r:id="rId63"/>
    <p:sldId id="1891" r:id="rId64"/>
    <p:sldId id="1904" r:id="rId65"/>
    <p:sldId id="1497" r:id="rId66"/>
    <p:sldId id="731" r:id="rId67"/>
    <p:sldId id="444" r:id="rId68"/>
    <p:sldId id="257" r:id="rId69"/>
    <p:sldId id="1893" r:id="rId70"/>
    <p:sldId id="2169" r:id="rId71"/>
    <p:sldId id="2170" r:id="rId72"/>
    <p:sldId id="2162" r:id="rId73"/>
    <p:sldId id="2163" r:id="rId74"/>
    <p:sldId id="2164" r:id="rId75"/>
    <p:sldId id="2165" r:id="rId76"/>
    <p:sldId id="2166" r:id="rId77"/>
    <p:sldId id="2167" r:id="rId78"/>
    <p:sldId id="216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A8D"/>
    <a:srgbClr val="33669F"/>
    <a:srgbClr val="7CDFFF"/>
    <a:srgbClr val="626463"/>
    <a:srgbClr val="1636A8"/>
    <a:srgbClr val="224C8A"/>
    <a:srgbClr val="224C89"/>
    <a:srgbClr val="FFFFFF"/>
    <a:srgbClr val="214C89"/>
    <a:srgbClr val="E8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1" autoAdjust="0"/>
    <p:restoredTop sz="92974" autoAdjust="0"/>
  </p:normalViewPr>
  <p:slideViewPr>
    <p:cSldViewPr snapToGrid="0" snapToObjects="1">
      <p:cViewPr varScale="1">
        <p:scale>
          <a:sx n="85" d="100"/>
          <a:sy n="85" d="100"/>
        </p:scale>
        <p:origin x="-1152" y="-12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commentAuthors" Target="commentAuthors.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oleObject" Target="file:///\\Users\janetchikofsky\Box\CI%20Shared\Programs\En-ROADS%20and%20Energy\FAQs%20&amp;%20Documentation\Workshop%20slides%20update\Temperature%20graph%20from%20800000%20years%20ago%20Sep%202020%20v1.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4" Type="http://schemas.microsoft.com/office/2011/relationships/chartColorStyle" Target="colors2.xml"/><Relationship Id="rId1" Type="http://schemas.openxmlformats.org/officeDocument/2006/relationships/oleObject" Target="file:///\\Users\janetchikofsky\Box\CI%20Shared\Programs\En-ROADS%20and%20Energy\FAQs%20&amp;%20Documentation\Workshop%20slides%20update\CROADS%20data%20for%20graphics.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4" Type="http://schemas.microsoft.com/office/2011/relationships/chartStyle" Target="style3.xml"/><Relationship Id="rId5" Type="http://schemas.microsoft.com/office/2011/relationships/chartColorStyle" Target="colors3.xml"/><Relationship Id="rId1" Type="http://schemas.openxmlformats.org/officeDocument/2006/relationships/themeOverride" Target="../theme/themeOverride1.xml"/><Relationship Id="rId2" Type="http://schemas.openxmlformats.org/officeDocument/2006/relationships/oleObject" Target="file:///\\Users\janetchikofsky\Downloads\CO2eq%20emissions%20by%20gas-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brs\Box%20Sync\CI%20Shared\Projects\Multisolving\Presentations\Climate%20and%20Energy%20Funders\health%20and%20climate%20from%20US%20RE.xlsx" TargetMode="External"/><Relationship Id="rId2" Type="http://schemas.microsoft.com/office/2011/relationships/chartStyle" Target="style4.xml"/><Relationship Id="rId3" Type="http://schemas.microsoft.com/office/2011/relationships/chartColorStyle" Target="colors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55192979642"/>
          <c:y val="0.0896810764392038"/>
          <c:w val="0.78581645049655"/>
          <c:h val="0.771486543342245"/>
        </c:manualLayout>
      </c:layout>
      <c:scatterChart>
        <c:scatterStyle val="smoothMarker"/>
        <c:varyColors val="0"/>
        <c:ser>
          <c:idx val="0"/>
          <c:order val="0"/>
          <c:spPr>
            <a:ln w="9525" cap="rnd">
              <a:solidFill>
                <a:schemeClr val="accent1"/>
              </a:solidFill>
              <a:round/>
            </a:ln>
            <a:effectLst/>
          </c:spPr>
          <c:marker>
            <c:symbol val="none"/>
          </c:marker>
          <c:xVal>
            <c:numRef>
              <c:f>'draft 1'!$A$2:$A$3095</c:f>
              <c:numCache>
                <c:formatCode>General</c:formatCode>
                <c:ptCount val="3094"/>
                <c:pt idx="0">
                  <c:v>-796562.0</c:v>
                </c:pt>
                <c:pt idx="1">
                  <c:v>-795149.0</c:v>
                </c:pt>
                <c:pt idx="2">
                  <c:v>-794517.0</c:v>
                </c:pt>
                <c:pt idx="3">
                  <c:v>-793252.0</c:v>
                </c:pt>
                <c:pt idx="4">
                  <c:v>-792658.0</c:v>
                </c:pt>
                <c:pt idx="5">
                  <c:v>-791310.0</c:v>
                </c:pt>
                <c:pt idx="6">
                  <c:v>-790993.0</c:v>
                </c:pt>
                <c:pt idx="7">
                  <c:v>-790131.0</c:v>
                </c:pt>
                <c:pt idx="8">
                  <c:v>-789541.0</c:v>
                </c:pt>
                <c:pt idx="9">
                  <c:v>-788588.0</c:v>
                </c:pt>
                <c:pt idx="10">
                  <c:v>-788203.0</c:v>
                </c:pt>
                <c:pt idx="11">
                  <c:v>-787431.0</c:v>
                </c:pt>
                <c:pt idx="12">
                  <c:v>-786937.0</c:v>
                </c:pt>
                <c:pt idx="13">
                  <c:v>-786083.0</c:v>
                </c:pt>
                <c:pt idx="14">
                  <c:v>-785855.0</c:v>
                </c:pt>
                <c:pt idx="15">
                  <c:v>-785126.0</c:v>
                </c:pt>
                <c:pt idx="16">
                  <c:v>-784637.0</c:v>
                </c:pt>
                <c:pt idx="17">
                  <c:v>-783839.0</c:v>
                </c:pt>
                <c:pt idx="18">
                  <c:v>-783463.0</c:v>
                </c:pt>
                <c:pt idx="19">
                  <c:v>-782742.0</c:v>
                </c:pt>
                <c:pt idx="20">
                  <c:v>-782197.0</c:v>
                </c:pt>
                <c:pt idx="21">
                  <c:v>-781313.0</c:v>
                </c:pt>
                <c:pt idx="22">
                  <c:v>-780109.0</c:v>
                </c:pt>
                <c:pt idx="23">
                  <c:v>-779585.0</c:v>
                </c:pt>
                <c:pt idx="24">
                  <c:v>-778662.0</c:v>
                </c:pt>
                <c:pt idx="25">
                  <c:v>-778318.0</c:v>
                </c:pt>
                <c:pt idx="26">
                  <c:v>-777414.0</c:v>
                </c:pt>
                <c:pt idx="27">
                  <c:v>-776848.0</c:v>
                </c:pt>
                <c:pt idx="28">
                  <c:v>-775950.0</c:v>
                </c:pt>
                <c:pt idx="29">
                  <c:v>-775606.0</c:v>
                </c:pt>
                <c:pt idx="30">
                  <c:v>-774686.0</c:v>
                </c:pt>
                <c:pt idx="31">
                  <c:v>-774087.0</c:v>
                </c:pt>
                <c:pt idx="32">
                  <c:v>-773101.0</c:v>
                </c:pt>
                <c:pt idx="33">
                  <c:v>-772598.0</c:v>
                </c:pt>
                <c:pt idx="34">
                  <c:v>-771730.0</c:v>
                </c:pt>
                <c:pt idx="35">
                  <c:v>-771093.0</c:v>
                </c:pt>
                <c:pt idx="36">
                  <c:v>-770126.0</c:v>
                </c:pt>
                <c:pt idx="37">
                  <c:v>-769758.0</c:v>
                </c:pt>
                <c:pt idx="38">
                  <c:v>-769310.0</c:v>
                </c:pt>
                <c:pt idx="39">
                  <c:v>-769044.0</c:v>
                </c:pt>
                <c:pt idx="40">
                  <c:v>-768774.0</c:v>
                </c:pt>
                <c:pt idx="41">
                  <c:v>-768497.0</c:v>
                </c:pt>
                <c:pt idx="42">
                  <c:v>-768183.0</c:v>
                </c:pt>
                <c:pt idx="43">
                  <c:v>-767837.0</c:v>
                </c:pt>
                <c:pt idx="44">
                  <c:v>-767564.0</c:v>
                </c:pt>
                <c:pt idx="45">
                  <c:v>-767100.0</c:v>
                </c:pt>
                <c:pt idx="46">
                  <c:v>-766705.0</c:v>
                </c:pt>
                <c:pt idx="47">
                  <c:v>-765787.0</c:v>
                </c:pt>
                <c:pt idx="48">
                  <c:v>-765146.0</c:v>
                </c:pt>
                <c:pt idx="49">
                  <c:v>-764160.0</c:v>
                </c:pt>
                <c:pt idx="50">
                  <c:v>-763785.0</c:v>
                </c:pt>
                <c:pt idx="51">
                  <c:v>-762883.0</c:v>
                </c:pt>
                <c:pt idx="52">
                  <c:v>-762299.0</c:v>
                </c:pt>
                <c:pt idx="53">
                  <c:v>-761984.0</c:v>
                </c:pt>
                <c:pt idx="54">
                  <c:v>-761736.0</c:v>
                </c:pt>
                <c:pt idx="55">
                  <c:v>-761369.0</c:v>
                </c:pt>
                <c:pt idx="56">
                  <c:v>-760921.0</c:v>
                </c:pt>
                <c:pt idx="57">
                  <c:v>-760114.0</c:v>
                </c:pt>
                <c:pt idx="58">
                  <c:v>-759503.0</c:v>
                </c:pt>
                <c:pt idx="59">
                  <c:v>-758550.0</c:v>
                </c:pt>
                <c:pt idx="60">
                  <c:v>-758252.0</c:v>
                </c:pt>
                <c:pt idx="61">
                  <c:v>-757356.0</c:v>
                </c:pt>
                <c:pt idx="62">
                  <c:v>-756933.0</c:v>
                </c:pt>
                <c:pt idx="63">
                  <c:v>-756525.0</c:v>
                </c:pt>
                <c:pt idx="64">
                  <c:v>-756309.0</c:v>
                </c:pt>
                <c:pt idx="65">
                  <c:v>-756012.0</c:v>
                </c:pt>
                <c:pt idx="66">
                  <c:v>-755611.0</c:v>
                </c:pt>
                <c:pt idx="67">
                  <c:v>-754921.0</c:v>
                </c:pt>
                <c:pt idx="68">
                  <c:v>-754407.0</c:v>
                </c:pt>
                <c:pt idx="69">
                  <c:v>-753545.0</c:v>
                </c:pt>
                <c:pt idx="70">
                  <c:v>-753291.0</c:v>
                </c:pt>
                <c:pt idx="71">
                  <c:v>-752444.0</c:v>
                </c:pt>
                <c:pt idx="72">
                  <c:v>-752034.0</c:v>
                </c:pt>
                <c:pt idx="73">
                  <c:v>-751028.0</c:v>
                </c:pt>
                <c:pt idx="74">
                  <c:v>-750655.0</c:v>
                </c:pt>
                <c:pt idx="75">
                  <c:v>-749880.0</c:v>
                </c:pt>
                <c:pt idx="76">
                  <c:v>-749351.0</c:v>
                </c:pt>
                <c:pt idx="77">
                  <c:v>-748526.0</c:v>
                </c:pt>
                <c:pt idx="78">
                  <c:v>-748244.0</c:v>
                </c:pt>
                <c:pt idx="79">
                  <c:v>-747451.0</c:v>
                </c:pt>
                <c:pt idx="80">
                  <c:v>-746963.0</c:v>
                </c:pt>
                <c:pt idx="81">
                  <c:v>-746151.0</c:v>
                </c:pt>
                <c:pt idx="82">
                  <c:v>-745809.0</c:v>
                </c:pt>
                <c:pt idx="83">
                  <c:v>-745160.0</c:v>
                </c:pt>
                <c:pt idx="84">
                  <c:v>-744693.0</c:v>
                </c:pt>
                <c:pt idx="85">
                  <c:v>-743886.0</c:v>
                </c:pt>
                <c:pt idx="86">
                  <c:v>-742893.0</c:v>
                </c:pt>
                <c:pt idx="87">
                  <c:v>-742404.0</c:v>
                </c:pt>
                <c:pt idx="88">
                  <c:v>-741639.0</c:v>
                </c:pt>
                <c:pt idx="89">
                  <c:v>-741283.0</c:v>
                </c:pt>
                <c:pt idx="90">
                  <c:v>-740608.0</c:v>
                </c:pt>
                <c:pt idx="91">
                  <c:v>-740125.0</c:v>
                </c:pt>
                <c:pt idx="92">
                  <c:v>-739357.0</c:v>
                </c:pt>
                <c:pt idx="93">
                  <c:v>-739071.0</c:v>
                </c:pt>
                <c:pt idx="94">
                  <c:v>-738327.0</c:v>
                </c:pt>
                <c:pt idx="95">
                  <c:v>-737892.0</c:v>
                </c:pt>
                <c:pt idx="96">
                  <c:v>-737187.0</c:v>
                </c:pt>
                <c:pt idx="97">
                  <c:v>-736894.0</c:v>
                </c:pt>
                <c:pt idx="98">
                  <c:v>-736322.0</c:v>
                </c:pt>
                <c:pt idx="99">
                  <c:v>-735939.0</c:v>
                </c:pt>
                <c:pt idx="100">
                  <c:v>-735316.0</c:v>
                </c:pt>
                <c:pt idx="101">
                  <c:v>-735084.0</c:v>
                </c:pt>
                <c:pt idx="102">
                  <c:v>-734510.0</c:v>
                </c:pt>
                <c:pt idx="103">
                  <c:v>-734129.0</c:v>
                </c:pt>
                <c:pt idx="104">
                  <c:v>-733509.0</c:v>
                </c:pt>
                <c:pt idx="105">
                  <c:v>-733217.0</c:v>
                </c:pt>
                <c:pt idx="106">
                  <c:v>-732654.0</c:v>
                </c:pt>
                <c:pt idx="107">
                  <c:v>-732273.0</c:v>
                </c:pt>
                <c:pt idx="108">
                  <c:v>-731593.0</c:v>
                </c:pt>
                <c:pt idx="109">
                  <c:v>-731311.0</c:v>
                </c:pt>
                <c:pt idx="110">
                  <c:v>-730598.0</c:v>
                </c:pt>
                <c:pt idx="111">
                  <c:v>-730191.0</c:v>
                </c:pt>
                <c:pt idx="112">
                  <c:v>-729379.0</c:v>
                </c:pt>
                <c:pt idx="113">
                  <c:v>-728999.0</c:v>
                </c:pt>
                <c:pt idx="114">
                  <c:v>-728349.0</c:v>
                </c:pt>
                <c:pt idx="115">
                  <c:v>-726971.0</c:v>
                </c:pt>
                <c:pt idx="116">
                  <c:v>-726618.0</c:v>
                </c:pt>
                <c:pt idx="117">
                  <c:v>-725782.0</c:v>
                </c:pt>
                <c:pt idx="118">
                  <c:v>-725242.0</c:v>
                </c:pt>
                <c:pt idx="119">
                  <c:v>-724372.0</c:v>
                </c:pt>
                <c:pt idx="120">
                  <c:v>-723987.0</c:v>
                </c:pt>
                <c:pt idx="121">
                  <c:v>-723109.0</c:v>
                </c:pt>
                <c:pt idx="122">
                  <c:v>-722495.0</c:v>
                </c:pt>
                <c:pt idx="123">
                  <c:v>-721514.0</c:v>
                </c:pt>
                <c:pt idx="124">
                  <c:v>-721183.0</c:v>
                </c:pt>
                <c:pt idx="125">
                  <c:v>-720089.0</c:v>
                </c:pt>
                <c:pt idx="126">
                  <c:v>-719368.0</c:v>
                </c:pt>
                <c:pt idx="127">
                  <c:v>-718387.0</c:v>
                </c:pt>
                <c:pt idx="128">
                  <c:v>-717844.0</c:v>
                </c:pt>
                <c:pt idx="129">
                  <c:v>-716829.0</c:v>
                </c:pt>
                <c:pt idx="130">
                  <c:v>-716114.0</c:v>
                </c:pt>
                <c:pt idx="131">
                  <c:v>-715115.0</c:v>
                </c:pt>
                <c:pt idx="132">
                  <c:v>-714754.0</c:v>
                </c:pt>
                <c:pt idx="133">
                  <c:v>-713800.0</c:v>
                </c:pt>
                <c:pt idx="134">
                  <c:v>-713230.0</c:v>
                </c:pt>
                <c:pt idx="135">
                  <c:v>-712338.0</c:v>
                </c:pt>
                <c:pt idx="136">
                  <c:v>-711893.0</c:v>
                </c:pt>
                <c:pt idx="137">
                  <c:v>-710883.0</c:v>
                </c:pt>
                <c:pt idx="138">
                  <c:v>-709471.0</c:v>
                </c:pt>
                <c:pt idx="139">
                  <c:v>-709154.0</c:v>
                </c:pt>
                <c:pt idx="140">
                  <c:v>-708287.0</c:v>
                </c:pt>
                <c:pt idx="141">
                  <c:v>-707730.0</c:v>
                </c:pt>
                <c:pt idx="142">
                  <c:v>-704459.0</c:v>
                </c:pt>
                <c:pt idx="143">
                  <c:v>-704191.0</c:v>
                </c:pt>
                <c:pt idx="144">
                  <c:v>-703460.0</c:v>
                </c:pt>
                <c:pt idx="145">
                  <c:v>-703023.0</c:v>
                </c:pt>
                <c:pt idx="146">
                  <c:v>-702261.0</c:v>
                </c:pt>
                <c:pt idx="147">
                  <c:v>-701984.0</c:v>
                </c:pt>
                <c:pt idx="148">
                  <c:v>-701434.0</c:v>
                </c:pt>
                <c:pt idx="149">
                  <c:v>-701038.0</c:v>
                </c:pt>
                <c:pt idx="150">
                  <c:v>-700431.0</c:v>
                </c:pt>
                <c:pt idx="151">
                  <c:v>-700208.0</c:v>
                </c:pt>
                <c:pt idx="152">
                  <c:v>-699656.0</c:v>
                </c:pt>
                <c:pt idx="153">
                  <c:v>-699292.0</c:v>
                </c:pt>
                <c:pt idx="154">
                  <c:v>-698794.0</c:v>
                </c:pt>
                <c:pt idx="155">
                  <c:v>-698439.0</c:v>
                </c:pt>
                <c:pt idx="156">
                  <c:v>-697959.0</c:v>
                </c:pt>
                <c:pt idx="157">
                  <c:v>-697683.0</c:v>
                </c:pt>
                <c:pt idx="158">
                  <c:v>-697152.0</c:v>
                </c:pt>
                <c:pt idx="159">
                  <c:v>-696930.0</c:v>
                </c:pt>
                <c:pt idx="160">
                  <c:v>-696436.0</c:v>
                </c:pt>
                <c:pt idx="161">
                  <c:v>-696170.0</c:v>
                </c:pt>
                <c:pt idx="162">
                  <c:v>-695710.0</c:v>
                </c:pt>
                <c:pt idx="163">
                  <c:v>-695381.0</c:v>
                </c:pt>
                <c:pt idx="164">
                  <c:v>-695013.0</c:v>
                </c:pt>
                <c:pt idx="165">
                  <c:v>-694767.0</c:v>
                </c:pt>
                <c:pt idx="166">
                  <c:v>-694337.0</c:v>
                </c:pt>
                <c:pt idx="167">
                  <c:v>-694112.0</c:v>
                </c:pt>
                <c:pt idx="168">
                  <c:v>-693668.0</c:v>
                </c:pt>
                <c:pt idx="169">
                  <c:v>-693433.0</c:v>
                </c:pt>
                <c:pt idx="170">
                  <c:v>-692991.0</c:v>
                </c:pt>
                <c:pt idx="171">
                  <c:v>-692722.0</c:v>
                </c:pt>
                <c:pt idx="172">
                  <c:v>-692350.0</c:v>
                </c:pt>
                <c:pt idx="173">
                  <c:v>-692118.0</c:v>
                </c:pt>
                <c:pt idx="174">
                  <c:v>-691689.0</c:v>
                </c:pt>
                <c:pt idx="175">
                  <c:v>-691483.0</c:v>
                </c:pt>
                <c:pt idx="176">
                  <c:v>-691040.0</c:v>
                </c:pt>
                <c:pt idx="177">
                  <c:v>-690815.0</c:v>
                </c:pt>
                <c:pt idx="178">
                  <c:v>-690388.0</c:v>
                </c:pt>
                <c:pt idx="179">
                  <c:v>-690107.0</c:v>
                </c:pt>
                <c:pt idx="180">
                  <c:v>-689722.0</c:v>
                </c:pt>
                <c:pt idx="181">
                  <c:v>-689482.0</c:v>
                </c:pt>
                <c:pt idx="182">
                  <c:v>-689049.0</c:v>
                </c:pt>
                <c:pt idx="183">
                  <c:v>-688821.0</c:v>
                </c:pt>
                <c:pt idx="184">
                  <c:v>-688344.0</c:v>
                </c:pt>
                <c:pt idx="185">
                  <c:v>-688107.0</c:v>
                </c:pt>
                <c:pt idx="186">
                  <c:v>-687653.0</c:v>
                </c:pt>
                <c:pt idx="187">
                  <c:v>-687354.0</c:v>
                </c:pt>
                <c:pt idx="188">
                  <c:v>-686931.0</c:v>
                </c:pt>
                <c:pt idx="189">
                  <c:v>-686702.0</c:v>
                </c:pt>
                <c:pt idx="190">
                  <c:v>-686245.0</c:v>
                </c:pt>
                <c:pt idx="191">
                  <c:v>-685999.0</c:v>
                </c:pt>
                <c:pt idx="192">
                  <c:v>-685520.0</c:v>
                </c:pt>
                <c:pt idx="193">
                  <c:v>-685277.0</c:v>
                </c:pt>
                <c:pt idx="194">
                  <c:v>-684776.0</c:v>
                </c:pt>
                <c:pt idx="195">
                  <c:v>-684475.0</c:v>
                </c:pt>
                <c:pt idx="196">
                  <c:v>-684030.0</c:v>
                </c:pt>
                <c:pt idx="197">
                  <c:v>-683766.0</c:v>
                </c:pt>
                <c:pt idx="198">
                  <c:v>-683267.0</c:v>
                </c:pt>
                <c:pt idx="199">
                  <c:v>-682999.0</c:v>
                </c:pt>
                <c:pt idx="200">
                  <c:v>-682469.0</c:v>
                </c:pt>
                <c:pt idx="201">
                  <c:v>-682192.0</c:v>
                </c:pt>
                <c:pt idx="202">
                  <c:v>-681662.0</c:v>
                </c:pt>
                <c:pt idx="203">
                  <c:v>-681312.0</c:v>
                </c:pt>
                <c:pt idx="204">
                  <c:v>-680812.0</c:v>
                </c:pt>
                <c:pt idx="205">
                  <c:v>-680496.0</c:v>
                </c:pt>
                <c:pt idx="206">
                  <c:v>-679899.0</c:v>
                </c:pt>
                <c:pt idx="207">
                  <c:v>-679581.0</c:v>
                </c:pt>
                <c:pt idx="208">
                  <c:v>-678970.0</c:v>
                </c:pt>
                <c:pt idx="209">
                  <c:v>-678658.0</c:v>
                </c:pt>
                <c:pt idx="210">
                  <c:v>-678131.0</c:v>
                </c:pt>
                <c:pt idx="211">
                  <c:v>-677782.0</c:v>
                </c:pt>
                <c:pt idx="212">
                  <c:v>-677302.0</c:v>
                </c:pt>
                <c:pt idx="213">
                  <c:v>-676964.0</c:v>
                </c:pt>
                <c:pt idx="214">
                  <c:v>-676341.0</c:v>
                </c:pt>
                <c:pt idx="215">
                  <c:v>-676034.0</c:v>
                </c:pt>
                <c:pt idx="216">
                  <c:v>-675430.0</c:v>
                </c:pt>
                <c:pt idx="217">
                  <c:v>-675118.0</c:v>
                </c:pt>
                <c:pt idx="218">
                  <c:v>-674574.0</c:v>
                </c:pt>
                <c:pt idx="219">
                  <c:v>-674220.0</c:v>
                </c:pt>
                <c:pt idx="220">
                  <c:v>-673639.0</c:v>
                </c:pt>
                <c:pt idx="221">
                  <c:v>-672571.0</c:v>
                </c:pt>
                <c:pt idx="222">
                  <c:v>-672223.0</c:v>
                </c:pt>
                <c:pt idx="223">
                  <c:v>-671525.0</c:v>
                </c:pt>
                <c:pt idx="224">
                  <c:v>-671145.0</c:v>
                </c:pt>
                <c:pt idx="225">
                  <c:v>-670436.0</c:v>
                </c:pt>
                <c:pt idx="226">
                  <c:v>-669976.0</c:v>
                </c:pt>
                <c:pt idx="227">
                  <c:v>-669336.0</c:v>
                </c:pt>
                <c:pt idx="228">
                  <c:v>-668966.0</c:v>
                </c:pt>
                <c:pt idx="229">
                  <c:v>-668226.0</c:v>
                </c:pt>
                <c:pt idx="230">
                  <c:v>-667801.0</c:v>
                </c:pt>
                <c:pt idx="231">
                  <c:v>-666984.0</c:v>
                </c:pt>
                <c:pt idx="232">
                  <c:v>-666497.0</c:v>
                </c:pt>
                <c:pt idx="233">
                  <c:v>-665619.0</c:v>
                </c:pt>
                <c:pt idx="234">
                  <c:v>-665045.0</c:v>
                </c:pt>
                <c:pt idx="235">
                  <c:v>-664224.0</c:v>
                </c:pt>
                <c:pt idx="236">
                  <c:v>-663695.0</c:v>
                </c:pt>
                <c:pt idx="237">
                  <c:v>-662740.0</c:v>
                </c:pt>
                <c:pt idx="238">
                  <c:v>-662242.0</c:v>
                </c:pt>
                <c:pt idx="239">
                  <c:v>-661256.0</c:v>
                </c:pt>
                <c:pt idx="240">
                  <c:v>-660719.0</c:v>
                </c:pt>
                <c:pt idx="241">
                  <c:v>-659700.0</c:v>
                </c:pt>
                <c:pt idx="242">
                  <c:v>-659031.0</c:v>
                </c:pt>
                <c:pt idx="243">
                  <c:v>-658134.0</c:v>
                </c:pt>
                <c:pt idx="244">
                  <c:v>-657574.0</c:v>
                </c:pt>
                <c:pt idx="245">
                  <c:v>-656524.0</c:v>
                </c:pt>
                <c:pt idx="246">
                  <c:v>-655973.0</c:v>
                </c:pt>
                <c:pt idx="247">
                  <c:v>-654932.0</c:v>
                </c:pt>
                <c:pt idx="248">
                  <c:v>-654336.0</c:v>
                </c:pt>
                <c:pt idx="249">
                  <c:v>-653252.0</c:v>
                </c:pt>
                <c:pt idx="250">
                  <c:v>-652523.0</c:v>
                </c:pt>
                <c:pt idx="251">
                  <c:v>-651498.0</c:v>
                </c:pt>
                <c:pt idx="252">
                  <c:v>-650852.0</c:v>
                </c:pt>
                <c:pt idx="253">
                  <c:v>-649606.0</c:v>
                </c:pt>
                <c:pt idx="254">
                  <c:v>-648941.0</c:v>
                </c:pt>
                <c:pt idx="255">
                  <c:v>-647648.0</c:v>
                </c:pt>
                <c:pt idx="256">
                  <c:v>-646996.0</c:v>
                </c:pt>
                <c:pt idx="257">
                  <c:v>-645638.0</c:v>
                </c:pt>
                <c:pt idx="258">
                  <c:v>-644773.0</c:v>
                </c:pt>
                <c:pt idx="259">
                  <c:v>-643520.0</c:v>
                </c:pt>
                <c:pt idx="260">
                  <c:v>-642712.0</c:v>
                </c:pt>
                <c:pt idx="261">
                  <c:v>-641254.0</c:v>
                </c:pt>
                <c:pt idx="262">
                  <c:v>-640455.0</c:v>
                </c:pt>
                <c:pt idx="263">
                  <c:v>-638810.0</c:v>
                </c:pt>
                <c:pt idx="264">
                  <c:v>-637898.0</c:v>
                </c:pt>
                <c:pt idx="265">
                  <c:v>-636177.0</c:v>
                </c:pt>
                <c:pt idx="266">
                  <c:v>-635007.0</c:v>
                </c:pt>
                <c:pt idx="267">
                  <c:v>-633539.0</c:v>
                </c:pt>
                <c:pt idx="268">
                  <c:v>-632642.0</c:v>
                </c:pt>
                <c:pt idx="269">
                  <c:v>-630906.0</c:v>
                </c:pt>
                <c:pt idx="270">
                  <c:v>-630051.0</c:v>
                </c:pt>
                <c:pt idx="271">
                  <c:v>-628345.0</c:v>
                </c:pt>
                <c:pt idx="272">
                  <c:v>-627496.0</c:v>
                </c:pt>
                <c:pt idx="273">
                  <c:v>-626049.0</c:v>
                </c:pt>
                <c:pt idx="274">
                  <c:v>-625261.0</c:v>
                </c:pt>
                <c:pt idx="275">
                  <c:v>-624265.0</c:v>
                </c:pt>
                <c:pt idx="276">
                  <c:v>-623620.0</c:v>
                </c:pt>
                <c:pt idx="277">
                  <c:v>-622740.0</c:v>
                </c:pt>
                <c:pt idx="278">
                  <c:v>-621264.0</c:v>
                </c:pt>
                <c:pt idx="279">
                  <c:v>-619810.0</c:v>
                </c:pt>
                <c:pt idx="280">
                  <c:v>-618388.0</c:v>
                </c:pt>
                <c:pt idx="281">
                  <c:v>-617005.0</c:v>
                </c:pt>
                <c:pt idx="282">
                  <c:v>-615594.0</c:v>
                </c:pt>
                <c:pt idx="283">
                  <c:v>-614277.0</c:v>
                </c:pt>
                <c:pt idx="284">
                  <c:v>-612973.0</c:v>
                </c:pt>
                <c:pt idx="285">
                  <c:v>-611759.0</c:v>
                </c:pt>
                <c:pt idx="286">
                  <c:v>-610564.0</c:v>
                </c:pt>
                <c:pt idx="287">
                  <c:v>-609369.0</c:v>
                </c:pt>
                <c:pt idx="288">
                  <c:v>-608186.0</c:v>
                </c:pt>
                <c:pt idx="289">
                  <c:v>-606979.0</c:v>
                </c:pt>
                <c:pt idx="290">
                  <c:v>-605758.0</c:v>
                </c:pt>
                <c:pt idx="291">
                  <c:v>-604424.0</c:v>
                </c:pt>
                <c:pt idx="292">
                  <c:v>-603126.0</c:v>
                </c:pt>
                <c:pt idx="293">
                  <c:v>-601723.0</c:v>
                </c:pt>
                <c:pt idx="294">
                  <c:v>-600328.0</c:v>
                </c:pt>
                <c:pt idx="295">
                  <c:v>-598932.0</c:v>
                </c:pt>
                <c:pt idx="296">
                  <c:v>-597484.0</c:v>
                </c:pt>
                <c:pt idx="297">
                  <c:v>-596883.0</c:v>
                </c:pt>
                <c:pt idx="298">
                  <c:v>-596016.0</c:v>
                </c:pt>
                <c:pt idx="299">
                  <c:v>-595493.0</c:v>
                </c:pt>
                <c:pt idx="300">
                  <c:v>-594565.0</c:v>
                </c:pt>
                <c:pt idx="301">
                  <c:v>-594000.0</c:v>
                </c:pt>
                <c:pt idx="302">
                  <c:v>-593239.0</c:v>
                </c:pt>
                <c:pt idx="303">
                  <c:v>-592689.0</c:v>
                </c:pt>
                <c:pt idx="304">
                  <c:v>-591920.0</c:v>
                </c:pt>
                <c:pt idx="305">
                  <c:v>-591465.0</c:v>
                </c:pt>
                <c:pt idx="306">
                  <c:v>-590747.0</c:v>
                </c:pt>
                <c:pt idx="307">
                  <c:v>-590329.0</c:v>
                </c:pt>
                <c:pt idx="308">
                  <c:v>-588943.0</c:v>
                </c:pt>
                <c:pt idx="309">
                  <c:v>-588385.0</c:v>
                </c:pt>
                <c:pt idx="310">
                  <c:v>-587918.0</c:v>
                </c:pt>
                <c:pt idx="311">
                  <c:v>-587274.0</c:v>
                </c:pt>
                <c:pt idx="312">
                  <c:v>-586766.0</c:v>
                </c:pt>
                <c:pt idx="313">
                  <c:v>-586084.0</c:v>
                </c:pt>
                <c:pt idx="314">
                  <c:v>-585697.0</c:v>
                </c:pt>
                <c:pt idx="315">
                  <c:v>-584943.0</c:v>
                </c:pt>
                <c:pt idx="316">
                  <c:v>-584456.0</c:v>
                </c:pt>
                <c:pt idx="317">
                  <c:v>-581463.0</c:v>
                </c:pt>
                <c:pt idx="318">
                  <c:v>-581084.0</c:v>
                </c:pt>
                <c:pt idx="319">
                  <c:v>-580441.0</c:v>
                </c:pt>
                <c:pt idx="320">
                  <c:v>-580050.0</c:v>
                </c:pt>
                <c:pt idx="321">
                  <c:v>-579557.0</c:v>
                </c:pt>
                <c:pt idx="322">
                  <c:v>-579210.0</c:v>
                </c:pt>
                <c:pt idx="323">
                  <c:v>-578745.0</c:v>
                </c:pt>
                <c:pt idx="324">
                  <c:v>-578450.0</c:v>
                </c:pt>
                <c:pt idx="325">
                  <c:v>-578069.0</c:v>
                </c:pt>
                <c:pt idx="326">
                  <c:v>-577871.0</c:v>
                </c:pt>
                <c:pt idx="327">
                  <c:v>-577485.0</c:v>
                </c:pt>
                <c:pt idx="328">
                  <c:v>-576907.0</c:v>
                </c:pt>
                <c:pt idx="329">
                  <c:v>-576355.0</c:v>
                </c:pt>
                <c:pt idx="330">
                  <c:v>-575819.0</c:v>
                </c:pt>
                <c:pt idx="331">
                  <c:v>-575292.0</c:v>
                </c:pt>
                <c:pt idx="332">
                  <c:v>-574773.0</c:v>
                </c:pt>
                <c:pt idx="333">
                  <c:v>-574272.0</c:v>
                </c:pt>
                <c:pt idx="334">
                  <c:v>-573780.0</c:v>
                </c:pt>
                <c:pt idx="335">
                  <c:v>-573315.0</c:v>
                </c:pt>
                <c:pt idx="336">
                  <c:v>-572853.0</c:v>
                </c:pt>
                <c:pt idx="337">
                  <c:v>-572403.0</c:v>
                </c:pt>
                <c:pt idx="338">
                  <c:v>-571952.0</c:v>
                </c:pt>
                <c:pt idx="339">
                  <c:v>-571512.0</c:v>
                </c:pt>
                <c:pt idx="340">
                  <c:v>-571087.0</c:v>
                </c:pt>
                <c:pt idx="341">
                  <c:v>-570669.0</c:v>
                </c:pt>
                <c:pt idx="342">
                  <c:v>-570240.0</c:v>
                </c:pt>
                <c:pt idx="343">
                  <c:v>-569825.0</c:v>
                </c:pt>
                <c:pt idx="344">
                  <c:v>-569417.0</c:v>
                </c:pt>
                <c:pt idx="345">
                  <c:v>-569005.0</c:v>
                </c:pt>
                <c:pt idx="346">
                  <c:v>-568598.0</c:v>
                </c:pt>
                <c:pt idx="347">
                  <c:v>-568189.0</c:v>
                </c:pt>
                <c:pt idx="348">
                  <c:v>-567778.0</c:v>
                </c:pt>
                <c:pt idx="349">
                  <c:v>-567381.0</c:v>
                </c:pt>
                <c:pt idx="350">
                  <c:v>-566996.0</c:v>
                </c:pt>
                <c:pt idx="351">
                  <c:v>-566606.0</c:v>
                </c:pt>
                <c:pt idx="352">
                  <c:v>-566217.0</c:v>
                </c:pt>
                <c:pt idx="353">
                  <c:v>-565827.0</c:v>
                </c:pt>
                <c:pt idx="354">
                  <c:v>-565431.0</c:v>
                </c:pt>
                <c:pt idx="355">
                  <c:v>-565057.0</c:v>
                </c:pt>
                <c:pt idx="356">
                  <c:v>-564669.0</c:v>
                </c:pt>
                <c:pt idx="357">
                  <c:v>-564283.0</c:v>
                </c:pt>
                <c:pt idx="358">
                  <c:v>-563901.0</c:v>
                </c:pt>
                <c:pt idx="359">
                  <c:v>-563516.0</c:v>
                </c:pt>
                <c:pt idx="360">
                  <c:v>-563127.0</c:v>
                </c:pt>
                <c:pt idx="361">
                  <c:v>-562749.0</c:v>
                </c:pt>
                <c:pt idx="362">
                  <c:v>-562361.0</c:v>
                </c:pt>
                <c:pt idx="363">
                  <c:v>-561968.0</c:v>
                </c:pt>
                <c:pt idx="364">
                  <c:v>-561567.0</c:v>
                </c:pt>
                <c:pt idx="365">
                  <c:v>-561165.0</c:v>
                </c:pt>
                <c:pt idx="366">
                  <c:v>-560740.0</c:v>
                </c:pt>
                <c:pt idx="367">
                  <c:v>-560322.0</c:v>
                </c:pt>
                <c:pt idx="368">
                  <c:v>-559896.0</c:v>
                </c:pt>
                <c:pt idx="369">
                  <c:v>-559359.0</c:v>
                </c:pt>
                <c:pt idx="370">
                  <c:v>-558980.0</c:v>
                </c:pt>
                <c:pt idx="371">
                  <c:v>-558509.0</c:v>
                </c:pt>
                <c:pt idx="372">
                  <c:v>-558022.0</c:v>
                </c:pt>
                <c:pt idx="373">
                  <c:v>-557511.0</c:v>
                </c:pt>
                <c:pt idx="374">
                  <c:v>-556979.0</c:v>
                </c:pt>
                <c:pt idx="375">
                  <c:v>-556443.0</c:v>
                </c:pt>
                <c:pt idx="376">
                  <c:v>-556233.0</c:v>
                </c:pt>
                <c:pt idx="377">
                  <c:v>-555937.0</c:v>
                </c:pt>
                <c:pt idx="378">
                  <c:v>-555435.0</c:v>
                </c:pt>
                <c:pt idx="379">
                  <c:v>-554939.0</c:v>
                </c:pt>
                <c:pt idx="380">
                  <c:v>-554774.0</c:v>
                </c:pt>
                <c:pt idx="381">
                  <c:v>-554414.0</c:v>
                </c:pt>
                <c:pt idx="382">
                  <c:v>-554193.0</c:v>
                </c:pt>
                <c:pt idx="383">
                  <c:v>-553889.0</c:v>
                </c:pt>
                <c:pt idx="384">
                  <c:v>-553687.0</c:v>
                </c:pt>
                <c:pt idx="385">
                  <c:v>-553395.0</c:v>
                </c:pt>
                <c:pt idx="386">
                  <c:v>-552881.0</c:v>
                </c:pt>
                <c:pt idx="387">
                  <c:v>-552304.0</c:v>
                </c:pt>
                <c:pt idx="388">
                  <c:v>-551676.0</c:v>
                </c:pt>
                <c:pt idx="389">
                  <c:v>-551011.0</c:v>
                </c:pt>
                <c:pt idx="390">
                  <c:v>-550300.0</c:v>
                </c:pt>
                <c:pt idx="391">
                  <c:v>-550029.0</c:v>
                </c:pt>
                <c:pt idx="392">
                  <c:v>-549502.0</c:v>
                </c:pt>
                <c:pt idx="393">
                  <c:v>-549174.0</c:v>
                </c:pt>
                <c:pt idx="394">
                  <c:v>-548687.0</c:v>
                </c:pt>
                <c:pt idx="395">
                  <c:v>-547880.0</c:v>
                </c:pt>
                <c:pt idx="396">
                  <c:v>-546983.0</c:v>
                </c:pt>
                <c:pt idx="397">
                  <c:v>-546022.0</c:v>
                </c:pt>
                <c:pt idx="398">
                  <c:v>-545623.0</c:v>
                </c:pt>
                <c:pt idx="399">
                  <c:v>-545063.0</c:v>
                </c:pt>
                <c:pt idx="400">
                  <c:v>-544006.0</c:v>
                </c:pt>
                <c:pt idx="401">
                  <c:v>-542854.0</c:v>
                </c:pt>
                <c:pt idx="402">
                  <c:v>-541726.0</c:v>
                </c:pt>
                <c:pt idx="403">
                  <c:v>-540552.0</c:v>
                </c:pt>
                <c:pt idx="404">
                  <c:v>-539395.0</c:v>
                </c:pt>
                <c:pt idx="405">
                  <c:v>-538204.0</c:v>
                </c:pt>
                <c:pt idx="406">
                  <c:v>-537009.0</c:v>
                </c:pt>
                <c:pt idx="407">
                  <c:v>-535820.0</c:v>
                </c:pt>
                <c:pt idx="408">
                  <c:v>-534672.0</c:v>
                </c:pt>
                <c:pt idx="409">
                  <c:v>-533533.0</c:v>
                </c:pt>
                <c:pt idx="410">
                  <c:v>-532414.0</c:v>
                </c:pt>
                <c:pt idx="411">
                  <c:v>-531296.0</c:v>
                </c:pt>
                <c:pt idx="412">
                  <c:v>-530169.0</c:v>
                </c:pt>
                <c:pt idx="413">
                  <c:v>-529712.0</c:v>
                </c:pt>
                <c:pt idx="414">
                  <c:v>-529085.0</c:v>
                </c:pt>
                <c:pt idx="415">
                  <c:v>-528735.0</c:v>
                </c:pt>
                <c:pt idx="416">
                  <c:v>-528066.0</c:v>
                </c:pt>
                <c:pt idx="417">
                  <c:v>-527690.0</c:v>
                </c:pt>
                <c:pt idx="418">
                  <c:v>-527151.0</c:v>
                </c:pt>
                <c:pt idx="419">
                  <c:v>-526797.0</c:v>
                </c:pt>
                <c:pt idx="420">
                  <c:v>-526312.0</c:v>
                </c:pt>
                <c:pt idx="421">
                  <c:v>-525504.0</c:v>
                </c:pt>
                <c:pt idx="422">
                  <c:v>-524711.0</c:v>
                </c:pt>
                <c:pt idx="423">
                  <c:v>-523958.0</c:v>
                </c:pt>
                <c:pt idx="424">
                  <c:v>-523214.0</c:v>
                </c:pt>
                <c:pt idx="425">
                  <c:v>-522459.0</c:v>
                </c:pt>
                <c:pt idx="426">
                  <c:v>-521716.0</c:v>
                </c:pt>
                <c:pt idx="427">
                  <c:v>-520973.0</c:v>
                </c:pt>
                <c:pt idx="428">
                  <c:v>-520266.0</c:v>
                </c:pt>
                <c:pt idx="429">
                  <c:v>-519602.0</c:v>
                </c:pt>
                <c:pt idx="430">
                  <c:v>-518942.0</c:v>
                </c:pt>
                <c:pt idx="431">
                  <c:v>-517015.0</c:v>
                </c:pt>
                <c:pt idx="432">
                  <c:v>-516384.0</c:v>
                </c:pt>
                <c:pt idx="433">
                  <c:v>-515756.0</c:v>
                </c:pt>
                <c:pt idx="434">
                  <c:v>-515119.0</c:v>
                </c:pt>
                <c:pt idx="435">
                  <c:v>-514467.0</c:v>
                </c:pt>
                <c:pt idx="436">
                  <c:v>-513821.0</c:v>
                </c:pt>
                <c:pt idx="437">
                  <c:v>-513163.0</c:v>
                </c:pt>
                <c:pt idx="438">
                  <c:v>-512479.0</c:v>
                </c:pt>
                <c:pt idx="439">
                  <c:v>-511774.0</c:v>
                </c:pt>
                <c:pt idx="440">
                  <c:v>-511047.0</c:v>
                </c:pt>
                <c:pt idx="441">
                  <c:v>-510319.0</c:v>
                </c:pt>
                <c:pt idx="442">
                  <c:v>-509565.0</c:v>
                </c:pt>
                <c:pt idx="443">
                  <c:v>-508815.0</c:v>
                </c:pt>
                <c:pt idx="444">
                  <c:v>-508058.0</c:v>
                </c:pt>
                <c:pt idx="445">
                  <c:v>-507297.0</c:v>
                </c:pt>
                <c:pt idx="446">
                  <c:v>-506526.0</c:v>
                </c:pt>
                <c:pt idx="447">
                  <c:v>-505764.0</c:v>
                </c:pt>
                <c:pt idx="448">
                  <c:v>-505061.0</c:v>
                </c:pt>
                <c:pt idx="449">
                  <c:v>-504337.0</c:v>
                </c:pt>
                <c:pt idx="450">
                  <c:v>-503566.0</c:v>
                </c:pt>
                <c:pt idx="451">
                  <c:v>-502827.0</c:v>
                </c:pt>
                <c:pt idx="452">
                  <c:v>-502133.0</c:v>
                </c:pt>
                <c:pt idx="453">
                  <c:v>-501425.0</c:v>
                </c:pt>
                <c:pt idx="454">
                  <c:v>-500675.0</c:v>
                </c:pt>
                <c:pt idx="455">
                  <c:v>-499916.0</c:v>
                </c:pt>
                <c:pt idx="456">
                  <c:v>-499180.0</c:v>
                </c:pt>
                <c:pt idx="457">
                  <c:v>-498413.0</c:v>
                </c:pt>
                <c:pt idx="458">
                  <c:v>-497660.0</c:v>
                </c:pt>
                <c:pt idx="459">
                  <c:v>-496915.0</c:v>
                </c:pt>
                <c:pt idx="460">
                  <c:v>-496154.0</c:v>
                </c:pt>
                <c:pt idx="461">
                  <c:v>-495416.0</c:v>
                </c:pt>
                <c:pt idx="462">
                  <c:v>-494658.0</c:v>
                </c:pt>
                <c:pt idx="463">
                  <c:v>-493903.0</c:v>
                </c:pt>
                <c:pt idx="464">
                  <c:v>-493135.0</c:v>
                </c:pt>
                <c:pt idx="465">
                  <c:v>-492361.0</c:v>
                </c:pt>
                <c:pt idx="466">
                  <c:v>-491557.0</c:v>
                </c:pt>
                <c:pt idx="467">
                  <c:v>-490788.0</c:v>
                </c:pt>
                <c:pt idx="468">
                  <c:v>-490009.0</c:v>
                </c:pt>
                <c:pt idx="469">
                  <c:v>-489241.0</c:v>
                </c:pt>
                <c:pt idx="470">
                  <c:v>-488495.0</c:v>
                </c:pt>
                <c:pt idx="471">
                  <c:v>-487772.0</c:v>
                </c:pt>
                <c:pt idx="472">
                  <c:v>-487525.0</c:v>
                </c:pt>
                <c:pt idx="473">
                  <c:v>-487046.0</c:v>
                </c:pt>
                <c:pt idx="474">
                  <c:v>-486739.0</c:v>
                </c:pt>
                <c:pt idx="475">
                  <c:v>-486318.0</c:v>
                </c:pt>
                <c:pt idx="476">
                  <c:v>-485591.0</c:v>
                </c:pt>
                <c:pt idx="477">
                  <c:v>-484866.0</c:v>
                </c:pt>
                <c:pt idx="478">
                  <c:v>-484093.0</c:v>
                </c:pt>
                <c:pt idx="479">
                  <c:v>-483326.0</c:v>
                </c:pt>
                <c:pt idx="480">
                  <c:v>-482515.0</c:v>
                </c:pt>
                <c:pt idx="481">
                  <c:v>-481699.0</c:v>
                </c:pt>
                <c:pt idx="482">
                  <c:v>-480853.0</c:v>
                </c:pt>
                <c:pt idx="483">
                  <c:v>-479982.0</c:v>
                </c:pt>
                <c:pt idx="484">
                  <c:v>-479085.0</c:v>
                </c:pt>
                <c:pt idx="485">
                  <c:v>-478158.0</c:v>
                </c:pt>
                <c:pt idx="486">
                  <c:v>-477194.0</c:v>
                </c:pt>
                <c:pt idx="487">
                  <c:v>-476771.0</c:v>
                </c:pt>
                <c:pt idx="488">
                  <c:v>-476174.0</c:v>
                </c:pt>
                <c:pt idx="489">
                  <c:v>-475769.0</c:v>
                </c:pt>
                <c:pt idx="490">
                  <c:v>-475212.0</c:v>
                </c:pt>
                <c:pt idx="491">
                  <c:v>-474290.0</c:v>
                </c:pt>
                <c:pt idx="492">
                  <c:v>-473268.0</c:v>
                </c:pt>
                <c:pt idx="493">
                  <c:v>-472212.0</c:v>
                </c:pt>
                <c:pt idx="494">
                  <c:v>-471152.0</c:v>
                </c:pt>
                <c:pt idx="495">
                  <c:v>-470145.0</c:v>
                </c:pt>
                <c:pt idx="496">
                  <c:v>-469813.0</c:v>
                </c:pt>
                <c:pt idx="497">
                  <c:v>-469096.0</c:v>
                </c:pt>
                <c:pt idx="498">
                  <c:v>-468647.0</c:v>
                </c:pt>
                <c:pt idx="499">
                  <c:v>-467991.0</c:v>
                </c:pt>
                <c:pt idx="500">
                  <c:v>-467520.0</c:v>
                </c:pt>
                <c:pt idx="501">
                  <c:v>-466860.0</c:v>
                </c:pt>
                <c:pt idx="502">
                  <c:v>-466373.0</c:v>
                </c:pt>
                <c:pt idx="503">
                  <c:v>-465652.0</c:v>
                </c:pt>
                <c:pt idx="504">
                  <c:v>-464315.0</c:v>
                </c:pt>
                <c:pt idx="505">
                  <c:v>-462916.0</c:v>
                </c:pt>
                <c:pt idx="506">
                  <c:v>-461506.0</c:v>
                </c:pt>
                <c:pt idx="507">
                  <c:v>-460183.0</c:v>
                </c:pt>
                <c:pt idx="508">
                  <c:v>-459737.0</c:v>
                </c:pt>
                <c:pt idx="509">
                  <c:v>-458842.0</c:v>
                </c:pt>
                <c:pt idx="510">
                  <c:v>-457480.0</c:v>
                </c:pt>
                <c:pt idx="511">
                  <c:v>-456099.0</c:v>
                </c:pt>
                <c:pt idx="512">
                  <c:v>-454641.0</c:v>
                </c:pt>
                <c:pt idx="513">
                  <c:v>-453329.0</c:v>
                </c:pt>
                <c:pt idx="514">
                  <c:v>-452073.0</c:v>
                </c:pt>
                <c:pt idx="515">
                  <c:v>-451564.0</c:v>
                </c:pt>
                <c:pt idx="516">
                  <c:v>-450845.0</c:v>
                </c:pt>
                <c:pt idx="517">
                  <c:v>-450333.0</c:v>
                </c:pt>
                <c:pt idx="518">
                  <c:v>-449643.0</c:v>
                </c:pt>
                <c:pt idx="519">
                  <c:v>-448505.0</c:v>
                </c:pt>
                <c:pt idx="520">
                  <c:v>-447294.0</c:v>
                </c:pt>
                <c:pt idx="521">
                  <c:v>-446153.0</c:v>
                </c:pt>
                <c:pt idx="522">
                  <c:v>-445034.0</c:v>
                </c:pt>
                <c:pt idx="523">
                  <c:v>-443879.0</c:v>
                </c:pt>
                <c:pt idx="524">
                  <c:v>-442700.0</c:v>
                </c:pt>
                <c:pt idx="525">
                  <c:v>-441612.0</c:v>
                </c:pt>
                <c:pt idx="526">
                  <c:v>-440461.0</c:v>
                </c:pt>
                <c:pt idx="527">
                  <c:v>-439270.0</c:v>
                </c:pt>
                <c:pt idx="528">
                  <c:v>-437615.0</c:v>
                </c:pt>
                <c:pt idx="529">
                  <c:v>-436406.0</c:v>
                </c:pt>
                <c:pt idx="530">
                  <c:v>-435202.0</c:v>
                </c:pt>
                <c:pt idx="531">
                  <c:v>-434039.0</c:v>
                </c:pt>
                <c:pt idx="532">
                  <c:v>-432854.0</c:v>
                </c:pt>
                <c:pt idx="533">
                  <c:v>-431724.0</c:v>
                </c:pt>
                <c:pt idx="534">
                  <c:v>-430649.0</c:v>
                </c:pt>
                <c:pt idx="535">
                  <c:v>-429495.0</c:v>
                </c:pt>
                <c:pt idx="536">
                  <c:v>-429113.0</c:v>
                </c:pt>
                <c:pt idx="537">
                  <c:v>-427926.0</c:v>
                </c:pt>
                <c:pt idx="538">
                  <c:v>-427056.0</c:v>
                </c:pt>
                <c:pt idx="539">
                  <c:v>-425616.0</c:v>
                </c:pt>
                <c:pt idx="540">
                  <c:v>-425335.0</c:v>
                </c:pt>
                <c:pt idx="541">
                  <c:v>-424648.0</c:v>
                </c:pt>
                <c:pt idx="542">
                  <c:v>-424025.0</c:v>
                </c:pt>
                <c:pt idx="543">
                  <c:v>-423619.0</c:v>
                </c:pt>
                <c:pt idx="544">
                  <c:v>-423292.0</c:v>
                </c:pt>
                <c:pt idx="545">
                  <c:v>-422890.0</c:v>
                </c:pt>
                <c:pt idx="546">
                  <c:v>-422382.0</c:v>
                </c:pt>
                <c:pt idx="547">
                  <c:v>-421814.0</c:v>
                </c:pt>
                <c:pt idx="548">
                  <c:v>-420699.0</c:v>
                </c:pt>
                <c:pt idx="549">
                  <c:v>-420124.0</c:v>
                </c:pt>
                <c:pt idx="550">
                  <c:v>-419534.0</c:v>
                </c:pt>
                <c:pt idx="551">
                  <c:v>-418400.0</c:v>
                </c:pt>
                <c:pt idx="552">
                  <c:v>-417858.0</c:v>
                </c:pt>
                <c:pt idx="553">
                  <c:v>-417310.0</c:v>
                </c:pt>
                <c:pt idx="554">
                  <c:v>-416295.0</c:v>
                </c:pt>
                <c:pt idx="555">
                  <c:v>-415748.0</c:v>
                </c:pt>
                <c:pt idx="556">
                  <c:v>-415241.0</c:v>
                </c:pt>
                <c:pt idx="557">
                  <c:v>-414243.0</c:v>
                </c:pt>
                <c:pt idx="558">
                  <c:v>-413767.0</c:v>
                </c:pt>
                <c:pt idx="559">
                  <c:v>-413013.0</c:v>
                </c:pt>
                <c:pt idx="560">
                  <c:v>-411998.0</c:v>
                </c:pt>
                <c:pt idx="561">
                  <c:v>-411012.0</c:v>
                </c:pt>
                <c:pt idx="562">
                  <c:v>-409121.0</c:v>
                </c:pt>
                <c:pt idx="563">
                  <c:v>-408256.0</c:v>
                </c:pt>
                <c:pt idx="564">
                  <c:v>-407433.0</c:v>
                </c:pt>
                <c:pt idx="565">
                  <c:v>-407433.0</c:v>
                </c:pt>
                <c:pt idx="566">
                  <c:v>-406650.0</c:v>
                </c:pt>
                <c:pt idx="567">
                  <c:v>-405143.0</c:v>
                </c:pt>
                <c:pt idx="568">
                  <c:v>-404418.0</c:v>
                </c:pt>
                <c:pt idx="569">
                  <c:v>-402977.0</c:v>
                </c:pt>
                <c:pt idx="570">
                  <c:v>-402231.0</c:v>
                </c:pt>
                <c:pt idx="571">
                  <c:v>-400781.0</c:v>
                </c:pt>
                <c:pt idx="572">
                  <c:v>-400050.0</c:v>
                </c:pt>
                <c:pt idx="573">
                  <c:v>-398554.0</c:v>
                </c:pt>
                <c:pt idx="574">
                  <c:v>-397772.0</c:v>
                </c:pt>
                <c:pt idx="575">
                  <c:v>-396136.0</c:v>
                </c:pt>
                <c:pt idx="576">
                  <c:v>-392610.0</c:v>
                </c:pt>
                <c:pt idx="577">
                  <c:v>-391629.0</c:v>
                </c:pt>
                <c:pt idx="578">
                  <c:v>-390594.0</c:v>
                </c:pt>
                <c:pt idx="579">
                  <c:v>-389946.0</c:v>
                </c:pt>
                <c:pt idx="580">
                  <c:v>-387996.0</c:v>
                </c:pt>
                <c:pt idx="581">
                  <c:v>-386112.0</c:v>
                </c:pt>
                <c:pt idx="582">
                  <c:v>-384194.0</c:v>
                </c:pt>
                <c:pt idx="583">
                  <c:v>-383448.0</c:v>
                </c:pt>
                <c:pt idx="584">
                  <c:v>-382584.0</c:v>
                </c:pt>
                <c:pt idx="585">
                  <c:v>-380720.0</c:v>
                </c:pt>
                <c:pt idx="586">
                  <c:v>-379182.0</c:v>
                </c:pt>
                <c:pt idx="587">
                  <c:v>-377746.0</c:v>
                </c:pt>
                <c:pt idx="588">
                  <c:v>-376146.0</c:v>
                </c:pt>
                <c:pt idx="589">
                  <c:v>-374618.0</c:v>
                </c:pt>
                <c:pt idx="590">
                  <c:v>-370696.0</c:v>
                </c:pt>
                <c:pt idx="591">
                  <c:v>-369140.0</c:v>
                </c:pt>
                <c:pt idx="592">
                  <c:v>-367496.0</c:v>
                </c:pt>
                <c:pt idx="593">
                  <c:v>-365906.0</c:v>
                </c:pt>
                <c:pt idx="594">
                  <c:v>-364285.0</c:v>
                </c:pt>
                <c:pt idx="595">
                  <c:v>-361435.0</c:v>
                </c:pt>
                <c:pt idx="596">
                  <c:v>-359007.0</c:v>
                </c:pt>
                <c:pt idx="597">
                  <c:v>-356762.0</c:v>
                </c:pt>
                <c:pt idx="598">
                  <c:v>-354948.0</c:v>
                </c:pt>
                <c:pt idx="599">
                  <c:v>-353352.0</c:v>
                </c:pt>
                <c:pt idx="600">
                  <c:v>-350325.0</c:v>
                </c:pt>
                <c:pt idx="601">
                  <c:v>-348975.0</c:v>
                </c:pt>
                <c:pt idx="602">
                  <c:v>-347738.0</c:v>
                </c:pt>
                <c:pt idx="603">
                  <c:v>-346348.0</c:v>
                </c:pt>
                <c:pt idx="604">
                  <c:v>-344030.0</c:v>
                </c:pt>
                <c:pt idx="605">
                  <c:v>-342496.0</c:v>
                </c:pt>
                <c:pt idx="606">
                  <c:v>-341332.0</c:v>
                </c:pt>
                <c:pt idx="607">
                  <c:v>-339852.0</c:v>
                </c:pt>
                <c:pt idx="608">
                  <c:v>-338506.0</c:v>
                </c:pt>
                <c:pt idx="609">
                  <c:v>-337348.0</c:v>
                </c:pt>
                <c:pt idx="610">
                  <c:v>-335441.0</c:v>
                </c:pt>
                <c:pt idx="611">
                  <c:v>-334775.0</c:v>
                </c:pt>
                <c:pt idx="612">
                  <c:v>-333968.0</c:v>
                </c:pt>
                <c:pt idx="613">
                  <c:v>-333337.0</c:v>
                </c:pt>
                <c:pt idx="614">
                  <c:v>-332798.0</c:v>
                </c:pt>
                <c:pt idx="615">
                  <c:v>-332311.0</c:v>
                </c:pt>
                <c:pt idx="616">
                  <c:v>-331940.0</c:v>
                </c:pt>
                <c:pt idx="617">
                  <c:v>-331430.0</c:v>
                </c:pt>
                <c:pt idx="618">
                  <c:v>-330969.0</c:v>
                </c:pt>
                <c:pt idx="619">
                  <c:v>-330512.0</c:v>
                </c:pt>
                <c:pt idx="620">
                  <c:v>-330335.0</c:v>
                </c:pt>
                <c:pt idx="621">
                  <c:v>-329994.0</c:v>
                </c:pt>
                <c:pt idx="622">
                  <c:v>-329488.0</c:v>
                </c:pt>
                <c:pt idx="623">
                  <c:v>-328790.0</c:v>
                </c:pt>
                <c:pt idx="624">
                  <c:v>-328258.0</c:v>
                </c:pt>
                <c:pt idx="625">
                  <c:v>-327525.0</c:v>
                </c:pt>
                <c:pt idx="626">
                  <c:v>-326271.0</c:v>
                </c:pt>
                <c:pt idx="627">
                  <c:v>-325640.0</c:v>
                </c:pt>
                <c:pt idx="628">
                  <c:v>-325022.0</c:v>
                </c:pt>
                <c:pt idx="629">
                  <c:v>-324371.0</c:v>
                </c:pt>
                <c:pt idx="630">
                  <c:v>-323770.0</c:v>
                </c:pt>
                <c:pt idx="631">
                  <c:v>-323021.0</c:v>
                </c:pt>
                <c:pt idx="632">
                  <c:v>-322330.0</c:v>
                </c:pt>
                <c:pt idx="633">
                  <c:v>-321576.0</c:v>
                </c:pt>
                <c:pt idx="634">
                  <c:v>-320817.0</c:v>
                </c:pt>
                <c:pt idx="635">
                  <c:v>-320065.0</c:v>
                </c:pt>
                <c:pt idx="636">
                  <c:v>-318408.0</c:v>
                </c:pt>
                <c:pt idx="637">
                  <c:v>-317530.0</c:v>
                </c:pt>
                <c:pt idx="638">
                  <c:v>-316609.0</c:v>
                </c:pt>
                <c:pt idx="639">
                  <c:v>-315784.0</c:v>
                </c:pt>
                <c:pt idx="640">
                  <c:v>-314947.0</c:v>
                </c:pt>
                <c:pt idx="641">
                  <c:v>-314250.0</c:v>
                </c:pt>
                <c:pt idx="642">
                  <c:v>-313622.0</c:v>
                </c:pt>
                <c:pt idx="643">
                  <c:v>-312917.0</c:v>
                </c:pt>
                <c:pt idx="644">
                  <c:v>-312194.0</c:v>
                </c:pt>
                <c:pt idx="645">
                  <c:v>-311464.0</c:v>
                </c:pt>
                <c:pt idx="646">
                  <c:v>-310726.0</c:v>
                </c:pt>
                <c:pt idx="647">
                  <c:v>-309918.0</c:v>
                </c:pt>
                <c:pt idx="648">
                  <c:v>-309063.0</c:v>
                </c:pt>
                <c:pt idx="649">
                  <c:v>-308218.0</c:v>
                </c:pt>
                <c:pt idx="650">
                  <c:v>-307439.0</c:v>
                </c:pt>
                <c:pt idx="651">
                  <c:v>-306794.0</c:v>
                </c:pt>
                <c:pt idx="652">
                  <c:v>-305545.0</c:v>
                </c:pt>
                <c:pt idx="653">
                  <c:v>-304597.0</c:v>
                </c:pt>
                <c:pt idx="654">
                  <c:v>-303705.0</c:v>
                </c:pt>
                <c:pt idx="655">
                  <c:v>-302951.0</c:v>
                </c:pt>
                <c:pt idx="656">
                  <c:v>-302282.0</c:v>
                </c:pt>
                <c:pt idx="657">
                  <c:v>-301276.0</c:v>
                </c:pt>
                <c:pt idx="658">
                  <c:v>-300330.0</c:v>
                </c:pt>
                <c:pt idx="659">
                  <c:v>-299452.0</c:v>
                </c:pt>
                <c:pt idx="660">
                  <c:v>-298522.0</c:v>
                </c:pt>
                <c:pt idx="661">
                  <c:v>-297671.0</c:v>
                </c:pt>
                <c:pt idx="662">
                  <c:v>-296791.0</c:v>
                </c:pt>
                <c:pt idx="663">
                  <c:v>-295971.0</c:v>
                </c:pt>
                <c:pt idx="664">
                  <c:v>-293980.0</c:v>
                </c:pt>
                <c:pt idx="665">
                  <c:v>-292618.0</c:v>
                </c:pt>
                <c:pt idx="666">
                  <c:v>-291829.0</c:v>
                </c:pt>
                <c:pt idx="667">
                  <c:v>-291107.0</c:v>
                </c:pt>
                <c:pt idx="668">
                  <c:v>-290455.0</c:v>
                </c:pt>
                <c:pt idx="669">
                  <c:v>-289417.0</c:v>
                </c:pt>
                <c:pt idx="670">
                  <c:v>-288780.0</c:v>
                </c:pt>
                <c:pt idx="671">
                  <c:v>-288203.0</c:v>
                </c:pt>
                <c:pt idx="672">
                  <c:v>-286283.0</c:v>
                </c:pt>
                <c:pt idx="673">
                  <c:v>-285588.0</c:v>
                </c:pt>
                <c:pt idx="674">
                  <c:v>-285086.0</c:v>
                </c:pt>
                <c:pt idx="675">
                  <c:v>-284178.0</c:v>
                </c:pt>
                <c:pt idx="676">
                  <c:v>-283430.0</c:v>
                </c:pt>
                <c:pt idx="677">
                  <c:v>-281835.0</c:v>
                </c:pt>
                <c:pt idx="678">
                  <c:v>-279808.0</c:v>
                </c:pt>
                <c:pt idx="679">
                  <c:v>-278319.0</c:v>
                </c:pt>
                <c:pt idx="680">
                  <c:v>-277370.0</c:v>
                </c:pt>
                <c:pt idx="681">
                  <c:v>-276400.0</c:v>
                </c:pt>
                <c:pt idx="682">
                  <c:v>-275411.0</c:v>
                </c:pt>
                <c:pt idx="683">
                  <c:v>-274376.0</c:v>
                </c:pt>
                <c:pt idx="684">
                  <c:v>-273400.0</c:v>
                </c:pt>
                <c:pt idx="685">
                  <c:v>-272371.0</c:v>
                </c:pt>
                <c:pt idx="686">
                  <c:v>-271360.0</c:v>
                </c:pt>
                <c:pt idx="687">
                  <c:v>-270361.0</c:v>
                </c:pt>
                <c:pt idx="688">
                  <c:v>-269306.0</c:v>
                </c:pt>
                <c:pt idx="689">
                  <c:v>-268272.0</c:v>
                </c:pt>
                <c:pt idx="690">
                  <c:v>-267204.0</c:v>
                </c:pt>
                <c:pt idx="691">
                  <c:v>-266231.0</c:v>
                </c:pt>
                <c:pt idx="692">
                  <c:v>-265492.0</c:v>
                </c:pt>
                <c:pt idx="693">
                  <c:v>-264376.0</c:v>
                </c:pt>
                <c:pt idx="694">
                  <c:v>-263703.0</c:v>
                </c:pt>
                <c:pt idx="695">
                  <c:v>-262559.0</c:v>
                </c:pt>
                <c:pt idx="696">
                  <c:v>-260980.0</c:v>
                </c:pt>
                <c:pt idx="697">
                  <c:v>-260142.0</c:v>
                </c:pt>
                <c:pt idx="698">
                  <c:v>-258966.0</c:v>
                </c:pt>
                <c:pt idx="699">
                  <c:v>-258403.0</c:v>
                </c:pt>
                <c:pt idx="700">
                  <c:v>-256711.0</c:v>
                </c:pt>
                <c:pt idx="701">
                  <c:v>-255150.0</c:v>
                </c:pt>
                <c:pt idx="702">
                  <c:v>-254359.0</c:v>
                </c:pt>
                <c:pt idx="703">
                  <c:v>-253548.0</c:v>
                </c:pt>
                <c:pt idx="704">
                  <c:v>-251686.0</c:v>
                </c:pt>
                <c:pt idx="705">
                  <c:v>-250789.0</c:v>
                </c:pt>
                <c:pt idx="706">
                  <c:v>-249914.0</c:v>
                </c:pt>
                <c:pt idx="707">
                  <c:v>-249055.0</c:v>
                </c:pt>
                <c:pt idx="708">
                  <c:v>-248183.0</c:v>
                </c:pt>
                <c:pt idx="709">
                  <c:v>-245731.0</c:v>
                </c:pt>
                <c:pt idx="710">
                  <c:v>-243491.0</c:v>
                </c:pt>
                <c:pt idx="711">
                  <c:v>-242914.0</c:v>
                </c:pt>
                <c:pt idx="712">
                  <c:v>-242397.0</c:v>
                </c:pt>
                <c:pt idx="713">
                  <c:v>-241906.0</c:v>
                </c:pt>
                <c:pt idx="714">
                  <c:v>-241479.0</c:v>
                </c:pt>
                <c:pt idx="715">
                  <c:v>-241121.0</c:v>
                </c:pt>
                <c:pt idx="716">
                  <c:v>-240396.0</c:v>
                </c:pt>
                <c:pt idx="717">
                  <c:v>-240057.0</c:v>
                </c:pt>
                <c:pt idx="718">
                  <c:v>-239416.0</c:v>
                </c:pt>
                <c:pt idx="719">
                  <c:v>-238995.0</c:v>
                </c:pt>
                <c:pt idx="720">
                  <c:v>-238023.0</c:v>
                </c:pt>
                <c:pt idx="721">
                  <c:v>-237527.0</c:v>
                </c:pt>
                <c:pt idx="722">
                  <c:v>-237063.0</c:v>
                </c:pt>
                <c:pt idx="723">
                  <c:v>-236608.0</c:v>
                </c:pt>
                <c:pt idx="724">
                  <c:v>-235918.0</c:v>
                </c:pt>
                <c:pt idx="725">
                  <c:v>-235344.0</c:v>
                </c:pt>
                <c:pt idx="726">
                  <c:v>-234784.0</c:v>
                </c:pt>
                <c:pt idx="727">
                  <c:v>-234164.0</c:v>
                </c:pt>
                <c:pt idx="728">
                  <c:v>-233530.0</c:v>
                </c:pt>
                <c:pt idx="729">
                  <c:v>-232867.0</c:v>
                </c:pt>
                <c:pt idx="730">
                  <c:v>-229116.0</c:v>
                </c:pt>
                <c:pt idx="731">
                  <c:v>-228472.0</c:v>
                </c:pt>
                <c:pt idx="732">
                  <c:v>-227473.0</c:v>
                </c:pt>
                <c:pt idx="733">
                  <c:v>-225826.0</c:v>
                </c:pt>
                <c:pt idx="734">
                  <c:v>-225077.0</c:v>
                </c:pt>
                <c:pt idx="735">
                  <c:v>-224761.0</c:v>
                </c:pt>
                <c:pt idx="736">
                  <c:v>-223959.0</c:v>
                </c:pt>
                <c:pt idx="737">
                  <c:v>-222973.0</c:v>
                </c:pt>
                <c:pt idx="738">
                  <c:v>-222319.0</c:v>
                </c:pt>
                <c:pt idx="739">
                  <c:v>-220080.0</c:v>
                </c:pt>
                <c:pt idx="740">
                  <c:v>-218789.0</c:v>
                </c:pt>
                <c:pt idx="741">
                  <c:v>-218108.0</c:v>
                </c:pt>
                <c:pt idx="742">
                  <c:v>-217166.0</c:v>
                </c:pt>
                <c:pt idx="743">
                  <c:v>-216411.0</c:v>
                </c:pt>
                <c:pt idx="744">
                  <c:v>-214402.0</c:v>
                </c:pt>
                <c:pt idx="745">
                  <c:v>-213432.0</c:v>
                </c:pt>
                <c:pt idx="746">
                  <c:v>-212844.0</c:v>
                </c:pt>
                <c:pt idx="747">
                  <c:v>-212509.0</c:v>
                </c:pt>
                <c:pt idx="748">
                  <c:v>-212034.0</c:v>
                </c:pt>
                <c:pt idx="749">
                  <c:v>-211586.0</c:v>
                </c:pt>
                <c:pt idx="750">
                  <c:v>-211320.0</c:v>
                </c:pt>
                <c:pt idx="751">
                  <c:v>-210766.0</c:v>
                </c:pt>
                <c:pt idx="752">
                  <c:v>-209908.0</c:v>
                </c:pt>
                <c:pt idx="753">
                  <c:v>-208863.0</c:v>
                </c:pt>
                <c:pt idx="754">
                  <c:v>-208204.0</c:v>
                </c:pt>
                <c:pt idx="755">
                  <c:v>-207867.0</c:v>
                </c:pt>
                <c:pt idx="756">
                  <c:v>-207482.0</c:v>
                </c:pt>
                <c:pt idx="757">
                  <c:v>-207045.0</c:v>
                </c:pt>
                <c:pt idx="758">
                  <c:v>-206853.0</c:v>
                </c:pt>
                <c:pt idx="759">
                  <c:v>-206304.0</c:v>
                </c:pt>
                <c:pt idx="760">
                  <c:v>-206114.0</c:v>
                </c:pt>
                <c:pt idx="761">
                  <c:v>-205594.0</c:v>
                </c:pt>
                <c:pt idx="762">
                  <c:v>-205170.0</c:v>
                </c:pt>
                <c:pt idx="763">
                  <c:v>-204860.0</c:v>
                </c:pt>
                <c:pt idx="764">
                  <c:v>-204194.0</c:v>
                </c:pt>
                <c:pt idx="765">
                  <c:v>-204002.0</c:v>
                </c:pt>
                <c:pt idx="766">
                  <c:v>-203412.0</c:v>
                </c:pt>
                <c:pt idx="767">
                  <c:v>-202958.0</c:v>
                </c:pt>
                <c:pt idx="768">
                  <c:v>-202530.0</c:v>
                </c:pt>
                <c:pt idx="769">
                  <c:v>-201887.0</c:v>
                </c:pt>
                <c:pt idx="770">
                  <c:v>-201367.0</c:v>
                </c:pt>
                <c:pt idx="771">
                  <c:v>-200924.0</c:v>
                </c:pt>
                <c:pt idx="772">
                  <c:v>-200463.0</c:v>
                </c:pt>
                <c:pt idx="773">
                  <c:v>-199213.0</c:v>
                </c:pt>
                <c:pt idx="774">
                  <c:v>-197968.0</c:v>
                </c:pt>
                <c:pt idx="775">
                  <c:v>-197022.0</c:v>
                </c:pt>
                <c:pt idx="776">
                  <c:v>-194229.0</c:v>
                </c:pt>
                <c:pt idx="777">
                  <c:v>-193723.0</c:v>
                </c:pt>
                <c:pt idx="778">
                  <c:v>-193067.0</c:v>
                </c:pt>
                <c:pt idx="779">
                  <c:v>-191531.0</c:v>
                </c:pt>
                <c:pt idx="780">
                  <c:v>-190960.0</c:v>
                </c:pt>
                <c:pt idx="781">
                  <c:v>-188402.0</c:v>
                </c:pt>
                <c:pt idx="782">
                  <c:v>-187126.0</c:v>
                </c:pt>
                <c:pt idx="783">
                  <c:v>-186486.0</c:v>
                </c:pt>
                <c:pt idx="784">
                  <c:v>-184747.0</c:v>
                </c:pt>
                <c:pt idx="785">
                  <c:v>-182735.0</c:v>
                </c:pt>
                <c:pt idx="786">
                  <c:v>-180096.0</c:v>
                </c:pt>
                <c:pt idx="787">
                  <c:v>-178118.0</c:v>
                </c:pt>
                <c:pt idx="788">
                  <c:v>-177167.0</c:v>
                </c:pt>
                <c:pt idx="789">
                  <c:v>-176229.0</c:v>
                </c:pt>
                <c:pt idx="790">
                  <c:v>-175189.0</c:v>
                </c:pt>
                <c:pt idx="791">
                  <c:v>-173356.0</c:v>
                </c:pt>
                <c:pt idx="792">
                  <c:v>-171444.0</c:v>
                </c:pt>
                <c:pt idx="793">
                  <c:v>-171185.0</c:v>
                </c:pt>
                <c:pt idx="794">
                  <c:v>-170484.0</c:v>
                </c:pt>
                <c:pt idx="795">
                  <c:v>-169401.0</c:v>
                </c:pt>
                <c:pt idx="796">
                  <c:v>-167542.0</c:v>
                </c:pt>
                <c:pt idx="797">
                  <c:v>-165233.0</c:v>
                </c:pt>
                <c:pt idx="798">
                  <c:v>-162489.0</c:v>
                </c:pt>
                <c:pt idx="799">
                  <c:v>-161748.0</c:v>
                </c:pt>
                <c:pt idx="800">
                  <c:v>-161074.0</c:v>
                </c:pt>
                <c:pt idx="801">
                  <c:v>-160278.0</c:v>
                </c:pt>
                <c:pt idx="802">
                  <c:v>-159729.0</c:v>
                </c:pt>
                <c:pt idx="803">
                  <c:v>-157993.0</c:v>
                </c:pt>
                <c:pt idx="804">
                  <c:v>-157612.0</c:v>
                </c:pt>
                <c:pt idx="805">
                  <c:v>-153863.0</c:v>
                </c:pt>
                <c:pt idx="806">
                  <c:v>-153445.0</c:v>
                </c:pt>
                <c:pt idx="807">
                  <c:v>-152530.0</c:v>
                </c:pt>
                <c:pt idx="808">
                  <c:v>-149473.0</c:v>
                </c:pt>
                <c:pt idx="809">
                  <c:v>-147971.0</c:v>
                </c:pt>
                <c:pt idx="810">
                  <c:v>-147853.0</c:v>
                </c:pt>
                <c:pt idx="811">
                  <c:v>-146881.0</c:v>
                </c:pt>
                <c:pt idx="812">
                  <c:v>-143413.0</c:v>
                </c:pt>
                <c:pt idx="813">
                  <c:v>-140108.0</c:v>
                </c:pt>
                <c:pt idx="814">
                  <c:v>-139010.0</c:v>
                </c:pt>
                <c:pt idx="815">
                  <c:v>-138949.0</c:v>
                </c:pt>
                <c:pt idx="816">
                  <c:v>-137667.0</c:v>
                </c:pt>
                <c:pt idx="817">
                  <c:v>-137325.0</c:v>
                </c:pt>
                <c:pt idx="818">
                  <c:v>-136235.0</c:v>
                </c:pt>
                <c:pt idx="819">
                  <c:v>-136032.0</c:v>
                </c:pt>
                <c:pt idx="820">
                  <c:v>-135683.0</c:v>
                </c:pt>
                <c:pt idx="821">
                  <c:v>-135343.0</c:v>
                </c:pt>
                <c:pt idx="822">
                  <c:v>-134705.0</c:v>
                </c:pt>
                <c:pt idx="823">
                  <c:v>-134617.0</c:v>
                </c:pt>
                <c:pt idx="824">
                  <c:v>-134301.0</c:v>
                </c:pt>
                <c:pt idx="825">
                  <c:v>-134061.0</c:v>
                </c:pt>
                <c:pt idx="826">
                  <c:v>-133933.0</c:v>
                </c:pt>
                <c:pt idx="827">
                  <c:v>-133653.0</c:v>
                </c:pt>
                <c:pt idx="828">
                  <c:v>-133257.0</c:v>
                </c:pt>
                <c:pt idx="829">
                  <c:v>-133164.0</c:v>
                </c:pt>
                <c:pt idx="830">
                  <c:v>-133010.0</c:v>
                </c:pt>
                <c:pt idx="831">
                  <c:v>-132337.0</c:v>
                </c:pt>
                <c:pt idx="832">
                  <c:v>-132173.0</c:v>
                </c:pt>
                <c:pt idx="833">
                  <c:v>-131477.0</c:v>
                </c:pt>
                <c:pt idx="834">
                  <c:v>-131155.0</c:v>
                </c:pt>
                <c:pt idx="835">
                  <c:v>-131119.0</c:v>
                </c:pt>
                <c:pt idx="836">
                  <c:v>-130542.0</c:v>
                </c:pt>
                <c:pt idx="837">
                  <c:v>-129778.0</c:v>
                </c:pt>
                <c:pt idx="838">
                  <c:v>-129505.0</c:v>
                </c:pt>
                <c:pt idx="839">
                  <c:v>-129379.0</c:v>
                </c:pt>
                <c:pt idx="840">
                  <c:v>-127786.0</c:v>
                </c:pt>
                <c:pt idx="841">
                  <c:v>-127702.0</c:v>
                </c:pt>
                <c:pt idx="842">
                  <c:v>-127390.0</c:v>
                </c:pt>
                <c:pt idx="843">
                  <c:v>-127196.0</c:v>
                </c:pt>
                <c:pt idx="844">
                  <c:v>-126916.0</c:v>
                </c:pt>
                <c:pt idx="845">
                  <c:v>-126659.0</c:v>
                </c:pt>
                <c:pt idx="846">
                  <c:v>-126422.0</c:v>
                </c:pt>
                <c:pt idx="847">
                  <c:v>-126394.0</c:v>
                </c:pt>
                <c:pt idx="848">
                  <c:v>-125957.0</c:v>
                </c:pt>
                <c:pt idx="849">
                  <c:v>-125672.0</c:v>
                </c:pt>
                <c:pt idx="850">
                  <c:v>-125182.0</c:v>
                </c:pt>
                <c:pt idx="851">
                  <c:v>-124936.0</c:v>
                </c:pt>
                <c:pt idx="852">
                  <c:v>-124648.0</c:v>
                </c:pt>
                <c:pt idx="853">
                  <c:v>-124397.0</c:v>
                </c:pt>
                <c:pt idx="854">
                  <c:v>-123484.0</c:v>
                </c:pt>
                <c:pt idx="855">
                  <c:v>-123312.0</c:v>
                </c:pt>
                <c:pt idx="856">
                  <c:v>-123131.0</c:v>
                </c:pt>
                <c:pt idx="857">
                  <c:v>-122839.0</c:v>
                </c:pt>
                <c:pt idx="858">
                  <c:v>-122307.0</c:v>
                </c:pt>
                <c:pt idx="859">
                  <c:v>-122263.0</c:v>
                </c:pt>
                <c:pt idx="860">
                  <c:v>-121120.0</c:v>
                </c:pt>
                <c:pt idx="861">
                  <c:v>-120394.0</c:v>
                </c:pt>
                <c:pt idx="862">
                  <c:v>-119067.0</c:v>
                </c:pt>
                <c:pt idx="863">
                  <c:v>-118432.0</c:v>
                </c:pt>
                <c:pt idx="864">
                  <c:v>-117722.0</c:v>
                </c:pt>
                <c:pt idx="865">
                  <c:v>-116699.0</c:v>
                </c:pt>
                <c:pt idx="866">
                  <c:v>-115800.0</c:v>
                </c:pt>
                <c:pt idx="867">
                  <c:v>-114551.0</c:v>
                </c:pt>
                <c:pt idx="868">
                  <c:v>-113168.0</c:v>
                </c:pt>
                <c:pt idx="869">
                  <c:v>-112651.0</c:v>
                </c:pt>
                <c:pt idx="870">
                  <c:v>-112146.0</c:v>
                </c:pt>
                <c:pt idx="871">
                  <c:v>-111312.0</c:v>
                </c:pt>
                <c:pt idx="872">
                  <c:v>-109912.0</c:v>
                </c:pt>
                <c:pt idx="873">
                  <c:v>-107854.0</c:v>
                </c:pt>
                <c:pt idx="874">
                  <c:v>-106203.0</c:v>
                </c:pt>
                <c:pt idx="875">
                  <c:v>-105629.0</c:v>
                </c:pt>
                <c:pt idx="876">
                  <c:v>-103686.0</c:v>
                </c:pt>
                <c:pt idx="877">
                  <c:v>-102754.0</c:v>
                </c:pt>
                <c:pt idx="878">
                  <c:v>-101515.0</c:v>
                </c:pt>
                <c:pt idx="879">
                  <c:v>-99799.0</c:v>
                </c:pt>
                <c:pt idx="880">
                  <c:v>-98887.0</c:v>
                </c:pt>
                <c:pt idx="881">
                  <c:v>-97899.0</c:v>
                </c:pt>
                <c:pt idx="882">
                  <c:v>-92403.0</c:v>
                </c:pt>
                <c:pt idx="883">
                  <c:v>-89299.0</c:v>
                </c:pt>
                <c:pt idx="884">
                  <c:v>-88407.0</c:v>
                </c:pt>
                <c:pt idx="885">
                  <c:v>-85967.0</c:v>
                </c:pt>
                <c:pt idx="886">
                  <c:v>-84231.0</c:v>
                </c:pt>
                <c:pt idx="887">
                  <c:v>-83070.0</c:v>
                </c:pt>
                <c:pt idx="888">
                  <c:v>-82066.0</c:v>
                </c:pt>
                <c:pt idx="889">
                  <c:v>-81383.0</c:v>
                </c:pt>
                <c:pt idx="890">
                  <c:v>-80467.0</c:v>
                </c:pt>
                <c:pt idx="891">
                  <c:v>-78664.0</c:v>
                </c:pt>
                <c:pt idx="892">
                  <c:v>-76233.0</c:v>
                </c:pt>
                <c:pt idx="893">
                  <c:v>-75200.0</c:v>
                </c:pt>
                <c:pt idx="894">
                  <c:v>-71277.0</c:v>
                </c:pt>
                <c:pt idx="895">
                  <c:v>-69099.0</c:v>
                </c:pt>
                <c:pt idx="896">
                  <c:v>-63989.0</c:v>
                </c:pt>
                <c:pt idx="897">
                  <c:v>-62989.0</c:v>
                </c:pt>
                <c:pt idx="898">
                  <c:v>-60909.0</c:v>
                </c:pt>
                <c:pt idx="899">
                  <c:v>-55707.0</c:v>
                </c:pt>
                <c:pt idx="900">
                  <c:v>-55138.0</c:v>
                </c:pt>
                <c:pt idx="901">
                  <c:v>-50432.0</c:v>
                </c:pt>
                <c:pt idx="902">
                  <c:v>-48713.0</c:v>
                </c:pt>
                <c:pt idx="903">
                  <c:v>-47740.0</c:v>
                </c:pt>
                <c:pt idx="904">
                  <c:v>-46904.0</c:v>
                </c:pt>
                <c:pt idx="905">
                  <c:v>-45386.0</c:v>
                </c:pt>
                <c:pt idx="906">
                  <c:v>-41550.0</c:v>
                </c:pt>
                <c:pt idx="907">
                  <c:v>-35521.0</c:v>
                </c:pt>
                <c:pt idx="908">
                  <c:v>-33059.0</c:v>
                </c:pt>
                <c:pt idx="909">
                  <c:v>-28070.0</c:v>
                </c:pt>
                <c:pt idx="910">
                  <c:v>-27113.0</c:v>
                </c:pt>
                <c:pt idx="911">
                  <c:v>-24044.0</c:v>
                </c:pt>
                <c:pt idx="912">
                  <c:v>-20877.0</c:v>
                </c:pt>
                <c:pt idx="913">
                  <c:v>-20065.0</c:v>
                </c:pt>
                <c:pt idx="914">
                  <c:v>-19904.0</c:v>
                </c:pt>
                <c:pt idx="915">
                  <c:v>-19557.0</c:v>
                </c:pt>
                <c:pt idx="916">
                  <c:v>-19307.0</c:v>
                </c:pt>
                <c:pt idx="917">
                  <c:v>-19061.0</c:v>
                </c:pt>
                <c:pt idx="918">
                  <c:v>-18798.0</c:v>
                </c:pt>
                <c:pt idx="919">
                  <c:v>-18552.0</c:v>
                </c:pt>
                <c:pt idx="920">
                  <c:v>-18247.0</c:v>
                </c:pt>
                <c:pt idx="921">
                  <c:v>-18218.0</c:v>
                </c:pt>
                <c:pt idx="922">
                  <c:v>-18038.0</c:v>
                </c:pt>
                <c:pt idx="923">
                  <c:v>-17798.0</c:v>
                </c:pt>
                <c:pt idx="924">
                  <c:v>-17559.0</c:v>
                </c:pt>
                <c:pt idx="925">
                  <c:v>-17397.0</c:v>
                </c:pt>
                <c:pt idx="926">
                  <c:v>-16971.0</c:v>
                </c:pt>
                <c:pt idx="927">
                  <c:v>-16918.0</c:v>
                </c:pt>
                <c:pt idx="928">
                  <c:v>-16878.0</c:v>
                </c:pt>
                <c:pt idx="929">
                  <c:v>-16591.0</c:v>
                </c:pt>
                <c:pt idx="930">
                  <c:v>-16335.0</c:v>
                </c:pt>
                <c:pt idx="931">
                  <c:v>-15993.0</c:v>
                </c:pt>
                <c:pt idx="932">
                  <c:v>-15859.0</c:v>
                </c:pt>
                <c:pt idx="933">
                  <c:v>-15615.0</c:v>
                </c:pt>
                <c:pt idx="934">
                  <c:v>-15425.0</c:v>
                </c:pt>
                <c:pt idx="935">
                  <c:v>-15161.0</c:v>
                </c:pt>
                <c:pt idx="936">
                  <c:v>-14920.0</c:v>
                </c:pt>
                <c:pt idx="937">
                  <c:v>-14709.0</c:v>
                </c:pt>
                <c:pt idx="938">
                  <c:v>-14502.0</c:v>
                </c:pt>
                <c:pt idx="939">
                  <c:v>-14310.0</c:v>
                </c:pt>
                <c:pt idx="940">
                  <c:v>-14123.0</c:v>
                </c:pt>
                <c:pt idx="941">
                  <c:v>-13936.0</c:v>
                </c:pt>
                <c:pt idx="942">
                  <c:v>-13792.0</c:v>
                </c:pt>
                <c:pt idx="943">
                  <c:v>-13620.0</c:v>
                </c:pt>
                <c:pt idx="944">
                  <c:v>-13488.0</c:v>
                </c:pt>
                <c:pt idx="945">
                  <c:v>-13283.0</c:v>
                </c:pt>
                <c:pt idx="946">
                  <c:v>-13062.0</c:v>
                </c:pt>
                <c:pt idx="947">
                  <c:v>-12940.0</c:v>
                </c:pt>
                <c:pt idx="948">
                  <c:v>-12775.0</c:v>
                </c:pt>
                <c:pt idx="949">
                  <c:v>-12600.0</c:v>
                </c:pt>
                <c:pt idx="950">
                  <c:v>-12353.0</c:v>
                </c:pt>
                <c:pt idx="951">
                  <c:v>-11998.0</c:v>
                </c:pt>
                <c:pt idx="952">
                  <c:v>-11854.0</c:v>
                </c:pt>
                <c:pt idx="953">
                  <c:v>-11703.0</c:v>
                </c:pt>
                <c:pt idx="954">
                  <c:v>-11592.0</c:v>
                </c:pt>
                <c:pt idx="955">
                  <c:v>-11490.0</c:v>
                </c:pt>
                <c:pt idx="956">
                  <c:v>-11291.0</c:v>
                </c:pt>
                <c:pt idx="957">
                  <c:v>-11140.0</c:v>
                </c:pt>
                <c:pt idx="958">
                  <c:v>-10992.0</c:v>
                </c:pt>
                <c:pt idx="959">
                  <c:v>-10810.0</c:v>
                </c:pt>
                <c:pt idx="960">
                  <c:v>-10692.0</c:v>
                </c:pt>
                <c:pt idx="961">
                  <c:v>-10546.0</c:v>
                </c:pt>
                <c:pt idx="962">
                  <c:v>-10421.0</c:v>
                </c:pt>
                <c:pt idx="963">
                  <c:v>-10172.0</c:v>
                </c:pt>
                <c:pt idx="964">
                  <c:v>-10100.0</c:v>
                </c:pt>
                <c:pt idx="965">
                  <c:v>-10008.0</c:v>
                </c:pt>
                <c:pt idx="966">
                  <c:v>-9946.0</c:v>
                </c:pt>
                <c:pt idx="967">
                  <c:v>-9869.0</c:v>
                </c:pt>
                <c:pt idx="968">
                  <c:v>-9777.0</c:v>
                </c:pt>
                <c:pt idx="969">
                  <c:v>-9726.0</c:v>
                </c:pt>
                <c:pt idx="970">
                  <c:v>-9685.0</c:v>
                </c:pt>
                <c:pt idx="971">
                  <c:v>-9630.0</c:v>
                </c:pt>
                <c:pt idx="972">
                  <c:v>-9519.0</c:v>
                </c:pt>
                <c:pt idx="973">
                  <c:v>-9486.0</c:v>
                </c:pt>
                <c:pt idx="974">
                  <c:v>-9442.0</c:v>
                </c:pt>
                <c:pt idx="975">
                  <c:v>-9388.0</c:v>
                </c:pt>
                <c:pt idx="976">
                  <c:v>-9328.0</c:v>
                </c:pt>
                <c:pt idx="977">
                  <c:v>-9286.0</c:v>
                </c:pt>
                <c:pt idx="978">
                  <c:v>-9251.0</c:v>
                </c:pt>
                <c:pt idx="979">
                  <c:v>-9186.0</c:v>
                </c:pt>
                <c:pt idx="980">
                  <c:v>-9137.0</c:v>
                </c:pt>
                <c:pt idx="981">
                  <c:v>-9064.0</c:v>
                </c:pt>
                <c:pt idx="982">
                  <c:v>-8983.0</c:v>
                </c:pt>
                <c:pt idx="983">
                  <c:v>-8945.0</c:v>
                </c:pt>
                <c:pt idx="984">
                  <c:v>-8877.0</c:v>
                </c:pt>
                <c:pt idx="985">
                  <c:v>-8855.0</c:v>
                </c:pt>
                <c:pt idx="986">
                  <c:v>-8794.0</c:v>
                </c:pt>
                <c:pt idx="987">
                  <c:v>-8671.0</c:v>
                </c:pt>
                <c:pt idx="988">
                  <c:v>-8577.0</c:v>
                </c:pt>
                <c:pt idx="989">
                  <c:v>-8467.0</c:v>
                </c:pt>
                <c:pt idx="990">
                  <c:v>-8344.0</c:v>
                </c:pt>
                <c:pt idx="991">
                  <c:v>-8259.0</c:v>
                </c:pt>
                <c:pt idx="992">
                  <c:v>-8138.0</c:v>
                </c:pt>
                <c:pt idx="993">
                  <c:v>-8033.0</c:v>
                </c:pt>
                <c:pt idx="994">
                  <c:v>-7959.0</c:v>
                </c:pt>
                <c:pt idx="995">
                  <c:v>-7857.0</c:v>
                </c:pt>
                <c:pt idx="996">
                  <c:v>-7771.0</c:v>
                </c:pt>
                <c:pt idx="997">
                  <c:v>-7647.0</c:v>
                </c:pt>
                <c:pt idx="998">
                  <c:v>-7586.0</c:v>
                </c:pt>
                <c:pt idx="999">
                  <c:v>-7367.0</c:v>
                </c:pt>
                <c:pt idx="1000">
                  <c:v>-7282.0</c:v>
                </c:pt>
                <c:pt idx="1001">
                  <c:v>-7190.0</c:v>
                </c:pt>
                <c:pt idx="1002">
                  <c:v>-7142.0</c:v>
                </c:pt>
                <c:pt idx="1003">
                  <c:v>-7023.0</c:v>
                </c:pt>
                <c:pt idx="1004">
                  <c:v>-6919.0</c:v>
                </c:pt>
                <c:pt idx="1005">
                  <c:v>-6834.0</c:v>
                </c:pt>
                <c:pt idx="1006">
                  <c:v>-6703.0</c:v>
                </c:pt>
                <c:pt idx="1007">
                  <c:v>-6629.0</c:v>
                </c:pt>
                <c:pt idx="1008">
                  <c:v>-6527.0</c:v>
                </c:pt>
                <c:pt idx="1009">
                  <c:v>-6437.0</c:v>
                </c:pt>
                <c:pt idx="1010">
                  <c:v>-6331.0</c:v>
                </c:pt>
                <c:pt idx="1011">
                  <c:v>-6231.0</c:v>
                </c:pt>
                <c:pt idx="1012">
                  <c:v>-6100.0</c:v>
                </c:pt>
                <c:pt idx="1013">
                  <c:v>-6040.0</c:v>
                </c:pt>
                <c:pt idx="1014">
                  <c:v>-5926.0</c:v>
                </c:pt>
                <c:pt idx="1015">
                  <c:v>-5831.0</c:v>
                </c:pt>
                <c:pt idx="1016">
                  <c:v>-5741.0</c:v>
                </c:pt>
                <c:pt idx="1017">
                  <c:v>-5640.0</c:v>
                </c:pt>
                <c:pt idx="1018">
                  <c:v>-5557.0</c:v>
                </c:pt>
                <c:pt idx="1019">
                  <c:v>-5463.0</c:v>
                </c:pt>
                <c:pt idx="1020">
                  <c:v>-5370.0</c:v>
                </c:pt>
                <c:pt idx="1021">
                  <c:v>-5284.0</c:v>
                </c:pt>
                <c:pt idx="1022">
                  <c:v>-5162.0</c:v>
                </c:pt>
                <c:pt idx="1023">
                  <c:v>-5078.0</c:v>
                </c:pt>
                <c:pt idx="1024">
                  <c:v>-4991.0</c:v>
                </c:pt>
                <c:pt idx="1025">
                  <c:v>-4888.0</c:v>
                </c:pt>
                <c:pt idx="1026">
                  <c:v>-4763.0</c:v>
                </c:pt>
                <c:pt idx="1027">
                  <c:v>-4667.0</c:v>
                </c:pt>
                <c:pt idx="1028">
                  <c:v>-4595.0</c:v>
                </c:pt>
                <c:pt idx="1029">
                  <c:v>-4484.0</c:v>
                </c:pt>
                <c:pt idx="1030">
                  <c:v>-4404.0</c:v>
                </c:pt>
                <c:pt idx="1031">
                  <c:v>-4313.0</c:v>
                </c:pt>
                <c:pt idx="1032">
                  <c:v>-4181.0</c:v>
                </c:pt>
                <c:pt idx="1033">
                  <c:v>-4089.0</c:v>
                </c:pt>
                <c:pt idx="1034">
                  <c:v>-4048.0</c:v>
                </c:pt>
                <c:pt idx="1035">
                  <c:v>-3905.0</c:v>
                </c:pt>
                <c:pt idx="1036">
                  <c:v>-3766.0</c:v>
                </c:pt>
                <c:pt idx="1037">
                  <c:v>-3707.0</c:v>
                </c:pt>
                <c:pt idx="1038">
                  <c:v>-3612.0</c:v>
                </c:pt>
                <c:pt idx="1039">
                  <c:v>-3526.0</c:v>
                </c:pt>
                <c:pt idx="1040">
                  <c:v>-3420.0</c:v>
                </c:pt>
                <c:pt idx="1041">
                  <c:v>-3324.0</c:v>
                </c:pt>
                <c:pt idx="1042">
                  <c:v>-3210.0</c:v>
                </c:pt>
                <c:pt idx="1043">
                  <c:v>-3144.0</c:v>
                </c:pt>
                <c:pt idx="1044">
                  <c:v>-3054.0</c:v>
                </c:pt>
                <c:pt idx="1045">
                  <c:v>-2924.0</c:v>
                </c:pt>
                <c:pt idx="1046">
                  <c:v>-2816.0</c:v>
                </c:pt>
                <c:pt idx="1047">
                  <c:v>-2753.0</c:v>
                </c:pt>
                <c:pt idx="1048">
                  <c:v>-2623.0</c:v>
                </c:pt>
                <c:pt idx="1049">
                  <c:v>-2530.0</c:v>
                </c:pt>
                <c:pt idx="1050">
                  <c:v>-2424.0</c:v>
                </c:pt>
                <c:pt idx="1051">
                  <c:v>-2374.0</c:v>
                </c:pt>
                <c:pt idx="1052">
                  <c:v>-2211.0</c:v>
                </c:pt>
                <c:pt idx="1053">
                  <c:v>-2146.0</c:v>
                </c:pt>
                <c:pt idx="1054">
                  <c:v>-2054.0</c:v>
                </c:pt>
                <c:pt idx="1055">
                  <c:v>-1960.0</c:v>
                </c:pt>
                <c:pt idx="1056">
                  <c:v>-1840.0</c:v>
                </c:pt>
                <c:pt idx="1057">
                  <c:v>-1771.0</c:v>
                </c:pt>
                <c:pt idx="1058">
                  <c:v>-1672.0</c:v>
                </c:pt>
                <c:pt idx="1059">
                  <c:v>-1573.0</c:v>
                </c:pt>
                <c:pt idx="1060">
                  <c:v>-1503.0</c:v>
                </c:pt>
                <c:pt idx="1061">
                  <c:v>-1386.0</c:v>
                </c:pt>
                <c:pt idx="1062">
                  <c:v>-1265.0</c:v>
                </c:pt>
                <c:pt idx="1063">
                  <c:v>-1166.0</c:v>
                </c:pt>
                <c:pt idx="1064">
                  <c:v>-1103.0</c:v>
                </c:pt>
                <c:pt idx="1065">
                  <c:v>-952.0</c:v>
                </c:pt>
                <c:pt idx="1066">
                  <c:v>-856.0</c:v>
                </c:pt>
                <c:pt idx="1067">
                  <c:v>-778.0</c:v>
                </c:pt>
                <c:pt idx="1068">
                  <c:v>-654.0</c:v>
                </c:pt>
                <c:pt idx="1069">
                  <c:v>-586.0</c:v>
                </c:pt>
                <c:pt idx="1070">
                  <c:v>-483.0</c:v>
                </c:pt>
                <c:pt idx="1071">
                  <c:v>-384.0</c:v>
                </c:pt>
                <c:pt idx="1072">
                  <c:v>-262.0</c:v>
                </c:pt>
                <c:pt idx="1073">
                  <c:v>-178.0</c:v>
                </c:pt>
                <c:pt idx="1074">
                  <c:v>-107.0</c:v>
                </c:pt>
                <c:pt idx="1075">
                  <c:v>1.0</c:v>
                </c:pt>
                <c:pt idx="1076">
                  <c:v>2.0</c:v>
                </c:pt>
                <c:pt idx="1077">
                  <c:v>3.0</c:v>
                </c:pt>
                <c:pt idx="1078">
                  <c:v>4.0</c:v>
                </c:pt>
                <c:pt idx="1079">
                  <c:v>5.0</c:v>
                </c:pt>
                <c:pt idx="1080">
                  <c:v>6.0</c:v>
                </c:pt>
                <c:pt idx="1081">
                  <c:v>7.0</c:v>
                </c:pt>
                <c:pt idx="1082">
                  <c:v>8.0</c:v>
                </c:pt>
                <c:pt idx="1083">
                  <c:v>9.0</c:v>
                </c:pt>
                <c:pt idx="1084">
                  <c:v>10.0</c:v>
                </c:pt>
                <c:pt idx="1085">
                  <c:v>11.0</c:v>
                </c:pt>
                <c:pt idx="1086">
                  <c:v>12.0</c:v>
                </c:pt>
                <c:pt idx="1087">
                  <c:v>13.0</c:v>
                </c:pt>
                <c:pt idx="1088">
                  <c:v>14.0</c:v>
                </c:pt>
                <c:pt idx="1089">
                  <c:v>15.0</c:v>
                </c:pt>
                <c:pt idx="1090">
                  <c:v>16.0</c:v>
                </c:pt>
                <c:pt idx="1091">
                  <c:v>17.0</c:v>
                </c:pt>
                <c:pt idx="1092">
                  <c:v>18.0</c:v>
                </c:pt>
                <c:pt idx="1093">
                  <c:v>19.0</c:v>
                </c:pt>
                <c:pt idx="1094">
                  <c:v>20.0</c:v>
                </c:pt>
                <c:pt idx="1095">
                  <c:v>21.0</c:v>
                </c:pt>
                <c:pt idx="1096">
                  <c:v>22.0</c:v>
                </c:pt>
                <c:pt idx="1097">
                  <c:v>23.0</c:v>
                </c:pt>
                <c:pt idx="1098">
                  <c:v>24.0</c:v>
                </c:pt>
                <c:pt idx="1099">
                  <c:v>25.0</c:v>
                </c:pt>
                <c:pt idx="1100">
                  <c:v>26.0</c:v>
                </c:pt>
                <c:pt idx="1101">
                  <c:v>27.0</c:v>
                </c:pt>
                <c:pt idx="1102">
                  <c:v>28.0</c:v>
                </c:pt>
                <c:pt idx="1103">
                  <c:v>29.0</c:v>
                </c:pt>
                <c:pt idx="1104">
                  <c:v>30.0</c:v>
                </c:pt>
                <c:pt idx="1105">
                  <c:v>31.0</c:v>
                </c:pt>
                <c:pt idx="1106">
                  <c:v>32.0</c:v>
                </c:pt>
                <c:pt idx="1107">
                  <c:v>33.0</c:v>
                </c:pt>
                <c:pt idx="1108">
                  <c:v>34.0</c:v>
                </c:pt>
                <c:pt idx="1109">
                  <c:v>35.0</c:v>
                </c:pt>
                <c:pt idx="1110">
                  <c:v>36.0</c:v>
                </c:pt>
                <c:pt idx="1111">
                  <c:v>37.0</c:v>
                </c:pt>
                <c:pt idx="1112">
                  <c:v>38.0</c:v>
                </c:pt>
                <c:pt idx="1113">
                  <c:v>39.0</c:v>
                </c:pt>
                <c:pt idx="1114">
                  <c:v>40.0</c:v>
                </c:pt>
                <c:pt idx="1115">
                  <c:v>41.0</c:v>
                </c:pt>
                <c:pt idx="1116">
                  <c:v>42.0</c:v>
                </c:pt>
                <c:pt idx="1117">
                  <c:v>43.0</c:v>
                </c:pt>
                <c:pt idx="1118">
                  <c:v>44.0</c:v>
                </c:pt>
                <c:pt idx="1119">
                  <c:v>45.0</c:v>
                </c:pt>
                <c:pt idx="1120">
                  <c:v>46.0</c:v>
                </c:pt>
                <c:pt idx="1121">
                  <c:v>47.0</c:v>
                </c:pt>
                <c:pt idx="1122">
                  <c:v>48.0</c:v>
                </c:pt>
                <c:pt idx="1123">
                  <c:v>49.0</c:v>
                </c:pt>
                <c:pt idx="1124">
                  <c:v>50.0</c:v>
                </c:pt>
                <c:pt idx="1125">
                  <c:v>51.0</c:v>
                </c:pt>
                <c:pt idx="1126">
                  <c:v>52.0</c:v>
                </c:pt>
                <c:pt idx="1127">
                  <c:v>53.0</c:v>
                </c:pt>
                <c:pt idx="1128">
                  <c:v>54.0</c:v>
                </c:pt>
                <c:pt idx="1129">
                  <c:v>55.0</c:v>
                </c:pt>
                <c:pt idx="1130">
                  <c:v>56.0</c:v>
                </c:pt>
                <c:pt idx="1131">
                  <c:v>57.0</c:v>
                </c:pt>
                <c:pt idx="1132">
                  <c:v>58.0</c:v>
                </c:pt>
                <c:pt idx="1133">
                  <c:v>59.0</c:v>
                </c:pt>
                <c:pt idx="1134">
                  <c:v>60.0</c:v>
                </c:pt>
                <c:pt idx="1135">
                  <c:v>61.0</c:v>
                </c:pt>
                <c:pt idx="1136">
                  <c:v>62.0</c:v>
                </c:pt>
                <c:pt idx="1137">
                  <c:v>63.0</c:v>
                </c:pt>
                <c:pt idx="1138">
                  <c:v>64.0</c:v>
                </c:pt>
                <c:pt idx="1139">
                  <c:v>65.0</c:v>
                </c:pt>
                <c:pt idx="1140">
                  <c:v>66.0</c:v>
                </c:pt>
                <c:pt idx="1141">
                  <c:v>67.0</c:v>
                </c:pt>
                <c:pt idx="1142">
                  <c:v>68.0</c:v>
                </c:pt>
                <c:pt idx="1143">
                  <c:v>69.0</c:v>
                </c:pt>
                <c:pt idx="1144">
                  <c:v>70.0</c:v>
                </c:pt>
                <c:pt idx="1145">
                  <c:v>71.0</c:v>
                </c:pt>
                <c:pt idx="1146">
                  <c:v>72.0</c:v>
                </c:pt>
                <c:pt idx="1147">
                  <c:v>73.0</c:v>
                </c:pt>
                <c:pt idx="1148">
                  <c:v>74.0</c:v>
                </c:pt>
                <c:pt idx="1149">
                  <c:v>75.0</c:v>
                </c:pt>
                <c:pt idx="1150">
                  <c:v>76.0</c:v>
                </c:pt>
                <c:pt idx="1151">
                  <c:v>77.0</c:v>
                </c:pt>
                <c:pt idx="1152">
                  <c:v>78.0</c:v>
                </c:pt>
                <c:pt idx="1153">
                  <c:v>79.0</c:v>
                </c:pt>
                <c:pt idx="1154">
                  <c:v>80.0</c:v>
                </c:pt>
                <c:pt idx="1155">
                  <c:v>81.0</c:v>
                </c:pt>
                <c:pt idx="1156">
                  <c:v>82.0</c:v>
                </c:pt>
                <c:pt idx="1157">
                  <c:v>83.0</c:v>
                </c:pt>
                <c:pt idx="1158">
                  <c:v>84.0</c:v>
                </c:pt>
                <c:pt idx="1159">
                  <c:v>85.0</c:v>
                </c:pt>
                <c:pt idx="1160">
                  <c:v>86.0</c:v>
                </c:pt>
                <c:pt idx="1161">
                  <c:v>87.0</c:v>
                </c:pt>
                <c:pt idx="1162">
                  <c:v>88.0</c:v>
                </c:pt>
                <c:pt idx="1163">
                  <c:v>89.0</c:v>
                </c:pt>
                <c:pt idx="1164">
                  <c:v>90.0</c:v>
                </c:pt>
                <c:pt idx="1165">
                  <c:v>91.0</c:v>
                </c:pt>
                <c:pt idx="1166">
                  <c:v>92.0</c:v>
                </c:pt>
                <c:pt idx="1167">
                  <c:v>93.0</c:v>
                </c:pt>
                <c:pt idx="1168">
                  <c:v>94.0</c:v>
                </c:pt>
                <c:pt idx="1169">
                  <c:v>95.0</c:v>
                </c:pt>
                <c:pt idx="1170">
                  <c:v>96.0</c:v>
                </c:pt>
                <c:pt idx="1171">
                  <c:v>97.0</c:v>
                </c:pt>
                <c:pt idx="1172">
                  <c:v>98.0</c:v>
                </c:pt>
                <c:pt idx="1173">
                  <c:v>99.0</c:v>
                </c:pt>
                <c:pt idx="1174">
                  <c:v>100.0</c:v>
                </c:pt>
                <c:pt idx="1175">
                  <c:v>101.0</c:v>
                </c:pt>
                <c:pt idx="1176">
                  <c:v>102.0</c:v>
                </c:pt>
                <c:pt idx="1177">
                  <c:v>103.0</c:v>
                </c:pt>
                <c:pt idx="1178">
                  <c:v>104.0</c:v>
                </c:pt>
                <c:pt idx="1179">
                  <c:v>105.0</c:v>
                </c:pt>
                <c:pt idx="1180">
                  <c:v>106.0</c:v>
                </c:pt>
                <c:pt idx="1181">
                  <c:v>107.0</c:v>
                </c:pt>
                <c:pt idx="1182">
                  <c:v>108.0</c:v>
                </c:pt>
                <c:pt idx="1183">
                  <c:v>109.0</c:v>
                </c:pt>
                <c:pt idx="1184">
                  <c:v>110.0</c:v>
                </c:pt>
                <c:pt idx="1185">
                  <c:v>111.0</c:v>
                </c:pt>
                <c:pt idx="1186">
                  <c:v>112.0</c:v>
                </c:pt>
                <c:pt idx="1187">
                  <c:v>113.0</c:v>
                </c:pt>
                <c:pt idx="1188">
                  <c:v>114.0</c:v>
                </c:pt>
                <c:pt idx="1189">
                  <c:v>115.0</c:v>
                </c:pt>
                <c:pt idx="1190">
                  <c:v>116.0</c:v>
                </c:pt>
                <c:pt idx="1191">
                  <c:v>117.0</c:v>
                </c:pt>
                <c:pt idx="1192">
                  <c:v>118.0</c:v>
                </c:pt>
                <c:pt idx="1193">
                  <c:v>119.0</c:v>
                </c:pt>
                <c:pt idx="1194">
                  <c:v>120.0</c:v>
                </c:pt>
                <c:pt idx="1195">
                  <c:v>121.0</c:v>
                </c:pt>
                <c:pt idx="1196">
                  <c:v>122.0</c:v>
                </c:pt>
                <c:pt idx="1197">
                  <c:v>123.0</c:v>
                </c:pt>
                <c:pt idx="1198">
                  <c:v>124.0</c:v>
                </c:pt>
                <c:pt idx="1199">
                  <c:v>125.0</c:v>
                </c:pt>
                <c:pt idx="1200">
                  <c:v>126.0</c:v>
                </c:pt>
                <c:pt idx="1201">
                  <c:v>127.0</c:v>
                </c:pt>
                <c:pt idx="1202">
                  <c:v>128.0</c:v>
                </c:pt>
                <c:pt idx="1203">
                  <c:v>129.0</c:v>
                </c:pt>
                <c:pt idx="1204">
                  <c:v>130.0</c:v>
                </c:pt>
                <c:pt idx="1205">
                  <c:v>131.0</c:v>
                </c:pt>
                <c:pt idx="1206">
                  <c:v>132.0</c:v>
                </c:pt>
                <c:pt idx="1207">
                  <c:v>133.0</c:v>
                </c:pt>
                <c:pt idx="1208">
                  <c:v>134.0</c:v>
                </c:pt>
                <c:pt idx="1209">
                  <c:v>135.0</c:v>
                </c:pt>
                <c:pt idx="1210">
                  <c:v>136.0</c:v>
                </c:pt>
                <c:pt idx="1211">
                  <c:v>137.0</c:v>
                </c:pt>
                <c:pt idx="1212">
                  <c:v>138.0</c:v>
                </c:pt>
                <c:pt idx="1213">
                  <c:v>139.0</c:v>
                </c:pt>
                <c:pt idx="1214">
                  <c:v>140.0</c:v>
                </c:pt>
                <c:pt idx="1215">
                  <c:v>141.0</c:v>
                </c:pt>
                <c:pt idx="1216">
                  <c:v>142.0</c:v>
                </c:pt>
                <c:pt idx="1217">
                  <c:v>143.0</c:v>
                </c:pt>
                <c:pt idx="1218">
                  <c:v>144.0</c:v>
                </c:pt>
                <c:pt idx="1219">
                  <c:v>145.0</c:v>
                </c:pt>
                <c:pt idx="1220">
                  <c:v>146.0</c:v>
                </c:pt>
                <c:pt idx="1221">
                  <c:v>147.0</c:v>
                </c:pt>
                <c:pt idx="1222">
                  <c:v>148.0</c:v>
                </c:pt>
                <c:pt idx="1223">
                  <c:v>149.0</c:v>
                </c:pt>
                <c:pt idx="1224">
                  <c:v>150.0</c:v>
                </c:pt>
                <c:pt idx="1225">
                  <c:v>151.0</c:v>
                </c:pt>
                <c:pt idx="1226">
                  <c:v>152.0</c:v>
                </c:pt>
                <c:pt idx="1227">
                  <c:v>153.0</c:v>
                </c:pt>
                <c:pt idx="1228">
                  <c:v>154.0</c:v>
                </c:pt>
                <c:pt idx="1229">
                  <c:v>155.0</c:v>
                </c:pt>
                <c:pt idx="1230">
                  <c:v>156.0</c:v>
                </c:pt>
                <c:pt idx="1231">
                  <c:v>157.0</c:v>
                </c:pt>
                <c:pt idx="1232">
                  <c:v>158.0</c:v>
                </c:pt>
                <c:pt idx="1233">
                  <c:v>159.0</c:v>
                </c:pt>
                <c:pt idx="1234">
                  <c:v>160.0</c:v>
                </c:pt>
                <c:pt idx="1235">
                  <c:v>161.0</c:v>
                </c:pt>
                <c:pt idx="1236">
                  <c:v>162.0</c:v>
                </c:pt>
                <c:pt idx="1237">
                  <c:v>163.0</c:v>
                </c:pt>
                <c:pt idx="1238">
                  <c:v>164.0</c:v>
                </c:pt>
                <c:pt idx="1239">
                  <c:v>165.0</c:v>
                </c:pt>
                <c:pt idx="1240">
                  <c:v>166.0</c:v>
                </c:pt>
                <c:pt idx="1241">
                  <c:v>167.0</c:v>
                </c:pt>
                <c:pt idx="1242">
                  <c:v>168.0</c:v>
                </c:pt>
                <c:pt idx="1243">
                  <c:v>169.0</c:v>
                </c:pt>
                <c:pt idx="1244">
                  <c:v>170.0</c:v>
                </c:pt>
                <c:pt idx="1245">
                  <c:v>171.0</c:v>
                </c:pt>
                <c:pt idx="1246">
                  <c:v>172.0</c:v>
                </c:pt>
                <c:pt idx="1247">
                  <c:v>173.0</c:v>
                </c:pt>
                <c:pt idx="1248">
                  <c:v>174.0</c:v>
                </c:pt>
                <c:pt idx="1249">
                  <c:v>175.0</c:v>
                </c:pt>
                <c:pt idx="1250">
                  <c:v>176.0</c:v>
                </c:pt>
                <c:pt idx="1251">
                  <c:v>177.0</c:v>
                </c:pt>
                <c:pt idx="1252">
                  <c:v>178.0</c:v>
                </c:pt>
                <c:pt idx="1253">
                  <c:v>179.0</c:v>
                </c:pt>
                <c:pt idx="1254">
                  <c:v>180.0</c:v>
                </c:pt>
                <c:pt idx="1255">
                  <c:v>181.0</c:v>
                </c:pt>
                <c:pt idx="1256">
                  <c:v>182.0</c:v>
                </c:pt>
                <c:pt idx="1257">
                  <c:v>183.0</c:v>
                </c:pt>
                <c:pt idx="1258">
                  <c:v>184.0</c:v>
                </c:pt>
                <c:pt idx="1259">
                  <c:v>185.0</c:v>
                </c:pt>
                <c:pt idx="1260">
                  <c:v>186.0</c:v>
                </c:pt>
                <c:pt idx="1261">
                  <c:v>187.0</c:v>
                </c:pt>
                <c:pt idx="1262">
                  <c:v>188.0</c:v>
                </c:pt>
                <c:pt idx="1263">
                  <c:v>189.0</c:v>
                </c:pt>
                <c:pt idx="1264">
                  <c:v>190.0</c:v>
                </c:pt>
                <c:pt idx="1265">
                  <c:v>191.0</c:v>
                </c:pt>
                <c:pt idx="1266">
                  <c:v>192.0</c:v>
                </c:pt>
                <c:pt idx="1267">
                  <c:v>193.0</c:v>
                </c:pt>
                <c:pt idx="1268">
                  <c:v>194.0</c:v>
                </c:pt>
                <c:pt idx="1269">
                  <c:v>195.0</c:v>
                </c:pt>
                <c:pt idx="1270">
                  <c:v>196.0</c:v>
                </c:pt>
                <c:pt idx="1271">
                  <c:v>197.0</c:v>
                </c:pt>
                <c:pt idx="1272">
                  <c:v>198.0</c:v>
                </c:pt>
                <c:pt idx="1273">
                  <c:v>199.0</c:v>
                </c:pt>
                <c:pt idx="1274">
                  <c:v>200.0</c:v>
                </c:pt>
                <c:pt idx="1275">
                  <c:v>201.0</c:v>
                </c:pt>
                <c:pt idx="1276">
                  <c:v>202.0</c:v>
                </c:pt>
                <c:pt idx="1277">
                  <c:v>203.0</c:v>
                </c:pt>
                <c:pt idx="1278">
                  <c:v>204.0</c:v>
                </c:pt>
                <c:pt idx="1279">
                  <c:v>205.0</c:v>
                </c:pt>
                <c:pt idx="1280">
                  <c:v>206.0</c:v>
                </c:pt>
                <c:pt idx="1281">
                  <c:v>207.0</c:v>
                </c:pt>
                <c:pt idx="1282">
                  <c:v>208.0</c:v>
                </c:pt>
                <c:pt idx="1283">
                  <c:v>209.0</c:v>
                </c:pt>
                <c:pt idx="1284">
                  <c:v>210.0</c:v>
                </c:pt>
                <c:pt idx="1285">
                  <c:v>211.0</c:v>
                </c:pt>
                <c:pt idx="1286">
                  <c:v>212.0</c:v>
                </c:pt>
                <c:pt idx="1287">
                  <c:v>213.0</c:v>
                </c:pt>
                <c:pt idx="1288">
                  <c:v>214.0</c:v>
                </c:pt>
                <c:pt idx="1289">
                  <c:v>215.0</c:v>
                </c:pt>
                <c:pt idx="1290">
                  <c:v>216.0</c:v>
                </c:pt>
                <c:pt idx="1291">
                  <c:v>217.0</c:v>
                </c:pt>
                <c:pt idx="1292">
                  <c:v>218.0</c:v>
                </c:pt>
                <c:pt idx="1293">
                  <c:v>219.0</c:v>
                </c:pt>
                <c:pt idx="1294">
                  <c:v>220.0</c:v>
                </c:pt>
                <c:pt idx="1295">
                  <c:v>221.0</c:v>
                </c:pt>
                <c:pt idx="1296">
                  <c:v>222.0</c:v>
                </c:pt>
                <c:pt idx="1297">
                  <c:v>223.0</c:v>
                </c:pt>
                <c:pt idx="1298">
                  <c:v>224.0</c:v>
                </c:pt>
                <c:pt idx="1299">
                  <c:v>225.0</c:v>
                </c:pt>
                <c:pt idx="1300">
                  <c:v>226.0</c:v>
                </c:pt>
                <c:pt idx="1301">
                  <c:v>227.0</c:v>
                </c:pt>
                <c:pt idx="1302">
                  <c:v>228.0</c:v>
                </c:pt>
                <c:pt idx="1303">
                  <c:v>229.0</c:v>
                </c:pt>
                <c:pt idx="1304">
                  <c:v>230.0</c:v>
                </c:pt>
                <c:pt idx="1305">
                  <c:v>231.0</c:v>
                </c:pt>
                <c:pt idx="1306">
                  <c:v>232.0</c:v>
                </c:pt>
                <c:pt idx="1307">
                  <c:v>233.0</c:v>
                </c:pt>
                <c:pt idx="1308">
                  <c:v>234.0</c:v>
                </c:pt>
                <c:pt idx="1309">
                  <c:v>235.0</c:v>
                </c:pt>
                <c:pt idx="1310">
                  <c:v>236.0</c:v>
                </c:pt>
                <c:pt idx="1311">
                  <c:v>237.0</c:v>
                </c:pt>
                <c:pt idx="1312">
                  <c:v>238.0</c:v>
                </c:pt>
                <c:pt idx="1313">
                  <c:v>239.0</c:v>
                </c:pt>
                <c:pt idx="1314">
                  <c:v>240.0</c:v>
                </c:pt>
                <c:pt idx="1315">
                  <c:v>241.0</c:v>
                </c:pt>
                <c:pt idx="1316">
                  <c:v>242.0</c:v>
                </c:pt>
                <c:pt idx="1317">
                  <c:v>243.0</c:v>
                </c:pt>
                <c:pt idx="1318">
                  <c:v>244.0</c:v>
                </c:pt>
                <c:pt idx="1319">
                  <c:v>245.0</c:v>
                </c:pt>
                <c:pt idx="1320">
                  <c:v>246.0</c:v>
                </c:pt>
                <c:pt idx="1321">
                  <c:v>247.0</c:v>
                </c:pt>
                <c:pt idx="1322">
                  <c:v>248.0</c:v>
                </c:pt>
                <c:pt idx="1323">
                  <c:v>249.0</c:v>
                </c:pt>
                <c:pt idx="1324">
                  <c:v>250.0</c:v>
                </c:pt>
                <c:pt idx="1325">
                  <c:v>251.0</c:v>
                </c:pt>
                <c:pt idx="1326">
                  <c:v>252.0</c:v>
                </c:pt>
                <c:pt idx="1327">
                  <c:v>253.0</c:v>
                </c:pt>
                <c:pt idx="1328">
                  <c:v>254.0</c:v>
                </c:pt>
                <c:pt idx="1329">
                  <c:v>255.0</c:v>
                </c:pt>
                <c:pt idx="1330">
                  <c:v>256.0</c:v>
                </c:pt>
                <c:pt idx="1331">
                  <c:v>257.0</c:v>
                </c:pt>
                <c:pt idx="1332">
                  <c:v>258.0</c:v>
                </c:pt>
                <c:pt idx="1333">
                  <c:v>259.0</c:v>
                </c:pt>
                <c:pt idx="1334">
                  <c:v>260.0</c:v>
                </c:pt>
                <c:pt idx="1335">
                  <c:v>261.0</c:v>
                </c:pt>
                <c:pt idx="1336">
                  <c:v>262.0</c:v>
                </c:pt>
                <c:pt idx="1337">
                  <c:v>263.0</c:v>
                </c:pt>
                <c:pt idx="1338">
                  <c:v>264.0</c:v>
                </c:pt>
                <c:pt idx="1339">
                  <c:v>265.0</c:v>
                </c:pt>
                <c:pt idx="1340">
                  <c:v>266.0</c:v>
                </c:pt>
                <c:pt idx="1341">
                  <c:v>267.0</c:v>
                </c:pt>
                <c:pt idx="1342">
                  <c:v>268.0</c:v>
                </c:pt>
                <c:pt idx="1343">
                  <c:v>269.0</c:v>
                </c:pt>
                <c:pt idx="1344">
                  <c:v>270.0</c:v>
                </c:pt>
                <c:pt idx="1345">
                  <c:v>271.0</c:v>
                </c:pt>
                <c:pt idx="1346">
                  <c:v>272.0</c:v>
                </c:pt>
                <c:pt idx="1347">
                  <c:v>273.0</c:v>
                </c:pt>
                <c:pt idx="1348">
                  <c:v>274.0</c:v>
                </c:pt>
                <c:pt idx="1349">
                  <c:v>275.0</c:v>
                </c:pt>
                <c:pt idx="1350">
                  <c:v>276.0</c:v>
                </c:pt>
                <c:pt idx="1351">
                  <c:v>277.0</c:v>
                </c:pt>
                <c:pt idx="1352">
                  <c:v>278.0</c:v>
                </c:pt>
                <c:pt idx="1353">
                  <c:v>279.0</c:v>
                </c:pt>
                <c:pt idx="1354">
                  <c:v>280.0</c:v>
                </c:pt>
                <c:pt idx="1355">
                  <c:v>281.0</c:v>
                </c:pt>
                <c:pt idx="1356">
                  <c:v>282.0</c:v>
                </c:pt>
                <c:pt idx="1357">
                  <c:v>283.0</c:v>
                </c:pt>
                <c:pt idx="1358">
                  <c:v>284.0</c:v>
                </c:pt>
                <c:pt idx="1359">
                  <c:v>285.0</c:v>
                </c:pt>
                <c:pt idx="1360">
                  <c:v>286.0</c:v>
                </c:pt>
                <c:pt idx="1361">
                  <c:v>287.0</c:v>
                </c:pt>
                <c:pt idx="1362">
                  <c:v>288.0</c:v>
                </c:pt>
                <c:pt idx="1363">
                  <c:v>289.0</c:v>
                </c:pt>
                <c:pt idx="1364">
                  <c:v>290.0</c:v>
                </c:pt>
                <c:pt idx="1365">
                  <c:v>291.0</c:v>
                </c:pt>
                <c:pt idx="1366">
                  <c:v>292.0</c:v>
                </c:pt>
                <c:pt idx="1367">
                  <c:v>293.0</c:v>
                </c:pt>
                <c:pt idx="1368">
                  <c:v>294.0</c:v>
                </c:pt>
                <c:pt idx="1369">
                  <c:v>295.0</c:v>
                </c:pt>
                <c:pt idx="1370">
                  <c:v>296.0</c:v>
                </c:pt>
                <c:pt idx="1371">
                  <c:v>297.0</c:v>
                </c:pt>
                <c:pt idx="1372">
                  <c:v>298.0</c:v>
                </c:pt>
                <c:pt idx="1373">
                  <c:v>299.0</c:v>
                </c:pt>
                <c:pt idx="1374">
                  <c:v>300.0</c:v>
                </c:pt>
                <c:pt idx="1375">
                  <c:v>301.0</c:v>
                </c:pt>
                <c:pt idx="1376">
                  <c:v>302.0</c:v>
                </c:pt>
                <c:pt idx="1377">
                  <c:v>303.0</c:v>
                </c:pt>
                <c:pt idx="1378">
                  <c:v>304.0</c:v>
                </c:pt>
                <c:pt idx="1379">
                  <c:v>305.0</c:v>
                </c:pt>
                <c:pt idx="1380">
                  <c:v>306.0</c:v>
                </c:pt>
                <c:pt idx="1381">
                  <c:v>307.0</c:v>
                </c:pt>
                <c:pt idx="1382">
                  <c:v>308.0</c:v>
                </c:pt>
                <c:pt idx="1383">
                  <c:v>309.0</c:v>
                </c:pt>
                <c:pt idx="1384">
                  <c:v>310.0</c:v>
                </c:pt>
                <c:pt idx="1385">
                  <c:v>311.0</c:v>
                </c:pt>
                <c:pt idx="1386">
                  <c:v>312.0</c:v>
                </c:pt>
                <c:pt idx="1387">
                  <c:v>313.0</c:v>
                </c:pt>
                <c:pt idx="1388">
                  <c:v>314.0</c:v>
                </c:pt>
                <c:pt idx="1389">
                  <c:v>315.0</c:v>
                </c:pt>
                <c:pt idx="1390">
                  <c:v>316.0</c:v>
                </c:pt>
                <c:pt idx="1391">
                  <c:v>317.0</c:v>
                </c:pt>
                <c:pt idx="1392">
                  <c:v>318.0</c:v>
                </c:pt>
                <c:pt idx="1393">
                  <c:v>319.0</c:v>
                </c:pt>
                <c:pt idx="1394">
                  <c:v>320.0</c:v>
                </c:pt>
                <c:pt idx="1395">
                  <c:v>321.0</c:v>
                </c:pt>
                <c:pt idx="1396">
                  <c:v>322.0</c:v>
                </c:pt>
                <c:pt idx="1397">
                  <c:v>323.0</c:v>
                </c:pt>
                <c:pt idx="1398">
                  <c:v>324.0</c:v>
                </c:pt>
                <c:pt idx="1399">
                  <c:v>325.0</c:v>
                </c:pt>
                <c:pt idx="1400">
                  <c:v>326.0</c:v>
                </c:pt>
                <c:pt idx="1401">
                  <c:v>327.0</c:v>
                </c:pt>
                <c:pt idx="1402">
                  <c:v>328.0</c:v>
                </c:pt>
                <c:pt idx="1403">
                  <c:v>329.0</c:v>
                </c:pt>
                <c:pt idx="1404">
                  <c:v>330.0</c:v>
                </c:pt>
                <c:pt idx="1405">
                  <c:v>331.0</c:v>
                </c:pt>
                <c:pt idx="1406">
                  <c:v>332.0</c:v>
                </c:pt>
                <c:pt idx="1407">
                  <c:v>333.0</c:v>
                </c:pt>
                <c:pt idx="1408">
                  <c:v>334.0</c:v>
                </c:pt>
                <c:pt idx="1409">
                  <c:v>335.0</c:v>
                </c:pt>
                <c:pt idx="1410">
                  <c:v>336.0</c:v>
                </c:pt>
                <c:pt idx="1411">
                  <c:v>337.0</c:v>
                </c:pt>
                <c:pt idx="1412">
                  <c:v>338.0</c:v>
                </c:pt>
                <c:pt idx="1413">
                  <c:v>339.0</c:v>
                </c:pt>
                <c:pt idx="1414">
                  <c:v>340.0</c:v>
                </c:pt>
                <c:pt idx="1415">
                  <c:v>341.0</c:v>
                </c:pt>
                <c:pt idx="1416">
                  <c:v>342.0</c:v>
                </c:pt>
                <c:pt idx="1417">
                  <c:v>343.0</c:v>
                </c:pt>
                <c:pt idx="1418">
                  <c:v>344.0</c:v>
                </c:pt>
                <c:pt idx="1419">
                  <c:v>345.0</c:v>
                </c:pt>
                <c:pt idx="1420">
                  <c:v>346.0</c:v>
                </c:pt>
                <c:pt idx="1421">
                  <c:v>347.0</c:v>
                </c:pt>
                <c:pt idx="1422">
                  <c:v>348.0</c:v>
                </c:pt>
                <c:pt idx="1423">
                  <c:v>349.0</c:v>
                </c:pt>
                <c:pt idx="1424">
                  <c:v>350.0</c:v>
                </c:pt>
                <c:pt idx="1425">
                  <c:v>351.0</c:v>
                </c:pt>
                <c:pt idx="1426">
                  <c:v>352.0</c:v>
                </c:pt>
                <c:pt idx="1427">
                  <c:v>353.0</c:v>
                </c:pt>
                <c:pt idx="1428">
                  <c:v>354.0</c:v>
                </c:pt>
                <c:pt idx="1429">
                  <c:v>355.0</c:v>
                </c:pt>
                <c:pt idx="1430">
                  <c:v>356.0</c:v>
                </c:pt>
                <c:pt idx="1431">
                  <c:v>357.0</c:v>
                </c:pt>
                <c:pt idx="1432">
                  <c:v>358.0</c:v>
                </c:pt>
                <c:pt idx="1433">
                  <c:v>359.0</c:v>
                </c:pt>
                <c:pt idx="1434">
                  <c:v>360.0</c:v>
                </c:pt>
                <c:pt idx="1435">
                  <c:v>361.0</c:v>
                </c:pt>
                <c:pt idx="1436">
                  <c:v>362.0</c:v>
                </c:pt>
                <c:pt idx="1437">
                  <c:v>363.0</c:v>
                </c:pt>
                <c:pt idx="1438">
                  <c:v>364.0</c:v>
                </c:pt>
                <c:pt idx="1439">
                  <c:v>365.0</c:v>
                </c:pt>
                <c:pt idx="1440">
                  <c:v>366.0</c:v>
                </c:pt>
                <c:pt idx="1441">
                  <c:v>367.0</c:v>
                </c:pt>
                <c:pt idx="1442">
                  <c:v>368.0</c:v>
                </c:pt>
                <c:pt idx="1443">
                  <c:v>369.0</c:v>
                </c:pt>
                <c:pt idx="1444">
                  <c:v>370.0</c:v>
                </c:pt>
                <c:pt idx="1445">
                  <c:v>371.0</c:v>
                </c:pt>
                <c:pt idx="1446">
                  <c:v>372.0</c:v>
                </c:pt>
                <c:pt idx="1447">
                  <c:v>373.0</c:v>
                </c:pt>
                <c:pt idx="1448">
                  <c:v>374.0</c:v>
                </c:pt>
                <c:pt idx="1449">
                  <c:v>375.0</c:v>
                </c:pt>
                <c:pt idx="1450">
                  <c:v>376.0</c:v>
                </c:pt>
                <c:pt idx="1451">
                  <c:v>377.0</c:v>
                </c:pt>
                <c:pt idx="1452">
                  <c:v>378.0</c:v>
                </c:pt>
                <c:pt idx="1453">
                  <c:v>379.0</c:v>
                </c:pt>
                <c:pt idx="1454">
                  <c:v>380.0</c:v>
                </c:pt>
                <c:pt idx="1455">
                  <c:v>381.0</c:v>
                </c:pt>
                <c:pt idx="1456">
                  <c:v>382.0</c:v>
                </c:pt>
                <c:pt idx="1457">
                  <c:v>383.0</c:v>
                </c:pt>
                <c:pt idx="1458">
                  <c:v>384.0</c:v>
                </c:pt>
                <c:pt idx="1459">
                  <c:v>385.0</c:v>
                </c:pt>
                <c:pt idx="1460">
                  <c:v>386.0</c:v>
                </c:pt>
                <c:pt idx="1461">
                  <c:v>387.0</c:v>
                </c:pt>
                <c:pt idx="1462">
                  <c:v>388.0</c:v>
                </c:pt>
                <c:pt idx="1463">
                  <c:v>389.0</c:v>
                </c:pt>
                <c:pt idx="1464">
                  <c:v>390.0</c:v>
                </c:pt>
                <c:pt idx="1465">
                  <c:v>391.0</c:v>
                </c:pt>
                <c:pt idx="1466">
                  <c:v>392.0</c:v>
                </c:pt>
                <c:pt idx="1467">
                  <c:v>393.0</c:v>
                </c:pt>
                <c:pt idx="1468">
                  <c:v>394.0</c:v>
                </c:pt>
                <c:pt idx="1469">
                  <c:v>395.0</c:v>
                </c:pt>
                <c:pt idx="1470">
                  <c:v>396.0</c:v>
                </c:pt>
                <c:pt idx="1471">
                  <c:v>397.0</c:v>
                </c:pt>
                <c:pt idx="1472">
                  <c:v>398.0</c:v>
                </c:pt>
                <c:pt idx="1473">
                  <c:v>399.0</c:v>
                </c:pt>
                <c:pt idx="1474">
                  <c:v>400.0</c:v>
                </c:pt>
                <c:pt idx="1475">
                  <c:v>401.0</c:v>
                </c:pt>
                <c:pt idx="1476">
                  <c:v>402.0</c:v>
                </c:pt>
                <c:pt idx="1477">
                  <c:v>403.0</c:v>
                </c:pt>
                <c:pt idx="1478">
                  <c:v>404.0</c:v>
                </c:pt>
                <c:pt idx="1479">
                  <c:v>405.0</c:v>
                </c:pt>
                <c:pt idx="1480">
                  <c:v>406.0</c:v>
                </c:pt>
                <c:pt idx="1481">
                  <c:v>407.0</c:v>
                </c:pt>
                <c:pt idx="1482">
                  <c:v>408.0</c:v>
                </c:pt>
                <c:pt idx="1483">
                  <c:v>409.0</c:v>
                </c:pt>
                <c:pt idx="1484">
                  <c:v>410.0</c:v>
                </c:pt>
                <c:pt idx="1485">
                  <c:v>411.0</c:v>
                </c:pt>
                <c:pt idx="1486">
                  <c:v>412.0</c:v>
                </c:pt>
                <c:pt idx="1487">
                  <c:v>413.0</c:v>
                </c:pt>
                <c:pt idx="1488">
                  <c:v>414.0</c:v>
                </c:pt>
                <c:pt idx="1489">
                  <c:v>415.0</c:v>
                </c:pt>
                <c:pt idx="1490">
                  <c:v>416.0</c:v>
                </c:pt>
                <c:pt idx="1491">
                  <c:v>417.0</c:v>
                </c:pt>
                <c:pt idx="1492">
                  <c:v>418.0</c:v>
                </c:pt>
                <c:pt idx="1493">
                  <c:v>419.0</c:v>
                </c:pt>
                <c:pt idx="1494">
                  <c:v>420.0</c:v>
                </c:pt>
                <c:pt idx="1495">
                  <c:v>421.0</c:v>
                </c:pt>
                <c:pt idx="1496">
                  <c:v>422.0</c:v>
                </c:pt>
                <c:pt idx="1497">
                  <c:v>423.0</c:v>
                </c:pt>
                <c:pt idx="1498">
                  <c:v>424.0</c:v>
                </c:pt>
                <c:pt idx="1499">
                  <c:v>425.0</c:v>
                </c:pt>
                <c:pt idx="1500">
                  <c:v>426.0</c:v>
                </c:pt>
                <c:pt idx="1501">
                  <c:v>427.0</c:v>
                </c:pt>
                <c:pt idx="1502">
                  <c:v>428.0</c:v>
                </c:pt>
                <c:pt idx="1503">
                  <c:v>429.0</c:v>
                </c:pt>
                <c:pt idx="1504">
                  <c:v>430.0</c:v>
                </c:pt>
                <c:pt idx="1505">
                  <c:v>431.0</c:v>
                </c:pt>
                <c:pt idx="1506">
                  <c:v>432.0</c:v>
                </c:pt>
                <c:pt idx="1507">
                  <c:v>433.0</c:v>
                </c:pt>
                <c:pt idx="1508">
                  <c:v>434.0</c:v>
                </c:pt>
                <c:pt idx="1509">
                  <c:v>435.0</c:v>
                </c:pt>
                <c:pt idx="1510">
                  <c:v>436.0</c:v>
                </c:pt>
                <c:pt idx="1511">
                  <c:v>437.0</c:v>
                </c:pt>
                <c:pt idx="1512">
                  <c:v>438.0</c:v>
                </c:pt>
                <c:pt idx="1513">
                  <c:v>439.0</c:v>
                </c:pt>
                <c:pt idx="1514">
                  <c:v>440.0</c:v>
                </c:pt>
                <c:pt idx="1515">
                  <c:v>441.0</c:v>
                </c:pt>
                <c:pt idx="1516">
                  <c:v>442.0</c:v>
                </c:pt>
                <c:pt idx="1517">
                  <c:v>443.0</c:v>
                </c:pt>
                <c:pt idx="1518">
                  <c:v>444.0</c:v>
                </c:pt>
                <c:pt idx="1519">
                  <c:v>445.0</c:v>
                </c:pt>
                <c:pt idx="1520">
                  <c:v>446.0</c:v>
                </c:pt>
                <c:pt idx="1521">
                  <c:v>447.0</c:v>
                </c:pt>
                <c:pt idx="1522">
                  <c:v>448.0</c:v>
                </c:pt>
                <c:pt idx="1523">
                  <c:v>449.0</c:v>
                </c:pt>
                <c:pt idx="1524">
                  <c:v>450.0</c:v>
                </c:pt>
                <c:pt idx="1525">
                  <c:v>451.0</c:v>
                </c:pt>
                <c:pt idx="1526">
                  <c:v>452.0</c:v>
                </c:pt>
                <c:pt idx="1527">
                  <c:v>453.0</c:v>
                </c:pt>
                <c:pt idx="1528">
                  <c:v>454.0</c:v>
                </c:pt>
                <c:pt idx="1529">
                  <c:v>455.0</c:v>
                </c:pt>
                <c:pt idx="1530">
                  <c:v>456.0</c:v>
                </c:pt>
                <c:pt idx="1531">
                  <c:v>457.0</c:v>
                </c:pt>
                <c:pt idx="1532">
                  <c:v>458.0</c:v>
                </c:pt>
                <c:pt idx="1533">
                  <c:v>459.0</c:v>
                </c:pt>
                <c:pt idx="1534">
                  <c:v>460.0</c:v>
                </c:pt>
                <c:pt idx="1535">
                  <c:v>461.0</c:v>
                </c:pt>
                <c:pt idx="1536">
                  <c:v>462.0</c:v>
                </c:pt>
                <c:pt idx="1537">
                  <c:v>463.0</c:v>
                </c:pt>
                <c:pt idx="1538">
                  <c:v>464.0</c:v>
                </c:pt>
                <c:pt idx="1539">
                  <c:v>465.0</c:v>
                </c:pt>
                <c:pt idx="1540">
                  <c:v>466.0</c:v>
                </c:pt>
                <c:pt idx="1541">
                  <c:v>467.0</c:v>
                </c:pt>
                <c:pt idx="1542">
                  <c:v>468.0</c:v>
                </c:pt>
                <c:pt idx="1543">
                  <c:v>469.0</c:v>
                </c:pt>
                <c:pt idx="1544">
                  <c:v>470.0</c:v>
                </c:pt>
                <c:pt idx="1545">
                  <c:v>471.0</c:v>
                </c:pt>
                <c:pt idx="1546">
                  <c:v>472.0</c:v>
                </c:pt>
                <c:pt idx="1547">
                  <c:v>473.0</c:v>
                </c:pt>
                <c:pt idx="1548">
                  <c:v>474.0</c:v>
                </c:pt>
                <c:pt idx="1549">
                  <c:v>475.0</c:v>
                </c:pt>
                <c:pt idx="1550">
                  <c:v>476.0</c:v>
                </c:pt>
                <c:pt idx="1551">
                  <c:v>477.0</c:v>
                </c:pt>
                <c:pt idx="1552">
                  <c:v>478.0</c:v>
                </c:pt>
                <c:pt idx="1553">
                  <c:v>479.0</c:v>
                </c:pt>
                <c:pt idx="1554">
                  <c:v>480.0</c:v>
                </c:pt>
                <c:pt idx="1555">
                  <c:v>481.0</c:v>
                </c:pt>
                <c:pt idx="1556">
                  <c:v>482.0</c:v>
                </c:pt>
                <c:pt idx="1557">
                  <c:v>483.0</c:v>
                </c:pt>
                <c:pt idx="1558">
                  <c:v>484.0</c:v>
                </c:pt>
                <c:pt idx="1559">
                  <c:v>485.0</c:v>
                </c:pt>
                <c:pt idx="1560">
                  <c:v>486.0</c:v>
                </c:pt>
                <c:pt idx="1561">
                  <c:v>487.0</c:v>
                </c:pt>
                <c:pt idx="1562">
                  <c:v>488.0</c:v>
                </c:pt>
                <c:pt idx="1563">
                  <c:v>489.0</c:v>
                </c:pt>
                <c:pt idx="1564">
                  <c:v>490.0</c:v>
                </c:pt>
                <c:pt idx="1565">
                  <c:v>491.0</c:v>
                </c:pt>
                <c:pt idx="1566">
                  <c:v>492.0</c:v>
                </c:pt>
                <c:pt idx="1567">
                  <c:v>493.0</c:v>
                </c:pt>
                <c:pt idx="1568">
                  <c:v>494.0</c:v>
                </c:pt>
                <c:pt idx="1569">
                  <c:v>495.0</c:v>
                </c:pt>
                <c:pt idx="1570">
                  <c:v>496.0</c:v>
                </c:pt>
                <c:pt idx="1571">
                  <c:v>497.0</c:v>
                </c:pt>
                <c:pt idx="1572">
                  <c:v>498.0</c:v>
                </c:pt>
                <c:pt idx="1573">
                  <c:v>499.0</c:v>
                </c:pt>
                <c:pt idx="1574">
                  <c:v>500.0</c:v>
                </c:pt>
                <c:pt idx="1575">
                  <c:v>501.0</c:v>
                </c:pt>
                <c:pt idx="1576">
                  <c:v>502.0</c:v>
                </c:pt>
                <c:pt idx="1577">
                  <c:v>503.0</c:v>
                </c:pt>
                <c:pt idx="1578">
                  <c:v>504.0</c:v>
                </c:pt>
                <c:pt idx="1579">
                  <c:v>505.0</c:v>
                </c:pt>
                <c:pt idx="1580">
                  <c:v>506.0</c:v>
                </c:pt>
                <c:pt idx="1581">
                  <c:v>507.0</c:v>
                </c:pt>
                <c:pt idx="1582">
                  <c:v>508.0</c:v>
                </c:pt>
                <c:pt idx="1583">
                  <c:v>509.0</c:v>
                </c:pt>
                <c:pt idx="1584">
                  <c:v>510.0</c:v>
                </c:pt>
                <c:pt idx="1585">
                  <c:v>511.0</c:v>
                </c:pt>
                <c:pt idx="1586">
                  <c:v>512.0</c:v>
                </c:pt>
                <c:pt idx="1587">
                  <c:v>513.0</c:v>
                </c:pt>
                <c:pt idx="1588">
                  <c:v>514.0</c:v>
                </c:pt>
                <c:pt idx="1589">
                  <c:v>515.0</c:v>
                </c:pt>
                <c:pt idx="1590">
                  <c:v>516.0</c:v>
                </c:pt>
                <c:pt idx="1591">
                  <c:v>517.0</c:v>
                </c:pt>
                <c:pt idx="1592">
                  <c:v>518.0</c:v>
                </c:pt>
                <c:pt idx="1593">
                  <c:v>519.0</c:v>
                </c:pt>
                <c:pt idx="1594">
                  <c:v>520.0</c:v>
                </c:pt>
                <c:pt idx="1595">
                  <c:v>521.0</c:v>
                </c:pt>
                <c:pt idx="1596">
                  <c:v>522.0</c:v>
                </c:pt>
                <c:pt idx="1597">
                  <c:v>523.0</c:v>
                </c:pt>
                <c:pt idx="1598">
                  <c:v>524.0</c:v>
                </c:pt>
                <c:pt idx="1599">
                  <c:v>525.0</c:v>
                </c:pt>
                <c:pt idx="1600">
                  <c:v>526.0</c:v>
                </c:pt>
                <c:pt idx="1601">
                  <c:v>527.0</c:v>
                </c:pt>
                <c:pt idx="1602">
                  <c:v>528.0</c:v>
                </c:pt>
                <c:pt idx="1603">
                  <c:v>529.0</c:v>
                </c:pt>
                <c:pt idx="1604">
                  <c:v>530.0</c:v>
                </c:pt>
                <c:pt idx="1605">
                  <c:v>531.0</c:v>
                </c:pt>
                <c:pt idx="1606">
                  <c:v>532.0</c:v>
                </c:pt>
                <c:pt idx="1607">
                  <c:v>533.0</c:v>
                </c:pt>
                <c:pt idx="1608">
                  <c:v>534.0</c:v>
                </c:pt>
                <c:pt idx="1609">
                  <c:v>535.0</c:v>
                </c:pt>
                <c:pt idx="1610">
                  <c:v>536.0</c:v>
                </c:pt>
                <c:pt idx="1611">
                  <c:v>537.0</c:v>
                </c:pt>
                <c:pt idx="1612">
                  <c:v>538.0</c:v>
                </c:pt>
                <c:pt idx="1613">
                  <c:v>539.0</c:v>
                </c:pt>
                <c:pt idx="1614">
                  <c:v>540.0</c:v>
                </c:pt>
                <c:pt idx="1615">
                  <c:v>541.0</c:v>
                </c:pt>
                <c:pt idx="1616">
                  <c:v>542.0</c:v>
                </c:pt>
                <c:pt idx="1617">
                  <c:v>543.0</c:v>
                </c:pt>
                <c:pt idx="1618">
                  <c:v>544.0</c:v>
                </c:pt>
                <c:pt idx="1619">
                  <c:v>545.0</c:v>
                </c:pt>
                <c:pt idx="1620">
                  <c:v>546.0</c:v>
                </c:pt>
                <c:pt idx="1621">
                  <c:v>547.0</c:v>
                </c:pt>
                <c:pt idx="1622">
                  <c:v>548.0</c:v>
                </c:pt>
                <c:pt idx="1623">
                  <c:v>549.0</c:v>
                </c:pt>
                <c:pt idx="1624">
                  <c:v>550.0</c:v>
                </c:pt>
                <c:pt idx="1625">
                  <c:v>551.0</c:v>
                </c:pt>
                <c:pt idx="1626">
                  <c:v>552.0</c:v>
                </c:pt>
                <c:pt idx="1627">
                  <c:v>553.0</c:v>
                </c:pt>
                <c:pt idx="1628">
                  <c:v>554.0</c:v>
                </c:pt>
                <c:pt idx="1629">
                  <c:v>555.0</c:v>
                </c:pt>
                <c:pt idx="1630">
                  <c:v>556.0</c:v>
                </c:pt>
                <c:pt idx="1631">
                  <c:v>557.0</c:v>
                </c:pt>
                <c:pt idx="1632">
                  <c:v>558.0</c:v>
                </c:pt>
                <c:pt idx="1633">
                  <c:v>559.0</c:v>
                </c:pt>
                <c:pt idx="1634">
                  <c:v>560.0</c:v>
                </c:pt>
                <c:pt idx="1635">
                  <c:v>561.0</c:v>
                </c:pt>
                <c:pt idx="1636">
                  <c:v>562.0</c:v>
                </c:pt>
                <c:pt idx="1637">
                  <c:v>563.0</c:v>
                </c:pt>
                <c:pt idx="1638">
                  <c:v>564.0</c:v>
                </c:pt>
                <c:pt idx="1639">
                  <c:v>565.0</c:v>
                </c:pt>
                <c:pt idx="1640">
                  <c:v>566.0</c:v>
                </c:pt>
                <c:pt idx="1641">
                  <c:v>567.0</c:v>
                </c:pt>
                <c:pt idx="1642">
                  <c:v>568.0</c:v>
                </c:pt>
                <c:pt idx="1643">
                  <c:v>569.0</c:v>
                </c:pt>
                <c:pt idx="1644">
                  <c:v>570.0</c:v>
                </c:pt>
                <c:pt idx="1645">
                  <c:v>571.0</c:v>
                </c:pt>
                <c:pt idx="1646">
                  <c:v>572.0</c:v>
                </c:pt>
                <c:pt idx="1647">
                  <c:v>573.0</c:v>
                </c:pt>
                <c:pt idx="1648">
                  <c:v>574.0</c:v>
                </c:pt>
                <c:pt idx="1649">
                  <c:v>575.0</c:v>
                </c:pt>
                <c:pt idx="1650">
                  <c:v>576.0</c:v>
                </c:pt>
                <c:pt idx="1651">
                  <c:v>577.0</c:v>
                </c:pt>
                <c:pt idx="1652">
                  <c:v>578.0</c:v>
                </c:pt>
                <c:pt idx="1653">
                  <c:v>579.0</c:v>
                </c:pt>
                <c:pt idx="1654">
                  <c:v>580.0</c:v>
                </c:pt>
                <c:pt idx="1655">
                  <c:v>581.0</c:v>
                </c:pt>
                <c:pt idx="1656">
                  <c:v>582.0</c:v>
                </c:pt>
                <c:pt idx="1657">
                  <c:v>583.0</c:v>
                </c:pt>
                <c:pt idx="1658">
                  <c:v>584.0</c:v>
                </c:pt>
                <c:pt idx="1659">
                  <c:v>585.0</c:v>
                </c:pt>
                <c:pt idx="1660">
                  <c:v>586.0</c:v>
                </c:pt>
                <c:pt idx="1661">
                  <c:v>587.0</c:v>
                </c:pt>
                <c:pt idx="1662">
                  <c:v>588.0</c:v>
                </c:pt>
                <c:pt idx="1663">
                  <c:v>589.0</c:v>
                </c:pt>
                <c:pt idx="1664">
                  <c:v>590.0</c:v>
                </c:pt>
                <c:pt idx="1665">
                  <c:v>591.0</c:v>
                </c:pt>
                <c:pt idx="1666">
                  <c:v>592.0</c:v>
                </c:pt>
                <c:pt idx="1667">
                  <c:v>593.0</c:v>
                </c:pt>
                <c:pt idx="1668">
                  <c:v>594.0</c:v>
                </c:pt>
                <c:pt idx="1669">
                  <c:v>595.0</c:v>
                </c:pt>
                <c:pt idx="1670">
                  <c:v>596.0</c:v>
                </c:pt>
                <c:pt idx="1671">
                  <c:v>597.0</c:v>
                </c:pt>
                <c:pt idx="1672">
                  <c:v>598.0</c:v>
                </c:pt>
                <c:pt idx="1673">
                  <c:v>599.0</c:v>
                </c:pt>
                <c:pt idx="1674">
                  <c:v>600.0</c:v>
                </c:pt>
                <c:pt idx="1675">
                  <c:v>601.0</c:v>
                </c:pt>
                <c:pt idx="1676">
                  <c:v>602.0</c:v>
                </c:pt>
                <c:pt idx="1677">
                  <c:v>603.0</c:v>
                </c:pt>
                <c:pt idx="1678">
                  <c:v>604.0</c:v>
                </c:pt>
                <c:pt idx="1679">
                  <c:v>605.0</c:v>
                </c:pt>
                <c:pt idx="1680">
                  <c:v>606.0</c:v>
                </c:pt>
                <c:pt idx="1681">
                  <c:v>607.0</c:v>
                </c:pt>
                <c:pt idx="1682">
                  <c:v>608.0</c:v>
                </c:pt>
                <c:pt idx="1683">
                  <c:v>609.0</c:v>
                </c:pt>
                <c:pt idx="1684">
                  <c:v>610.0</c:v>
                </c:pt>
                <c:pt idx="1685">
                  <c:v>611.0</c:v>
                </c:pt>
                <c:pt idx="1686">
                  <c:v>612.0</c:v>
                </c:pt>
                <c:pt idx="1687">
                  <c:v>613.0</c:v>
                </c:pt>
                <c:pt idx="1688">
                  <c:v>614.0</c:v>
                </c:pt>
                <c:pt idx="1689">
                  <c:v>615.0</c:v>
                </c:pt>
                <c:pt idx="1690">
                  <c:v>616.0</c:v>
                </c:pt>
                <c:pt idx="1691">
                  <c:v>617.0</c:v>
                </c:pt>
                <c:pt idx="1692">
                  <c:v>618.0</c:v>
                </c:pt>
                <c:pt idx="1693">
                  <c:v>619.0</c:v>
                </c:pt>
                <c:pt idx="1694">
                  <c:v>620.0</c:v>
                </c:pt>
                <c:pt idx="1695">
                  <c:v>621.0</c:v>
                </c:pt>
                <c:pt idx="1696">
                  <c:v>622.0</c:v>
                </c:pt>
                <c:pt idx="1697">
                  <c:v>623.0</c:v>
                </c:pt>
                <c:pt idx="1698">
                  <c:v>624.0</c:v>
                </c:pt>
                <c:pt idx="1699">
                  <c:v>625.0</c:v>
                </c:pt>
                <c:pt idx="1700">
                  <c:v>626.0</c:v>
                </c:pt>
                <c:pt idx="1701">
                  <c:v>627.0</c:v>
                </c:pt>
                <c:pt idx="1702">
                  <c:v>628.0</c:v>
                </c:pt>
                <c:pt idx="1703">
                  <c:v>629.0</c:v>
                </c:pt>
                <c:pt idx="1704">
                  <c:v>630.0</c:v>
                </c:pt>
                <c:pt idx="1705">
                  <c:v>631.0</c:v>
                </c:pt>
                <c:pt idx="1706">
                  <c:v>632.0</c:v>
                </c:pt>
                <c:pt idx="1707">
                  <c:v>633.0</c:v>
                </c:pt>
                <c:pt idx="1708">
                  <c:v>634.0</c:v>
                </c:pt>
                <c:pt idx="1709">
                  <c:v>635.0</c:v>
                </c:pt>
                <c:pt idx="1710">
                  <c:v>636.0</c:v>
                </c:pt>
                <c:pt idx="1711">
                  <c:v>637.0</c:v>
                </c:pt>
                <c:pt idx="1712">
                  <c:v>638.0</c:v>
                </c:pt>
                <c:pt idx="1713">
                  <c:v>639.0</c:v>
                </c:pt>
                <c:pt idx="1714">
                  <c:v>640.0</c:v>
                </c:pt>
                <c:pt idx="1715">
                  <c:v>641.0</c:v>
                </c:pt>
                <c:pt idx="1716">
                  <c:v>642.0</c:v>
                </c:pt>
                <c:pt idx="1717">
                  <c:v>643.0</c:v>
                </c:pt>
                <c:pt idx="1718">
                  <c:v>644.0</c:v>
                </c:pt>
                <c:pt idx="1719">
                  <c:v>645.0</c:v>
                </c:pt>
                <c:pt idx="1720">
                  <c:v>646.0</c:v>
                </c:pt>
                <c:pt idx="1721">
                  <c:v>647.0</c:v>
                </c:pt>
                <c:pt idx="1722">
                  <c:v>648.0</c:v>
                </c:pt>
                <c:pt idx="1723">
                  <c:v>649.0</c:v>
                </c:pt>
                <c:pt idx="1724">
                  <c:v>650.0</c:v>
                </c:pt>
                <c:pt idx="1725">
                  <c:v>651.0</c:v>
                </c:pt>
                <c:pt idx="1726">
                  <c:v>652.0</c:v>
                </c:pt>
                <c:pt idx="1727">
                  <c:v>653.0</c:v>
                </c:pt>
                <c:pt idx="1728">
                  <c:v>654.0</c:v>
                </c:pt>
                <c:pt idx="1729">
                  <c:v>655.0</c:v>
                </c:pt>
                <c:pt idx="1730">
                  <c:v>656.0</c:v>
                </c:pt>
                <c:pt idx="1731">
                  <c:v>657.0</c:v>
                </c:pt>
                <c:pt idx="1732">
                  <c:v>658.0</c:v>
                </c:pt>
                <c:pt idx="1733">
                  <c:v>659.0</c:v>
                </c:pt>
                <c:pt idx="1734">
                  <c:v>660.0</c:v>
                </c:pt>
                <c:pt idx="1735">
                  <c:v>661.0</c:v>
                </c:pt>
                <c:pt idx="1736">
                  <c:v>662.0</c:v>
                </c:pt>
                <c:pt idx="1737">
                  <c:v>663.0</c:v>
                </c:pt>
                <c:pt idx="1738">
                  <c:v>664.0</c:v>
                </c:pt>
                <c:pt idx="1739">
                  <c:v>665.0</c:v>
                </c:pt>
                <c:pt idx="1740">
                  <c:v>666.0</c:v>
                </c:pt>
                <c:pt idx="1741">
                  <c:v>667.0</c:v>
                </c:pt>
                <c:pt idx="1742">
                  <c:v>668.0</c:v>
                </c:pt>
                <c:pt idx="1743">
                  <c:v>669.0</c:v>
                </c:pt>
                <c:pt idx="1744">
                  <c:v>670.0</c:v>
                </c:pt>
                <c:pt idx="1745">
                  <c:v>671.0</c:v>
                </c:pt>
                <c:pt idx="1746">
                  <c:v>672.0</c:v>
                </c:pt>
                <c:pt idx="1747">
                  <c:v>673.0</c:v>
                </c:pt>
                <c:pt idx="1748">
                  <c:v>674.0</c:v>
                </c:pt>
                <c:pt idx="1749">
                  <c:v>675.0</c:v>
                </c:pt>
                <c:pt idx="1750">
                  <c:v>676.0</c:v>
                </c:pt>
                <c:pt idx="1751">
                  <c:v>677.0</c:v>
                </c:pt>
                <c:pt idx="1752">
                  <c:v>678.0</c:v>
                </c:pt>
                <c:pt idx="1753">
                  <c:v>679.0</c:v>
                </c:pt>
                <c:pt idx="1754">
                  <c:v>680.0</c:v>
                </c:pt>
                <c:pt idx="1755">
                  <c:v>681.0</c:v>
                </c:pt>
                <c:pt idx="1756">
                  <c:v>682.0</c:v>
                </c:pt>
                <c:pt idx="1757">
                  <c:v>683.0</c:v>
                </c:pt>
                <c:pt idx="1758">
                  <c:v>684.0</c:v>
                </c:pt>
                <c:pt idx="1759">
                  <c:v>685.0</c:v>
                </c:pt>
                <c:pt idx="1760">
                  <c:v>686.0</c:v>
                </c:pt>
                <c:pt idx="1761">
                  <c:v>687.0</c:v>
                </c:pt>
                <c:pt idx="1762">
                  <c:v>688.0</c:v>
                </c:pt>
                <c:pt idx="1763">
                  <c:v>689.0</c:v>
                </c:pt>
                <c:pt idx="1764">
                  <c:v>690.0</c:v>
                </c:pt>
                <c:pt idx="1765">
                  <c:v>691.0</c:v>
                </c:pt>
                <c:pt idx="1766">
                  <c:v>692.0</c:v>
                </c:pt>
                <c:pt idx="1767">
                  <c:v>693.0</c:v>
                </c:pt>
                <c:pt idx="1768">
                  <c:v>694.0</c:v>
                </c:pt>
                <c:pt idx="1769">
                  <c:v>695.0</c:v>
                </c:pt>
                <c:pt idx="1770">
                  <c:v>696.0</c:v>
                </c:pt>
                <c:pt idx="1771">
                  <c:v>697.0</c:v>
                </c:pt>
                <c:pt idx="1772">
                  <c:v>698.0</c:v>
                </c:pt>
                <c:pt idx="1773">
                  <c:v>699.0</c:v>
                </c:pt>
                <c:pt idx="1774">
                  <c:v>700.0</c:v>
                </c:pt>
                <c:pt idx="1775">
                  <c:v>701.0</c:v>
                </c:pt>
                <c:pt idx="1776">
                  <c:v>702.0</c:v>
                </c:pt>
                <c:pt idx="1777">
                  <c:v>703.0</c:v>
                </c:pt>
                <c:pt idx="1778">
                  <c:v>704.0</c:v>
                </c:pt>
                <c:pt idx="1779">
                  <c:v>705.0</c:v>
                </c:pt>
                <c:pt idx="1780">
                  <c:v>706.0</c:v>
                </c:pt>
                <c:pt idx="1781">
                  <c:v>707.0</c:v>
                </c:pt>
                <c:pt idx="1782">
                  <c:v>708.0</c:v>
                </c:pt>
                <c:pt idx="1783">
                  <c:v>709.0</c:v>
                </c:pt>
                <c:pt idx="1784">
                  <c:v>710.0</c:v>
                </c:pt>
                <c:pt idx="1785">
                  <c:v>711.0</c:v>
                </c:pt>
                <c:pt idx="1786">
                  <c:v>712.0</c:v>
                </c:pt>
                <c:pt idx="1787">
                  <c:v>713.0</c:v>
                </c:pt>
                <c:pt idx="1788">
                  <c:v>714.0</c:v>
                </c:pt>
                <c:pt idx="1789">
                  <c:v>715.0</c:v>
                </c:pt>
                <c:pt idx="1790">
                  <c:v>716.0</c:v>
                </c:pt>
                <c:pt idx="1791">
                  <c:v>717.0</c:v>
                </c:pt>
                <c:pt idx="1792">
                  <c:v>718.0</c:v>
                </c:pt>
                <c:pt idx="1793">
                  <c:v>719.0</c:v>
                </c:pt>
                <c:pt idx="1794">
                  <c:v>720.0</c:v>
                </c:pt>
                <c:pt idx="1795">
                  <c:v>721.0</c:v>
                </c:pt>
                <c:pt idx="1796">
                  <c:v>722.0</c:v>
                </c:pt>
                <c:pt idx="1797">
                  <c:v>723.0</c:v>
                </c:pt>
                <c:pt idx="1798">
                  <c:v>724.0</c:v>
                </c:pt>
                <c:pt idx="1799">
                  <c:v>725.0</c:v>
                </c:pt>
                <c:pt idx="1800">
                  <c:v>726.0</c:v>
                </c:pt>
                <c:pt idx="1801">
                  <c:v>727.0</c:v>
                </c:pt>
                <c:pt idx="1802">
                  <c:v>728.0</c:v>
                </c:pt>
                <c:pt idx="1803">
                  <c:v>729.0</c:v>
                </c:pt>
                <c:pt idx="1804">
                  <c:v>730.0</c:v>
                </c:pt>
                <c:pt idx="1805">
                  <c:v>731.0</c:v>
                </c:pt>
                <c:pt idx="1806">
                  <c:v>732.0</c:v>
                </c:pt>
                <c:pt idx="1807">
                  <c:v>733.0</c:v>
                </c:pt>
                <c:pt idx="1808">
                  <c:v>734.0</c:v>
                </c:pt>
                <c:pt idx="1809">
                  <c:v>735.0</c:v>
                </c:pt>
                <c:pt idx="1810">
                  <c:v>736.0</c:v>
                </c:pt>
                <c:pt idx="1811">
                  <c:v>737.0</c:v>
                </c:pt>
                <c:pt idx="1812">
                  <c:v>738.0</c:v>
                </c:pt>
                <c:pt idx="1813">
                  <c:v>739.0</c:v>
                </c:pt>
                <c:pt idx="1814">
                  <c:v>740.0</c:v>
                </c:pt>
                <c:pt idx="1815">
                  <c:v>741.0</c:v>
                </c:pt>
                <c:pt idx="1816">
                  <c:v>742.0</c:v>
                </c:pt>
                <c:pt idx="1817">
                  <c:v>743.0</c:v>
                </c:pt>
                <c:pt idx="1818">
                  <c:v>744.0</c:v>
                </c:pt>
                <c:pt idx="1819">
                  <c:v>745.0</c:v>
                </c:pt>
                <c:pt idx="1820">
                  <c:v>746.0</c:v>
                </c:pt>
                <c:pt idx="1821">
                  <c:v>747.0</c:v>
                </c:pt>
                <c:pt idx="1822">
                  <c:v>748.0</c:v>
                </c:pt>
                <c:pt idx="1823">
                  <c:v>749.0</c:v>
                </c:pt>
                <c:pt idx="1824">
                  <c:v>750.0</c:v>
                </c:pt>
                <c:pt idx="1825">
                  <c:v>751.0</c:v>
                </c:pt>
                <c:pt idx="1826">
                  <c:v>752.0</c:v>
                </c:pt>
                <c:pt idx="1827">
                  <c:v>753.0</c:v>
                </c:pt>
                <c:pt idx="1828">
                  <c:v>754.0</c:v>
                </c:pt>
                <c:pt idx="1829">
                  <c:v>755.0</c:v>
                </c:pt>
                <c:pt idx="1830">
                  <c:v>756.0</c:v>
                </c:pt>
                <c:pt idx="1831">
                  <c:v>757.0</c:v>
                </c:pt>
                <c:pt idx="1832">
                  <c:v>758.0</c:v>
                </c:pt>
                <c:pt idx="1833">
                  <c:v>759.0</c:v>
                </c:pt>
                <c:pt idx="1834">
                  <c:v>760.0</c:v>
                </c:pt>
                <c:pt idx="1835">
                  <c:v>761.0</c:v>
                </c:pt>
                <c:pt idx="1836">
                  <c:v>762.0</c:v>
                </c:pt>
                <c:pt idx="1837">
                  <c:v>763.0</c:v>
                </c:pt>
                <c:pt idx="1838">
                  <c:v>764.0</c:v>
                </c:pt>
                <c:pt idx="1839">
                  <c:v>765.0</c:v>
                </c:pt>
                <c:pt idx="1840">
                  <c:v>766.0</c:v>
                </c:pt>
                <c:pt idx="1841">
                  <c:v>767.0</c:v>
                </c:pt>
                <c:pt idx="1842">
                  <c:v>768.0</c:v>
                </c:pt>
                <c:pt idx="1843">
                  <c:v>769.0</c:v>
                </c:pt>
                <c:pt idx="1844">
                  <c:v>770.0</c:v>
                </c:pt>
                <c:pt idx="1845">
                  <c:v>771.0</c:v>
                </c:pt>
                <c:pt idx="1846">
                  <c:v>772.0</c:v>
                </c:pt>
                <c:pt idx="1847">
                  <c:v>773.0</c:v>
                </c:pt>
                <c:pt idx="1848">
                  <c:v>774.0</c:v>
                </c:pt>
                <c:pt idx="1849">
                  <c:v>775.0</c:v>
                </c:pt>
                <c:pt idx="1850">
                  <c:v>776.0</c:v>
                </c:pt>
                <c:pt idx="1851">
                  <c:v>777.0</c:v>
                </c:pt>
                <c:pt idx="1852">
                  <c:v>778.0</c:v>
                </c:pt>
                <c:pt idx="1853">
                  <c:v>779.0</c:v>
                </c:pt>
                <c:pt idx="1854">
                  <c:v>780.0</c:v>
                </c:pt>
                <c:pt idx="1855">
                  <c:v>781.0</c:v>
                </c:pt>
                <c:pt idx="1856">
                  <c:v>782.0</c:v>
                </c:pt>
                <c:pt idx="1857">
                  <c:v>783.0</c:v>
                </c:pt>
                <c:pt idx="1858">
                  <c:v>784.0</c:v>
                </c:pt>
                <c:pt idx="1859">
                  <c:v>785.0</c:v>
                </c:pt>
                <c:pt idx="1860">
                  <c:v>786.0</c:v>
                </c:pt>
                <c:pt idx="1861">
                  <c:v>787.0</c:v>
                </c:pt>
                <c:pt idx="1862">
                  <c:v>788.0</c:v>
                </c:pt>
                <c:pt idx="1863">
                  <c:v>789.0</c:v>
                </c:pt>
                <c:pt idx="1864">
                  <c:v>790.0</c:v>
                </c:pt>
                <c:pt idx="1865">
                  <c:v>791.0</c:v>
                </c:pt>
                <c:pt idx="1866">
                  <c:v>792.0</c:v>
                </c:pt>
                <c:pt idx="1867">
                  <c:v>793.0</c:v>
                </c:pt>
                <c:pt idx="1868">
                  <c:v>794.0</c:v>
                </c:pt>
                <c:pt idx="1869">
                  <c:v>795.0</c:v>
                </c:pt>
                <c:pt idx="1870">
                  <c:v>796.0</c:v>
                </c:pt>
                <c:pt idx="1871">
                  <c:v>797.0</c:v>
                </c:pt>
                <c:pt idx="1872">
                  <c:v>798.0</c:v>
                </c:pt>
                <c:pt idx="1873">
                  <c:v>799.0</c:v>
                </c:pt>
                <c:pt idx="1874">
                  <c:v>800.0</c:v>
                </c:pt>
                <c:pt idx="1875">
                  <c:v>801.0</c:v>
                </c:pt>
                <c:pt idx="1876">
                  <c:v>802.0</c:v>
                </c:pt>
                <c:pt idx="1877">
                  <c:v>803.0</c:v>
                </c:pt>
                <c:pt idx="1878">
                  <c:v>804.0</c:v>
                </c:pt>
                <c:pt idx="1879">
                  <c:v>805.0</c:v>
                </c:pt>
                <c:pt idx="1880">
                  <c:v>806.0</c:v>
                </c:pt>
                <c:pt idx="1881">
                  <c:v>807.0</c:v>
                </c:pt>
                <c:pt idx="1882">
                  <c:v>808.0</c:v>
                </c:pt>
                <c:pt idx="1883">
                  <c:v>809.0</c:v>
                </c:pt>
                <c:pt idx="1884">
                  <c:v>810.0</c:v>
                </c:pt>
                <c:pt idx="1885">
                  <c:v>811.0</c:v>
                </c:pt>
                <c:pt idx="1886">
                  <c:v>812.0</c:v>
                </c:pt>
                <c:pt idx="1887">
                  <c:v>813.0</c:v>
                </c:pt>
                <c:pt idx="1888">
                  <c:v>814.0</c:v>
                </c:pt>
                <c:pt idx="1889">
                  <c:v>815.0</c:v>
                </c:pt>
                <c:pt idx="1890">
                  <c:v>816.0</c:v>
                </c:pt>
                <c:pt idx="1891">
                  <c:v>817.0</c:v>
                </c:pt>
                <c:pt idx="1892">
                  <c:v>818.0</c:v>
                </c:pt>
                <c:pt idx="1893">
                  <c:v>819.0</c:v>
                </c:pt>
                <c:pt idx="1894">
                  <c:v>820.0</c:v>
                </c:pt>
                <c:pt idx="1895">
                  <c:v>821.0</c:v>
                </c:pt>
                <c:pt idx="1896">
                  <c:v>822.0</c:v>
                </c:pt>
                <c:pt idx="1897">
                  <c:v>823.0</c:v>
                </c:pt>
                <c:pt idx="1898">
                  <c:v>824.0</c:v>
                </c:pt>
                <c:pt idx="1899">
                  <c:v>825.0</c:v>
                </c:pt>
                <c:pt idx="1900">
                  <c:v>826.0</c:v>
                </c:pt>
                <c:pt idx="1901">
                  <c:v>827.0</c:v>
                </c:pt>
                <c:pt idx="1902">
                  <c:v>828.0</c:v>
                </c:pt>
                <c:pt idx="1903">
                  <c:v>829.0</c:v>
                </c:pt>
                <c:pt idx="1904">
                  <c:v>830.0</c:v>
                </c:pt>
                <c:pt idx="1905">
                  <c:v>831.0</c:v>
                </c:pt>
                <c:pt idx="1906">
                  <c:v>832.0</c:v>
                </c:pt>
                <c:pt idx="1907">
                  <c:v>833.0</c:v>
                </c:pt>
                <c:pt idx="1908">
                  <c:v>834.0</c:v>
                </c:pt>
                <c:pt idx="1909">
                  <c:v>835.0</c:v>
                </c:pt>
                <c:pt idx="1910">
                  <c:v>836.0</c:v>
                </c:pt>
                <c:pt idx="1911">
                  <c:v>837.0</c:v>
                </c:pt>
                <c:pt idx="1912">
                  <c:v>838.0</c:v>
                </c:pt>
                <c:pt idx="1913">
                  <c:v>839.0</c:v>
                </c:pt>
                <c:pt idx="1914">
                  <c:v>840.0</c:v>
                </c:pt>
                <c:pt idx="1915">
                  <c:v>841.0</c:v>
                </c:pt>
                <c:pt idx="1916">
                  <c:v>842.0</c:v>
                </c:pt>
                <c:pt idx="1917">
                  <c:v>843.0</c:v>
                </c:pt>
                <c:pt idx="1918">
                  <c:v>844.0</c:v>
                </c:pt>
                <c:pt idx="1919">
                  <c:v>845.0</c:v>
                </c:pt>
                <c:pt idx="1920">
                  <c:v>846.0</c:v>
                </c:pt>
                <c:pt idx="1921">
                  <c:v>847.0</c:v>
                </c:pt>
                <c:pt idx="1922">
                  <c:v>848.0</c:v>
                </c:pt>
                <c:pt idx="1923">
                  <c:v>849.0</c:v>
                </c:pt>
                <c:pt idx="1924">
                  <c:v>850.0</c:v>
                </c:pt>
                <c:pt idx="1925">
                  <c:v>851.0</c:v>
                </c:pt>
                <c:pt idx="1926">
                  <c:v>852.0</c:v>
                </c:pt>
                <c:pt idx="1927">
                  <c:v>853.0</c:v>
                </c:pt>
                <c:pt idx="1928">
                  <c:v>854.0</c:v>
                </c:pt>
                <c:pt idx="1929">
                  <c:v>855.0</c:v>
                </c:pt>
                <c:pt idx="1930">
                  <c:v>856.0</c:v>
                </c:pt>
                <c:pt idx="1931">
                  <c:v>857.0</c:v>
                </c:pt>
                <c:pt idx="1932">
                  <c:v>858.0</c:v>
                </c:pt>
                <c:pt idx="1933">
                  <c:v>859.0</c:v>
                </c:pt>
                <c:pt idx="1934">
                  <c:v>860.0</c:v>
                </c:pt>
                <c:pt idx="1935">
                  <c:v>861.0</c:v>
                </c:pt>
                <c:pt idx="1936">
                  <c:v>862.0</c:v>
                </c:pt>
                <c:pt idx="1937">
                  <c:v>863.0</c:v>
                </c:pt>
                <c:pt idx="1938">
                  <c:v>864.0</c:v>
                </c:pt>
                <c:pt idx="1939">
                  <c:v>865.0</c:v>
                </c:pt>
                <c:pt idx="1940">
                  <c:v>866.0</c:v>
                </c:pt>
                <c:pt idx="1941">
                  <c:v>867.0</c:v>
                </c:pt>
                <c:pt idx="1942">
                  <c:v>868.0</c:v>
                </c:pt>
                <c:pt idx="1943">
                  <c:v>869.0</c:v>
                </c:pt>
                <c:pt idx="1944">
                  <c:v>870.0</c:v>
                </c:pt>
                <c:pt idx="1945">
                  <c:v>871.0</c:v>
                </c:pt>
                <c:pt idx="1946">
                  <c:v>872.0</c:v>
                </c:pt>
                <c:pt idx="1947">
                  <c:v>873.0</c:v>
                </c:pt>
                <c:pt idx="1948">
                  <c:v>874.0</c:v>
                </c:pt>
                <c:pt idx="1949">
                  <c:v>875.0</c:v>
                </c:pt>
                <c:pt idx="1950">
                  <c:v>876.0</c:v>
                </c:pt>
                <c:pt idx="1951">
                  <c:v>877.0</c:v>
                </c:pt>
                <c:pt idx="1952">
                  <c:v>878.0</c:v>
                </c:pt>
                <c:pt idx="1953">
                  <c:v>879.0</c:v>
                </c:pt>
                <c:pt idx="1954">
                  <c:v>880.0</c:v>
                </c:pt>
                <c:pt idx="1955">
                  <c:v>881.0</c:v>
                </c:pt>
                <c:pt idx="1956">
                  <c:v>882.0</c:v>
                </c:pt>
                <c:pt idx="1957">
                  <c:v>883.0</c:v>
                </c:pt>
                <c:pt idx="1958">
                  <c:v>884.0</c:v>
                </c:pt>
                <c:pt idx="1959">
                  <c:v>885.0</c:v>
                </c:pt>
                <c:pt idx="1960">
                  <c:v>886.0</c:v>
                </c:pt>
                <c:pt idx="1961">
                  <c:v>887.0</c:v>
                </c:pt>
                <c:pt idx="1962">
                  <c:v>888.0</c:v>
                </c:pt>
                <c:pt idx="1963">
                  <c:v>889.0</c:v>
                </c:pt>
                <c:pt idx="1964">
                  <c:v>890.0</c:v>
                </c:pt>
                <c:pt idx="1965">
                  <c:v>891.0</c:v>
                </c:pt>
                <c:pt idx="1966">
                  <c:v>892.0</c:v>
                </c:pt>
                <c:pt idx="1967">
                  <c:v>893.0</c:v>
                </c:pt>
                <c:pt idx="1968">
                  <c:v>894.0</c:v>
                </c:pt>
                <c:pt idx="1969">
                  <c:v>895.0</c:v>
                </c:pt>
                <c:pt idx="1970">
                  <c:v>896.0</c:v>
                </c:pt>
                <c:pt idx="1971">
                  <c:v>897.0</c:v>
                </c:pt>
                <c:pt idx="1972">
                  <c:v>898.0</c:v>
                </c:pt>
                <c:pt idx="1973">
                  <c:v>899.0</c:v>
                </c:pt>
                <c:pt idx="1974">
                  <c:v>900.0</c:v>
                </c:pt>
                <c:pt idx="1975">
                  <c:v>901.0</c:v>
                </c:pt>
                <c:pt idx="1976">
                  <c:v>902.0</c:v>
                </c:pt>
                <c:pt idx="1977">
                  <c:v>903.0</c:v>
                </c:pt>
                <c:pt idx="1978">
                  <c:v>904.0</c:v>
                </c:pt>
                <c:pt idx="1979">
                  <c:v>905.0</c:v>
                </c:pt>
                <c:pt idx="1980">
                  <c:v>906.0</c:v>
                </c:pt>
                <c:pt idx="1981">
                  <c:v>907.0</c:v>
                </c:pt>
                <c:pt idx="1982">
                  <c:v>908.0</c:v>
                </c:pt>
                <c:pt idx="1983">
                  <c:v>909.0</c:v>
                </c:pt>
                <c:pt idx="1984">
                  <c:v>910.0</c:v>
                </c:pt>
                <c:pt idx="1985">
                  <c:v>911.0</c:v>
                </c:pt>
                <c:pt idx="1986">
                  <c:v>912.0</c:v>
                </c:pt>
                <c:pt idx="1987">
                  <c:v>913.0</c:v>
                </c:pt>
                <c:pt idx="1988">
                  <c:v>914.0</c:v>
                </c:pt>
                <c:pt idx="1989">
                  <c:v>915.0</c:v>
                </c:pt>
                <c:pt idx="1990">
                  <c:v>916.0</c:v>
                </c:pt>
                <c:pt idx="1991">
                  <c:v>917.0</c:v>
                </c:pt>
                <c:pt idx="1992">
                  <c:v>918.0</c:v>
                </c:pt>
                <c:pt idx="1993">
                  <c:v>919.0</c:v>
                </c:pt>
                <c:pt idx="1994">
                  <c:v>920.0</c:v>
                </c:pt>
                <c:pt idx="1995">
                  <c:v>921.0</c:v>
                </c:pt>
                <c:pt idx="1996">
                  <c:v>922.0</c:v>
                </c:pt>
                <c:pt idx="1997">
                  <c:v>923.0</c:v>
                </c:pt>
                <c:pt idx="1998">
                  <c:v>924.0</c:v>
                </c:pt>
                <c:pt idx="1999">
                  <c:v>925.0</c:v>
                </c:pt>
                <c:pt idx="2000">
                  <c:v>926.0</c:v>
                </c:pt>
                <c:pt idx="2001">
                  <c:v>927.0</c:v>
                </c:pt>
                <c:pt idx="2002">
                  <c:v>928.0</c:v>
                </c:pt>
                <c:pt idx="2003">
                  <c:v>929.0</c:v>
                </c:pt>
                <c:pt idx="2004">
                  <c:v>930.0</c:v>
                </c:pt>
                <c:pt idx="2005">
                  <c:v>931.0</c:v>
                </c:pt>
                <c:pt idx="2006">
                  <c:v>932.0</c:v>
                </c:pt>
                <c:pt idx="2007">
                  <c:v>933.0</c:v>
                </c:pt>
                <c:pt idx="2008">
                  <c:v>934.0</c:v>
                </c:pt>
                <c:pt idx="2009">
                  <c:v>935.0</c:v>
                </c:pt>
                <c:pt idx="2010">
                  <c:v>936.0</c:v>
                </c:pt>
                <c:pt idx="2011">
                  <c:v>937.0</c:v>
                </c:pt>
                <c:pt idx="2012">
                  <c:v>938.0</c:v>
                </c:pt>
                <c:pt idx="2013">
                  <c:v>939.0</c:v>
                </c:pt>
                <c:pt idx="2014">
                  <c:v>940.0</c:v>
                </c:pt>
                <c:pt idx="2015">
                  <c:v>941.0</c:v>
                </c:pt>
                <c:pt idx="2016">
                  <c:v>942.0</c:v>
                </c:pt>
                <c:pt idx="2017">
                  <c:v>943.0</c:v>
                </c:pt>
                <c:pt idx="2018">
                  <c:v>944.0</c:v>
                </c:pt>
                <c:pt idx="2019">
                  <c:v>945.0</c:v>
                </c:pt>
                <c:pt idx="2020">
                  <c:v>946.0</c:v>
                </c:pt>
                <c:pt idx="2021">
                  <c:v>947.0</c:v>
                </c:pt>
                <c:pt idx="2022">
                  <c:v>948.0</c:v>
                </c:pt>
                <c:pt idx="2023">
                  <c:v>949.0</c:v>
                </c:pt>
                <c:pt idx="2024">
                  <c:v>950.0</c:v>
                </c:pt>
                <c:pt idx="2025">
                  <c:v>951.0</c:v>
                </c:pt>
                <c:pt idx="2026">
                  <c:v>952.0</c:v>
                </c:pt>
                <c:pt idx="2027">
                  <c:v>953.0</c:v>
                </c:pt>
                <c:pt idx="2028">
                  <c:v>954.0</c:v>
                </c:pt>
                <c:pt idx="2029">
                  <c:v>955.0</c:v>
                </c:pt>
                <c:pt idx="2030">
                  <c:v>956.0</c:v>
                </c:pt>
                <c:pt idx="2031">
                  <c:v>957.0</c:v>
                </c:pt>
                <c:pt idx="2032">
                  <c:v>958.0</c:v>
                </c:pt>
                <c:pt idx="2033">
                  <c:v>959.0</c:v>
                </c:pt>
                <c:pt idx="2034">
                  <c:v>960.0</c:v>
                </c:pt>
                <c:pt idx="2035">
                  <c:v>961.0</c:v>
                </c:pt>
                <c:pt idx="2036">
                  <c:v>962.0</c:v>
                </c:pt>
                <c:pt idx="2037">
                  <c:v>963.0</c:v>
                </c:pt>
                <c:pt idx="2038">
                  <c:v>964.0</c:v>
                </c:pt>
                <c:pt idx="2039">
                  <c:v>965.0</c:v>
                </c:pt>
                <c:pt idx="2040">
                  <c:v>966.0</c:v>
                </c:pt>
                <c:pt idx="2041">
                  <c:v>967.0</c:v>
                </c:pt>
                <c:pt idx="2042">
                  <c:v>968.0</c:v>
                </c:pt>
                <c:pt idx="2043">
                  <c:v>969.0</c:v>
                </c:pt>
                <c:pt idx="2044">
                  <c:v>970.0</c:v>
                </c:pt>
                <c:pt idx="2045">
                  <c:v>971.0</c:v>
                </c:pt>
                <c:pt idx="2046">
                  <c:v>972.0</c:v>
                </c:pt>
                <c:pt idx="2047">
                  <c:v>973.0</c:v>
                </c:pt>
                <c:pt idx="2048">
                  <c:v>974.0</c:v>
                </c:pt>
                <c:pt idx="2049">
                  <c:v>975.0</c:v>
                </c:pt>
                <c:pt idx="2050">
                  <c:v>976.0</c:v>
                </c:pt>
                <c:pt idx="2051">
                  <c:v>977.0</c:v>
                </c:pt>
                <c:pt idx="2052">
                  <c:v>978.0</c:v>
                </c:pt>
                <c:pt idx="2053">
                  <c:v>979.0</c:v>
                </c:pt>
                <c:pt idx="2054">
                  <c:v>980.0</c:v>
                </c:pt>
                <c:pt idx="2055">
                  <c:v>981.0</c:v>
                </c:pt>
                <c:pt idx="2056">
                  <c:v>982.0</c:v>
                </c:pt>
                <c:pt idx="2057">
                  <c:v>983.0</c:v>
                </c:pt>
                <c:pt idx="2058">
                  <c:v>984.0</c:v>
                </c:pt>
                <c:pt idx="2059">
                  <c:v>985.0</c:v>
                </c:pt>
                <c:pt idx="2060">
                  <c:v>986.0</c:v>
                </c:pt>
                <c:pt idx="2061">
                  <c:v>987.0</c:v>
                </c:pt>
                <c:pt idx="2062">
                  <c:v>988.0</c:v>
                </c:pt>
                <c:pt idx="2063">
                  <c:v>989.0</c:v>
                </c:pt>
                <c:pt idx="2064">
                  <c:v>990.0</c:v>
                </c:pt>
                <c:pt idx="2065">
                  <c:v>991.0</c:v>
                </c:pt>
                <c:pt idx="2066">
                  <c:v>992.0</c:v>
                </c:pt>
                <c:pt idx="2067">
                  <c:v>993.0</c:v>
                </c:pt>
                <c:pt idx="2068">
                  <c:v>994.0</c:v>
                </c:pt>
                <c:pt idx="2069">
                  <c:v>995.0</c:v>
                </c:pt>
                <c:pt idx="2070">
                  <c:v>996.0</c:v>
                </c:pt>
                <c:pt idx="2071">
                  <c:v>997.0</c:v>
                </c:pt>
                <c:pt idx="2072">
                  <c:v>998.0</c:v>
                </c:pt>
                <c:pt idx="2073">
                  <c:v>999.0</c:v>
                </c:pt>
                <c:pt idx="2074">
                  <c:v>1000.0</c:v>
                </c:pt>
                <c:pt idx="2075">
                  <c:v>1001.0</c:v>
                </c:pt>
                <c:pt idx="2076">
                  <c:v>1002.0</c:v>
                </c:pt>
                <c:pt idx="2077">
                  <c:v>1003.0</c:v>
                </c:pt>
                <c:pt idx="2078">
                  <c:v>1004.0</c:v>
                </c:pt>
                <c:pt idx="2079">
                  <c:v>1005.0</c:v>
                </c:pt>
                <c:pt idx="2080">
                  <c:v>1006.0</c:v>
                </c:pt>
                <c:pt idx="2081">
                  <c:v>1007.0</c:v>
                </c:pt>
                <c:pt idx="2082">
                  <c:v>1008.0</c:v>
                </c:pt>
                <c:pt idx="2083">
                  <c:v>1009.0</c:v>
                </c:pt>
                <c:pt idx="2084">
                  <c:v>1010.0</c:v>
                </c:pt>
                <c:pt idx="2085">
                  <c:v>1011.0</c:v>
                </c:pt>
                <c:pt idx="2086">
                  <c:v>1012.0</c:v>
                </c:pt>
                <c:pt idx="2087">
                  <c:v>1013.0</c:v>
                </c:pt>
                <c:pt idx="2088">
                  <c:v>1014.0</c:v>
                </c:pt>
                <c:pt idx="2089">
                  <c:v>1015.0</c:v>
                </c:pt>
                <c:pt idx="2090">
                  <c:v>1016.0</c:v>
                </c:pt>
                <c:pt idx="2091">
                  <c:v>1017.0</c:v>
                </c:pt>
                <c:pt idx="2092">
                  <c:v>1018.0</c:v>
                </c:pt>
                <c:pt idx="2093">
                  <c:v>1019.0</c:v>
                </c:pt>
                <c:pt idx="2094">
                  <c:v>1020.0</c:v>
                </c:pt>
                <c:pt idx="2095">
                  <c:v>1021.0</c:v>
                </c:pt>
                <c:pt idx="2096">
                  <c:v>1022.0</c:v>
                </c:pt>
                <c:pt idx="2097">
                  <c:v>1023.0</c:v>
                </c:pt>
                <c:pt idx="2098">
                  <c:v>1024.0</c:v>
                </c:pt>
                <c:pt idx="2099">
                  <c:v>1025.0</c:v>
                </c:pt>
                <c:pt idx="2100">
                  <c:v>1026.0</c:v>
                </c:pt>
                <c:pt idx="2101">
                  <c:v>1027.0</c:v>
                </c:pt>
                <c:pt idx="2102">
                  <c:v>1028.0</c:v>
                </c:pt>
                <c:pt idx="2103">
                  <c:v>1029.0</c:v>
                </c:pt>
                <c:pt idx="2104">
                  <c:v>1030.0</c:v>
                </c:pt>
                <c:pt idx="2105">
                  <c:v>1031.0</c:v>
                </c:pt>
                <c:pt idx="2106">
                  <c:v>1032.0</c:v>
                </c:pt>
                <c:pt idx="2107">
                  <c:v>1033.0</c:v>
                </c:pt>
                <c:pt idx="2108">
                  <c:v>1034.0</c:v>
                </c:pt>
                <c:pt idx="2109">
                  <c:v>1035.0</c:v>
                </c:pt>
                <c:pt idx="2110">
                  <c:v>1036.0</c:v>
                </c:pt>
                <c:pt idx="2111">
                  <c:v>1037.0</c:v>
                </c:pt>
                <c:pt idx="2112">
                  <c:v>1038.0</c:v>
                </c:pt>
                <c:pt idx="2113">
                  <c:v>1039.0</c:v>
                </c:pt>
                <c:pt idx="2114">
                  <c:v>1040.0</c:v>
                </c:pt>
                <c:pt idx="2115">
                  <c:v>1041.0</c:v>
                </c:pt>
                <c:pt idx="2116">
                  <c:v>1042.0</c:v>
                </c:pt>
                <c:pt idx="2117">
                  <c:v>1043.0</c:v>
                </c:pt>
                <c:pt idx="2118">
                  <c:v>1044.0</c:v>
                </c:pt>
                <c:pt idx="2119">
                  <c:v>1045.0</c:v>
                </c:pt>
                <c:pt idx="2120">
                  <c:v>1046.0</c:v>
                </c:pt>
                <c:pt idx="2121">
                  <c:v>1047.0</c:v>
                </c:pt>
                <c:pt idx="2122">
                  <c:v>1048.0</c:v>
                </c:pt>
                <c:pt idx="2123">
                  <c:v>1049.0</c:v>
                </c:pt>
                <c:pt idx="2124">
                  <c:v>1050.0</c:v>
                </c:pt>
                <c:pt idx="2125">
                  <c:v>1051.0</c:v>
                </c:pt>
                <c:pt idx="2126">
                  <c:v>1052.0</c:v>
                </c:pt>
                <c:pt idx="2127">
                  <c:v>1053.0</c:v>
                </c:pt>
                <c:pt idx="2128">
                  <c:v>1054.0</c:v>
                </c:pt>
                <c:pt idx="2129">
                  <c:v>1055.0</c:v>
                </c:pt>
                <c:pt idx="2130">
                  <c:v>1056.0</c:v>
                </c:pt>
                <c:pt idx="2131">
                  <c:v>1057.0</c:v>
                </c:pt>
                <c:pt idx="2132">
                  <c:v>1058.0</c:v>
                </c:pt>
                <c:pt idx="2133">
                  <c:v>1059.0</c:v>
                </c:pt>
                <c:pt idx="2134">
                  <c:v>1060.0</c:v>
                </c:pt>
                <c:pt idx="2135">
                  <c:v>1061.0</c:v>
                </c:pt>
                <c:pt idx="2136">
                  <c:v>1062.0</c:v>
                </c:pt>
                <c:pt idx="2137">
                  <c:v>1063.0</c:v>
                </c:pt>
                <c:pt idx="2138">
                  <c:v>1064.0</c:v>
                </c:pt>
                <c:pt idx="2139">
                  <c:v>1065.0</c:v>
                </c:pt>
                <c:pt idx="2140">
                  <c:v>1066.0</c:v>
                </c:pt>
                <c:pt idx="2141">
                  <c:v>1067.0</c:v>
                </c:pt>
                <c:pt idx="2142">
                  <c:v>1068.0</c:v>
                </c:pt>
                <c:pt idx="2143">
                  <c:v>1069.0</c:v>
                </c:pt>
                <c:pt idx="2144">
                  <c:v>1070.0</c:v>
                </c:pt>
                <c:pt idx="2145">
                  <c:v>1071.0</c:v>
                </c:pt>
                <c:pt idx="2146">
                  <c:v>1072.0</c:v>
                </c:pt>
                <c:pt idx="2147">
                  <c:v>1073.0</c:v>
                </c:pt>
                <c:pt idx="2148">
                  <c:v>1074.0</c:v>
                </c:pt>
                <c:pt idx="2149">
                  <c:v>1075.0</c:v>
                </c:pt>
                <c:pt idx="2150">
                  <c:v>1076.0</c:v>
                </c:pt>
                <c:pt idx="2151">
                  <c:v>1077.0</c:v>
                </c:pt>
                <c:pt idx="2152">
                  <c:v>1078.0</c:v>
                </c:pt>
                <c:pt idx="2153">
                  <c:v>1079.0</c:v>
                </c:pt>
                <c:pt idx="2154">
                  <c:v>1080.0</c:v>
                </c:pt>
                <c:pt idx="2155">
                  <c:v>1081.0</c:v>
                </c:pt>
                <c:pt idx="2156">
                  <c:v>1082.0</c:v>
                </c:pt>
                <c:pt idx="2157">
                  <c:v>1083.0</c:v>
                </c:pt>
                <c:pt idx="2158">
                  <c:v>1084.0</c:v>
                </c:pt>
                <c:pt idx="2159">
                  <c:v>1085.0</c:v>
                </c:pt>
                <c:pt idx="2160">
                  <c:v>1086.0</c:v>
                </c:pt>
                <c:pt idx="2161">
                  <c:v>1087.0</c:v>
                </c:pt>
                <c:pt idx="2162">
                  <c:v>1088.0</c:v>
                </c:pt>
                <c:pt idx="2163">
                  <c:v>1089.0</c:v>
                </c:pt>
                <c:pt idx="2164">
                  <c:v>1090.0</c:v>
                </c:pt>
                <c:pt idx="2165">
                  <c:v>1091.0</c:v>
                </c:pt>
                <c:pt idx="2166">
                  <c:v>1092.0</c:v>
                </c:pt>
                <c:pt idx="2167">
                  <c:v>1093.0</c:v>
                </c:pt>
                <c:pt idx="2168">
                  <c:v>1094.0</c:v>
                </c:pt>
                <c:pt idx="2169">
                  <c:v>1095.0</c:v>
                </c:pt>
                <c:pt idx="2170">
                  <c:v>1096.0</c:v>
                </c:pt>
                <c:pt idx="2171">
                  <c:v>1097.0</c:v>
                </c:pt>
                <c:pt idx="2172">
                  <c:v>1098.0</c:v>
                </c:pt>
                <c:pt idx="2173">
                  <c:v>1099.0</c:v>
                </c:pt>
                <c:pt idx="2174">
                  <c:v>1100.0</c:v>
                </c:pt>
                <c:pt idx="2175">
                  <c:v>1101.0</c:v>
                </c:pt>
                <c:pt idx="2176">
                  <c:v>1102.0</c:v>
                </c:pt>
                <c:pt idx="2177">
                  <c:v>1103.0</c:v>
                </c:pt>
                <c:pt idx="2178">
                  <c:v>1104.0</c:v>
                </c:pt>
                <c:pt idx="2179">
                  <c:v>1105.0</c:v>
                </c:pt>
                <c:pt idx="2180">
                  <c:v>1106.0</c:v>
                </c:pt>
                <c:pt idx="2181">
                  <c:v>1107.0</c:v>
                </c:pt>
                <c:pt idx="2182">
                  <c:v>1108.0</c:v>
                </c:pt>
                <c:pt idx="2183">
                  <c:v>1109.0</c:v>
                </c:pt>
                <c:pt idx="2184">
                  <c:v>1110.0</c:v>
                </c:pt>
                <c:pt idx="2185">
                  <c:v>1111.0</c:v>
                </c:pt>
                <c:pt idx="2186">
                  <c:v>1112.0</c:v>
                </c:pt>
                <c:pt idx="2187">
                  <c:v>1113.0</c:v>
                </c:pt>
                <c:pt idx="2188">
                  <c:v>1114.0</c:v>
                </c:pt>
                <c:pt idx="2189">
                  <c:v>1115.0</c:v>
                </c:pt>
                <c:pt idx="2190">
                  <c:v>1116.0</c:v>
                </c:pt>
                <c:pt idx="2191">
                  <c:v>1117.0</c:v>
                </c:pt>
                <c:pt idx="2192">
                  <c:v>1118.0</c:v>
                </c:pt>
                <c:pt idx="2193">
                  <c:v>1119.0</c:v>
                </c:pt>
                <c:pt idx="2194">
                  <c:v>1120.0</c:v>
                </c:pt>
                <c:pt idx="2195">
                  <c:v>1121.0</c:v>
                </c:pt>
                <c:pt idx="2196">
                  <c:v>1122.0</c:v>
                </c:pt>
                <c:pt idx="2197">
                  <c:v>1123.0</c:v>
                </c:pt>
                <c:pt idx="2198">
                  <c:v>1124.0</c:v>
                </c:pt>
                <c:pt idx="2199">
                  <c:v>1125.0</c:v>
                </c:pt>
                <c:pt idx="2200">
                  <c:v>1126.0</c:v>
                </c:pt>
                <c:pt idx="2201">
                  <c:v>1127.0</c:v>
                </c:pt>
                <c:pt idx="2202">
                  <c:v>1128.0</c:v>
                </c:pt>
                <c:pt idx="2203">
                  <c:v>1129.0</c:v>
                </c:pt>
                <c:pt idx="2204">
                  <c:v>1130.0</c:v>
                </c:pt>
                <c:pt idx="2205">
                  <c:v>1131.0</c:v>
                </c:pt>
                <c:pt idx="2206">
                  <c:v>1132.0</c:v>
                </c:pt>
                <c:pt idx="2207">
                  <c:v>1133.0</c:v>
                </c:pt>
                <c:pt idx="2208">
                  <c:v>1134.0</c:v>
                </c:pt>
                <c:pt idx="2209">
                  <c:v>1135.0</c:v>
                </c:pt>
                <c:pt idx="2210">
                  <c:v>1136.0</c:v>
                </c:pt>
                <c:pt idx="2211">
                  <c:v>1137.0</c:v>
                </c:pt>
                <c:pt idx="2212">
                  <c:v>1138.0</c:v>
                </c:pt>
                <c:pt idx="2213">
                  <c:v>1139.0</c:v>
                </c:pt>
                <c:pt idx="2214">
                  <c:v>1140.0</c:v>
                </c:pt>
                <c:pt idx="2215">
                  <c:v>1141.0</c:v>
                </c:pt>
                <c:pt idx="2216">
                  <c:v>1142.0</c:v>
                </c:pt>
                <c:pt idx="2217">
                  <c:v>1143.0</c:v>
                </c:pt>
                <c:pt idx="2218">
                  <c:v>1144.0</c:v>
                </c:pt>
                <c:pt idx="2219">
                  <c:v>1145.0</c:v>
                </c:pt>
                <c:pt idx="2220">
                  <c:v>1146.0</c:v>
                </c:pt>
                <c:pt idx="2221">
                  <c:v>1147.0</c:v>
                </c:pt>
                <c:pt idx="2222">
                  <c:v>1148.0</c:v>
                </c:pt>
                <c:pt idx="2223">
                  <c:v>1149.0</c:v>
                </c:pt>
                <c:pt idx="2224">
                  <c:v>1150.0</c:v>
                </c:pt>
                <c:pt idx="2225">
                  <c:v>1151.0</c:v>
                </c:pt>
                <c:pt idx="2226">
                  <c:v>1152.0</c:v>
                </c:pt>
                <c:pt idx="2227">
                  <c:v>1153.0</c:v>
                </c:pt>
                <c:pt idx="2228">
                  <c:v>1154.0</c:v>
                </c:pt>
                <c:pt idx="2229">
                  <c:v>1155.0</c:v>
                </c:pt>
                <c:pt idx="2230">
                  <c:v>1156.0</c:v>
                </c:pt>
                <c:pt idx="2231">
                  <c:v>1157.0</c:v>
                </c:pt>
                <c:pt idx="2232">
                  <c:v>1158.0</c:v>
                </c:pt>
                <c:pt idx="2233">
                  <c:v>1159.0</c:v>
                </c:pt>
                <c:pt idx="2234">
                  <c:v>1160.0</c:v>
                </c:pt>
                <c:pt idx="2235">
                  <c:v>1161.0</c:v>
                </c:pt>
                <c:pt idx="2236">
                  <c:v>1162.0</c:v>
                </c:pt>
                <c:pt idx="2237">
                  <c:v>1163.0</c:v>
                </c:pt>
                <c:pt idx="2238">
                  <c:v>1164.0</c:v>
                </c:pt>
                <c:pt idx="2239">
                  <c:v>1165.0</c:v>
                </c:pt>
                <c:pt idx="2240">
                  <c:v>1166.0</c:v>
                </c:pt>
                <c:pt idx="2241">
                  <c:v>1167.0</c:v>
                </c:pt>
                <c:pt idx="2242">
                  <c:v>1168.0</c:v>
                </c:pt>
                <c:pt idx="2243">
                  <c:v>1169.0</c:v>
                </c:pt>
                <c:pt idx="2244">
                  <c:v>1170.0</c:v>
                </c:pt>
                <c:pt idx="2245">
                  <c:v>1171.0</c:v>
                </c:pt>
                <c:pt idx="2246">
                  <c:v>1172.0</c:v>
                </c:pt>
                <c:pt idx="2247">
                  <c:v>1173.0</c:v>
                </c:pt>
                <c:pt idx="2248">
                  <c:v>1174.0</c:v>
                </c:pt>
                <c:pt idx="2249">
                  <c:v>1175.0</c:v>
                </c:pt>
                <c:pt idx="2250">
                  <c:v>1176.0</c:v>
                </c:pt>
                <c:pt idx="2251">
                  <c:v>1177.0</c:v>
                </c:pt>
                <c:pt idx="2252">
                  <c:v>1178.0</c:v>
                </c:pt>
                <c:pt idx="2253">
                  <c:v>1179.0</c:v>
                </c:pt>
                <c:pt idx="2254">
                  <c:v>1180.0</c:v>
                </c:pt>
                <c:pt idx="2255">
                  <c:v>1181.0</c:v>
                </c:pt>
                <c:pt idx="2256">
                  <c:v>1182.0</c:v>
                </c:pt>
                <c:pt idx="2257">
                  <c:v>1183.0</c:v>
                </c:pt>
                <c:pt idx="2258">
                  <c:v>1184.0</c:v>
                </c:pt>
                <c:pt idx="2259">
                  <c:v>1185.0</c:v>
                </c:pt>
                <c:pt idx="2260">
                  <c:v>1186.0</c:v>
                </c:pt>
                <c:pt idx="2261">
                  <c:v>1187.0</c:v>
                </c:pt>
                <c:pt idx="2262">
                  <c:v>1188.0</c:v>
                </c:pt>
                <c:pt idx="2263">
                  <c:v>1189.0</c:v>
                </c:pt>
                <c:pt idx="2264">
                  <c:v>1190.0</c:v>
                </c:pt>
                <c:pt idx="2265">
                  <c:v>1191.0</c:v>
                </c:pt>
                <c:pt idx="2266">
                  <c:v>1192.0</c:v>
                </c:pt>
                <c:pt idx="2267">
                  <c:v>1193.0</c:v>
                </c:pt>
                <c:pt idx="2268">
                  <c:v>1194.0</c:v>
                </c:pt>
                <c:pt idx="2269">
                  <c:v>1195.0</c:v>
                </c:pt>
                <c:pt idx="2270">
                  <c:v>1196.0</c:v>
                </c:pt>
                <c:pt idx="2271">
                  <c:v>1197.0</c:v>
                </c:pt>
                <c:pt idx="2272">
                  <c:v>1198.0</c:v>
                </c:pt>
                <c:pt idx="2273">
                  <c:v>1199.0</c:v>
                </c:pt>
                <c:pt idx="2274">
                  <c:v>1200.0</c:v>
                </c:pt>
                <c:pt idx="2275">
                  <c:v>1201.0</c:v>
                </c:pt>
                <c:pt idx="2276">
                  <c:v>1202.0</c:v>
                </c:pt>
                <c:pt idx="2277">
                  <c:v>1203.0</c:v>
                </c:pt>
                <c:pt idx="2278">
                  <c:v>1204.0</c:v>
                </c:pt>
                <c:pt idx="2279">
                  <c:v>1205.0</c:v>
                </c:pt>
                <c:pt idx="2280">
                  <c:v>1206.0</c:v>
                </c:pt>
                <c:pt idx="2281">
                  <c:v>1207.0</c:v>
                </c:pt>
                <c:pt idx="2282">
                  <c:v>1208.0</c:v>
                </c:pt>
                <c:pt idx="2283">
                  <c:v>1209.0</c:v>
                </c:pt>
                <c:pt idx="2284">
                  <c:v>1210.0</c:v>
                </c:pt>
                <c:pt idx="2285">
                  <c:v>1211.0</c:v>
                </c:pt>
                <c:pt idx="2286">
                  <c:v>1212.0</c:v>
                </c:pt>
                <c:pt idx="2287">
                  <c:v>1213.0</c:v>
                </c:pt>
                <c:pt idx="2288">
                  <c:v>1214.0</c:v>
                </c:pt>
                <c:pt idx="2289">
                  <c:v>1215.0</c:v>
                </c:pt>
                <c:pt idx="2290">
                  <c:v>1216.0</c:v>
                </c:pt>
                <c:pt idx="2291">
                  <c:v>1217.0</c:v>
                </c:pt>
                <c:pt idx="2292">
                  <c:v>1218.0</c:v>
                </c:pt>
                <c:pt idx="2293">
                  <c:v>1219.0</c:v>
                </c:pt>
                <c:pt idx="2294">
                  <c:v>1220.0</c:v>
                </c:pt>
                <c:pt idx="2295">
                  <c:v>1221.0</c:v>
                </c:pt>
                <c:pt idx="2296">
                  <c:v>1222.0</c:v>
                </c:pt>
                <c:pt idx="2297">
                  <c:v>1223.0</c:v>
                </c:pt>
                <c:pt idx="2298">
                  <c:v>1224.0</c:v>
                </c:pt>
                <c:pt idx="2299">
                  <c:v>1225.0</c:v>
                </c:pt>
                <c:pt idx="2300">
                  <c:v>1226.0</c:v>
                </c:pt>
                <c:pt idx="2301">
                  <c:v>1227.0</c:v>
                </c:pt>
                <c:pt idx="2302">
                  <c:v>1228.0</c:v>
                </c:pt>
                <c:pt idx="2303">
                  <c:v>1229.0</c:v>
                </c:pt>
                <c:pt idx="2304">
                  <c:v>1230.0</c:v>
                </c:pt>
                <c:pt idx="2305">
                  <c:v>1231.0</c:v>
                </c:pt>
                <c:pt idx="2306">
                  <c:v>1232.0</c:v>
                </c:pt>
                <c:pt idx="2307">
                  <c:v>1233.0</c:v>
                </c:pt>
                <c:pt idx="2308">
                  <c:v>1234.0</c:v>
                </c:pt>
                <c:pt idx="2309">
                  <c:v>1235.0</c:v>
                </c:pt>
                <c:pt idx="2310">
                  <c:v>1236.0</c:v>
                </c:pt>
                <c:pt idx="2311">
                  <c:v>1237.0</c:v>
                </c:pt>
                <c:pt idx="2312">
                  <c:v>1238.0</c:v>
                </c:pt>
                <c:pt idx="2313">
                  <c:v>1239.0</c:v>
                </c:pt>
                <c:pt idx="2314">
                  <c:v>1240.0</c:v>
                </c:pt>
                <c:pt idx="2315">
                  <c:v>1241.0</c:v>
                </c:pt>
                <c:pt idx="2316">
                  <c:v>1242.0</c:v>
                </c:pt>
                <c:pt idx="2317">
                  <c:v>1243.0</c:v>
                </c:pt>
                <c:pt idx="2318">
                  <c:v>1244.0</c:v>
                </c:pt>
                <c:pt idx="2319">
                  <c:v>1245.0</c:v>
                </c:pt>
                <c:pt idx="2320">
                  <c:v>1246.0</c:v>
                </c:pt>
                <c:pt idx="2321">
                  <c:v>1247.0</c:v>
                </c:pt>
                <c:pt idx="2322">
                  <c:v>1248.0</c:v>
                </c:pt>
                <c:pt idx="2323">
                  <c:v>1249.0</c:v>
                </c:pt>
                <c:pt idx="2324">
                  <c:v>1250.0</c:v>
                </c:pt>
                <c:pt idx="2325">
                  <c:v>1251.0</c:v>
                </c:pt>
                <c:pt idx="2326">
                  <c:v>1252.0</c:v>
                </c:pt>
                <c:pt idx="2327">
                  <c:v>1253.0</c:v>
                </c:pt>
                <c:pt idx="2328">
                  <c:v>1254.0</c:v>
                </c:pt>
                <c:pt idx="2329">
                  <c:v>1255.0</c:v>
                </c:pt>
                <c:pt idx="2330">
                  <c:v>1256.0</c:v>
                </c:pt>
                <c:pt idx="2331">
                  <c:v>1257.0</c:v>
                </c:pt>
                <c:pt idx="2332">
                  <c:v>1258.0</c:v>
                </c:pt>
                <c:pt idx="2333">
                  <c:v>1259.0</c:v>
                </c:pt>
                <c:pt idx="2334">
                  <c:v>1260.0</c:v>
                </c:pt>
                <c:pt idx="2335">
                  <c:v>1261.0</c:v>
                </c:pt>
                <c:pt idx="2336">
                  <c:v>1262.0</c:v>
                </c:pt>
                <c:pt idx="2337">
                  <c:v>1263.0</c:v>
                </c:pt>
                <c:pt idx="2338">
                  <c:v>1264.0</c:v>
                </c:pt>
                <c:pt idx="2339">
                  <c:v>1265.0</c:v>
                </c:pt>
                <c:pt idx="2340">
                  <c:v>1266.0</c:v>
                </c:pt>
                <c:pt idx="2341">
                  <c:v>1267.0</c:v>
                </c:pt>
                <c:pt idx="2342">
                  <c:v>1268.0</c:v>
                </c:pt>
                <c:pt idx="2343">
                  <c:v>1269.0</c:v>
                </c:pt>
                <c:pt idx="2344">
                  <c:v>1270.0</c:v>
                </c:pt>
                <c:pt idx="2345">
                  <c:v>1271.0</c:v>
                </c:pt>
                <c:pt idx="2346">
                  <c:v>1272.0</c:v>
                </c:pt>
                <c:pt idx="2347">
                  <c:v>1273.0</c:v>
                </c:pt>
                <c:pt idx="2348">
                  <c:v>1274.0</c:v>
                </c:pt>
                <c:pt idx="2349">
                  <c:v>1275.0</c:v>
                </c:pt>
                <c:pt idx="2350">
                  <c:v>1276.0</c:v>
                </c:pt>
                <c:pt idx="2351">
                  <c:v>1277.0</c:v>
                </c:pt>
                <c:pt idx="2352">
                  <c:v>1278.0</c:v>
                </c:pt>
                <c:pt idx="2353">
                  <c:v>1279.0</c:v>
                </c:pt>
                <c:pt idx="2354">
                  <c:v>1280.0</c:v>
                </c:pt>
                <c:pt idx="2355">
                  <c:v>1281.0</c:v>
                </c:pt>
                <c:pt idx="2356">
                  <c:v>1282.0</c:v>
                </c:pt>
                <c:pt idx="2357">
                  <c:v>1283.0</c:v>
                </c:pt>
                <c:pt idx="2358">
                  <c:v>1284.0</c:v>
                </c:pt>
                <c:pt idx="2359">
                  <c:v>1285.0</c:v>
                </c:pt>
                <c:pt idx="2360">
                  <c:v>1286.0</c:v>
                </c:pt>
                <c:pt idx="2361">
                  <c:v>1287.0</c:v>
                </c:pt>
                <c:pt idx="2362">
                  <c:v>1288.0</c:v>
                </c:pt>
                <c:pt idx="2363">
                  <c:v>1289.0</c:v>
                </c:pt>
                <c:pt idx="2364">
                  <c:v>1290.0</c:v>
                </c:pt>
                <c:pt idx="2365">
                  <c:v>1291.0</c:v>
                </c:pt>
                <c:pt idx="2366">
                  <c:v>1292.0</c:v>
                </c:pt>
                <c:pt idx="2367">
                  <c:v>1293.0</c:v>
                </c:pt>
                <c:pt idx="2368">
                  <c:v>1294.0</c:v>
                </c:pt>
                <c:pt idx="2369">
                  <c:v>1295.0</c:v>
                </c:pt>
                <c:pt idx="2370">
                  <c:v>1296.0</c:v>
                </c:pt>
                <c:pt idx="2371">
                  <c:v>1297.0</c:v>
                </c:pt>
                <c:pt idx="2372">
                  <c:v>1298.0</c:v>
                </c:pt>
                <c:pt idx="2373">
                  <c:v>1299.0</c:v>
                </c:pt>
                <c:pt idx="2374">
                  <c:v>1300.0</c:v>
                </c:pt>
                <c:pt idx="2375">
                  <c:v>1301.0</c:v>
                </c:pt>
                <c:pt idx="2376">
                  <c:v>1302.0</c:v>
                </c:pt>
                <c:pt idx="2377">
                  <c:v>1303.0</c:v>
                </c:pt>
                <c:pt idx="2378">
                  <c:v>1304.0</c:v>
                </c:pt>
                <c:pt idx="2379">
                  <c:v>1305.0</c:v>
                </c:pt>
                <c:pt idx="2380">
                  <c:v>1306.0</c:v>
                </c:pt>
                <c:pt idx="2381">
                  <c:v>1307.0</c:v>
                </c:pt>
                <c:pt idx="2382">
                  <c:v>1308.0</c:v>
                </c:pt>
                <c:pt idx="2383">
                  <c:v>1309.0</c:v>
                </c:pt>
                <c:pt idx="2384">
                  <c:v>1310.0</c:v>
                </c:pt>
                <c:pt idx="2385">
                  <c:v>1311.0</c:v>
                </c:pt>
                <c:pt idx="2386">
                  <c:v>1312.0</c:v>
                </c:pt>
                <c:pt idx="2387">
                  <c:v>1313.0</c:v>
                </c:pt>
                <c:pt idx="2388">
                  <c:v>1314.0</c:v>
                </c:pt>
                <c:pt idx="2389">
                  <c:v>1315.0</c:v>
                </c:pt>
                <c:pt idx="2390">
                  <c:v>1316.0</c:v>
                </c:pt>
                <c:pt idx="2391">
                  <c:v>1317.0</c:v>
                </c:pt>
                <c:pt idx="2392">
                  <c:v>1318.0</c:v>
                </c:pt>
                <c:pt idx="2393">
                  <c:v>1319.0</c:v>
                </c:pt>
                <c:pt idx="2394">
                  <c:v>1320.0</c:v>
                </c:pt>
                <c:pt idx="2395">
                  <c:v>1321.0</c:v>
                </c:pt>
                <c:pt idx="2396">
                  <c:v>1322.0</c:v>
                </c:pt>
                <c:pt idx="2397">
                  <c:v>1323.0</c:v>
                </c:pt>
                <c:pt idx="2398">
                  <c:v>1324.0</c:v>
                </c:pt>
                <c:pt idx="2399">
                  <c:v>1325.0</c:v>
                </c:pt>
                <c:pt idx="2400">
                  <c:v>1326.0</c:v>
                </c:pt>
                <c:pt idx="2401">
                  <c:v>1327.0</c:v>
                </c:pt>
                <c:pt idx="2402">
                  <c:v>1328.0</c:v>
                </c:pt>
                <c:pt idx="2403">
                  <c:v>1329.0</c:v>
                </c:pt>
                <c:pt idx="2404">
                  <c:v>1330.0</c:v>
                </c:pt>
                <c:pt idx="2405">
                  <c:v>1331.0</c:v>
                </c:pt>
                <c:pt idx="2406">
                  <c:v>1332.0</c:v>
                </c:pt>
                <c:pt idx="2407">
                  <c:v>1333.0</c:v>
                </c:pt>
                <c:pt idx="2408">
                  <c:v>1334.0</c:v>
                </c:pt>
                <c:pt idx="2409">
                  <c:v>1335.0</c:v>
                </c:pt>
                <c:pt idx="2410">
                  <c:v>1336.0</c:v>
                </c:pt>
                <c:pt idx="2411">
                  <c:v>1337.0</c:v>
                </c:pt>
                <c:pt idx="2412">
                  <c:v>1338.0</c:v>
                </c:pt>
                <c:pt idx="2413">
                  <c:v>1339.0</c:v>
                </c:pt>
                <c:pt idx="2414">
                  <c:v>1340.0</c:v>
                </c:pt>
                <c:pt idx="2415">
                  <c:v>1341.0</c:v>
                </c:pt>
                <c:pt idx="2416">
                  <c:v>1342.0</c:v>
                </c:pt>
                <c:pt idx="2417">
                  <c:v>1343.0</c:v>
                </c:pt>
                <c:pt idx="2418">
                  <c:v>1344.0</c:v>
                </c:pt>
                <c:pt idx="2419">
                  <c:v>1345.0</c:v>
                </c:pt>
                <c:pt idx="2420">
                  <c:v>1346.0</c:v>
                </c:pt>
                <c:pt idx="2421">
                  <c:v>1347.0</c:v>
                </c:pt>
                <c:pt idx="2422">
                  <c:v>1348.0</c:v>
                </c:pt>
                <c:pt idx="2423">
                  <c:v>1349.0</c:v>
                </c:pt>
                <c:pt idx="2424">
                  <c:v>1350.0</c:v>
                </c:pt>
                <c:pt idx="2425">
                  <c:v>1351.0</c:v>
                </c:pt>
                <c:pt idx="2426">
                  <c:v>1352.0</c:v>
                </c:pt>
                <c:pt idx="2427">
                  <c:v>1353.0</c:v>
                </c:pt>
                <c:pt idx="2428">
                  <c:v>1354.0</c:v>
                </c:pt>
                <c:pt idx="2429">
                  <c:v>1355.0</c:v>
                </c:pt>
                <c:pt idx="2430">
                  <c:v>1356.0</c:v>
                </c:pt>
                <c:pt idx="2431">
                  <c:v>1357.0</c:v>
                </c:pt>
                <c:pt idx="2432">
                  <c:v>1358.0</c:v>
                </c:pt>
                <c:pt idx="2433">
                  <c:v>1359.0</c:v>
                </c:pt>
                <c:pt idx="2434">
                  <c:v>1360.0</c:v>
                </c:pt>
                <c:pt idx="2435">
                  <c:v>1361.0</c:v>
                </c:pt>
                <c:pt idx="2436">
                  <c:v>1362.0</c:v>
                </c:pt>
                <c:pt idx="2437">
                  <c:v>1363.0</c:v>
                </c:pt>
                <c:pt idx="2438">
                  <c:v>1364.0</c:v>
                </c:pt>
                <c:pt idx="2439">
                  <c:v>1365.0</c:v>
                </c:pt>
                <c:pt idx="2440">
                  <c:v>1366.0</c:v>
                </c:pt>
                <c:pt idx="2441">
                  <c:v>1367.0</c:v>
                </c:pt>
                <c:pt idx="2442">
                  <c:v>1368.0</c:v>
                </c:pt>
                <c:pt idx="2443">
                  <c:v>1369.0</c:v>
                </c:pt>
                <c:pt idx="2444">
                  <c:v>1370.0</c:v>
                </c:pt>
                <c:pt idx="2445">
                  <c:v>1371.0</c:v>
                </c:pt>
                <c:pt idx="2446">
                  <c:v>1372.0</c:v>
                </c:pt>
                <c:pt idx="2447">
                  <c:v>1373.0</c:v>
                </c:pt>
                <c:pt idx="2448">
                  <c:v>1374.0</c:v>
                </c:pt>
                <c:pt idx="2449">
                  <c:v>1375.0</c:v>
                </c:pt>
                <c:pt idx="2450">
                  <c:v>1376.0</c:v>
                </c:pt>
                <c:pt idx="2451">
                  <c:v>1377.0</c:v>
                </c:pt>
                <c:pt idx="2452">
                  <c:v>1378.0</c:v>
                </c:pt>
                <c:pt idx="2453">
                  <c:v>1379.0</c:v>
                </c:pt>
                <c:pt idx="2454">
                  <c:v>1380.0</c:v>
                </c:pt>
                <c:pt idx="2455">
                  <c:v>1381.0</c:v>
                </c:pt>
                <c:pt idx="2456">
                  <c:v>1382.0</c:v>
                </c:pt>
                <c:pt idx="2457">
                  <c:v>1383.0</c:v>
                </c:pt>
                <c:pt idx="2458">
                  <c:v>1384.0</c:v>
                </c:pt>
                <c:pt idx="2459">
                  <c:v>1385.0</c:v>
                </c:pt>
                <c:pt idx="2460">
                  <c:v>1386.0</c:v>
                </c:pt>
                <c:pt idx="2461">
                  <c:v>1387.0</c:v>
                </c:pt>
                <c:pt idx="2462">
                  <c:v>1388.0</c:v>
                </c:pt>
                <c:pt idx="2463">
                  <c:v>1389.0</c:v>
                </c:pt>
                <c:pt idx="2464">
                  <c:v>1390.0</c:v>
                </c:pt>
                <c:pt idx="2465">
                  <c:v>1391.0</c:v>
                </c:pt>
                <c:pt idx="2466">
                  <c:v>1392.0</c:v>
                </c:pt>
                <c:pt idx="2467">
                  <c:v>1393.0</c:v>
                </c:pt>
                <c:pt idx="2468">
                  <c:v>1394.0</c:v>
                </c:pt>
                <c:pt idx="2469">
                  <c:v>1395.0</c:v>
                </c:pt>
                <c:pt idx="2470">
                  <c:v>1396.0</c:v>
                </c:pt>
                <c:pt idx="2471">
                  <c:v>1397.0</c:v>
                </c:pt>
                <c:pt idx="2472">
                  <c:v>1398.0</c:v>
                </c:pt>
                <c:pt idx="2473">
                  <c:v>1399.0</c:v>
                </c:pt>
                <c:pt idx="2474">
                  <c:v>1400.0</c:v>
                </c:pt>
                <c:pt idx="2475">
                  <c:v>1401.0</c:v>
                </c:pt>
                <c:pt idx="2476">
                  <c:v>1402.0</c:v>
                </c:pt>
                <c:pt idx="2477">
                  <c:v>1403.0</c:v>
                </c:pt>
                <c:pt idx="2478">
                  <c:v>1404.0</c:v>
                </c:pt>
                <c:pt idx="2479">
                  <c:v>1405.0</c:v>
                </c:pt>
                <c:pt idx="2480">
                  <c:v>1406.0</c:v>
                </c:pt>
                <c:pt idx="2481">
                  <c:v>1407.0</c:v>
                </c:pt>
                <c:pt idx="2482">
                  <c:v>1408.0</c:v>
                </c:pt>
                <c:pt idx="2483">
                  <c:v>1409.0</c:v>
                </c:pt>
                <c:pt idx="2484">
                  <c:v>1410.0</c:v>
                </c:pt>
                <c:pt idx="2485">
                  <c:v>1411.0</c:v>
                </c:pt>
                <c:pt idx="2486">
                  <c:v>1412.0</c:v>
                </c:pt>
                <c:pt idx="2487">
                  <c:v>1413.0</c:v>
                </c:pt>
                <c:pt idx="2488">
                  <c:v>1414.0</c:v>
                </c:pt>
                <c:pt idx="2489">
                  <c:v>1415.0</c:v>
                </c:pt>
                <c:pt idx="2490">
                  <c:v>1416.0</c:v>
                </c:pt>
                <c:pt idx="2491">
                  <c:v>1417.0</c:v>
                </c:pt>
                <c:pt idx="2492">
                  <c:v>1418.0</c:v>
                </c:pt>
                <c:pt idx="2493">
                  <c:v>1419.0</c:v>
                </c:pt>
                <c:pt idx="2494">
                  <c:v>1420.0</c:v>
                </c:pt>
                <c:pt idx="2495">
                  <c:v>1421.0</c:v>
                </c:pt>
                <c:pt idx="2496">
                  <c:v>1422.0</c:v>
                </c:pt>
                <c:pt idx="2497">
                  <c:v>1423.0</c:v>
                </c:pt>
                <c:pt idx="2498">
                  <c:v>1424.0</c:v>
                </c:pt>
                <c:pt idx="2499">
                  <c:v>1425.0</c:v>
                </c:pt>
                <c:pt idx="2500">
                  <c:v>1426.0</c:v>
                </c:pt>
                <c:pt idx="2501">
                  <c:v>1427.0</c:v>
                </c:pt>
                <c:pt idx="2502">
                  <c:v>1428.0</c:v>
                </c:pt>
                <c:pt idx="2503">
                  <c:v>1429.0</c:v>
                </c:pt>
                <c:pt idx="2504">
                  <c:v>1430.0</c:v>
                </c:pt>
                <c:pt idx="2505">
                  <c:v>1431.0</c:v>
                </c:pt>
                <c:pt idx="2506">
                  <c:v>1432.0</c:v>
                </c:pt>
                <c:pt idx="2507">
                  <c:v>1433.0</c:v>
                </c:pt>
                <c:pt idx="2508">
                  <c:v>1434.0</c:v>
                </c:pt>
                <c:pt idx="2509">
                  <c:v>1435.0</c:v>
                </c:pt>
                <c:pt idx="2510">
                  <c:v>1436.0</c:v>
                </c:pt>
                <c:pt idx="2511">
                  <c:v>1437.0</c:v>
                </c:pt>
                <c:pt idx="2512">
                  <c:v>1438.0</c:v>
                </c:pt>
                <c:pt idx="2513">
                  <c:v>1439.0</c:v>
                </c:pt>
                <c:pt idx="2514">
                  <c:v>1440.0</c:v>
                </c:pt>
                <c:pt idx="2515">
                  <c:v>1441.0</c:v>
                </c:pt>
                <c:pt idx="2516">
                  <c:v>1442.0</c:v>
                </c:pt>
                <c:pt idx="2517">
                  <c:v>1443.0</c:v>
                </c:pt>
                <c:pt idx="2518">
                  <c:v>1444.0</c:v>
                </c:pt>
                <c:pt idx="2519">
                  <c:v>1445.0</c:v>
                </c:pt>
                <c:pt idx="2520">
                  <c:v>1446.0</c:v>
                </c:pt>
                <c:pt idx="2521">
                  <c:v>1447.0</c:v>
                </c:pt>
                <c:pt idx="2522">
                  <c:v>1448.0</c:v>
                </c:pt>
                <c:pt idx="2523">
                  <c:v>1449.0</c:v>
                </c:pt>
                <c:pt idx="2524">
                  <c:v>1450.0</c:v>
                </c:pt>
                <c:pt idx="2525">
                  <c:v>1451.0</c:v>
                </c:pt>
                <c:pt idx="2526">
                  <c:v>1452.0</c:v>
                </c:pt>
                <c:pt idx="2527">
                  <c:v>1453.0</c:v>
                </c:pt>
                <c:pt idx="2528">
                  <c:v>1454.0</c:v>
                </c:pt>
                <c:pt idx="2529">
                  <c:v>1455.0</c:v>
                </c:pt>
                <c:pt idx="2530">
                  <c:v>1456.0</c:v>
                </c:pt>
                <c:pt idx="2531">
                  <c:v>1457.0</c:v>
                </c:pt>
                <c:pt idx="2532">
                  <c:v>1458.0</c:v>
                </c:pt>
                <c:pt idx="2533">
                  <c:v>1459.0</c:v>
                </c:pt>
                <c:pt idx="2534">
                  <c:v>1460.0</c:v>
                </c:pt>
                <c:pt idx="2535">
                  <c:v>1461.0</c:v>
                </c:pt>
                <c:pt idx="2536">
                  <c:v>1462.0</c:v>
                </c:pt>
                <c:pt idx="2537">
                  <c:v>1463.0</c:v>
                </c:pt>
                <c:pt idx="2538">
                  <c:v>1464.0</c:v>
                </c:pt>
                <c:pt idx="2539">
                  <c:v>1465.0</c:v>
                </c:pt>
                <c:pt idx="2540">
                  <c:v>1466.0</c:v>
                </c:pt>
                <c:pt idx="2541">
                  <c:v>1467.0</c:v>
                </c:pt>
                <c:pt idx="2542">
                  <c:v>1468.0</c:v>
                </c:pt>
                <c:pt idx="2543">
                  <c:v>1469.0</c:v>
                </c:pt>
                <c:pt idx="2544">
                  <c:v>1470.0</c:v>
                </c:pt>
                <c:pt idx="2545">
                  <c:v>1471.0</c:v>
                </c:pt>
                <c:pt idx="2546">
                  <c:v>1472.0</c:v>
                </c:pt>
                <c:pt idx="2547">
                  <c:v>1473.0</c:v>
                </c:pt>
                <c:pt idx="2548">
                  <c:v>1474.0</c:v>
                </c:pt>
                <c:pt idx="2549">
                  <c:v>1475.0</c:v>
                </c:pt>
                <c:pt idx="2550">
                  <c:v>1476.0</c:v>
                </c:pt>
                <c:pt idx="2551">
                  <c:v>1477.0</c:v>
                </c:pt>
                <c:pt idx="2552">
                  <c:v>1478.0</c:v>
                </c:pt>
                <c:pt idx="2553">
                  <c:v>1479.0</c:v>
                </c:pt>
                <c:pt idx="2554">
                  <c:v>1480.0</c:v>
                </c:pt>
                <c:pt idx="2555">
                  <c:v>1481.0</c:v>
                </c:pt>
                <c:pt idx="2556">
                  <c:v>1482.0</c:v>
                </c:pt>
                <c:pt idx="2557">
                  <c:v>1483.0</c:v>
                </c:pt>
                <c:pt idx="2558">
                  <c:v>1484.0</c:v>
                </c:pt>
                <c:pt idx="2559">
                  <c:v>1485.0</c:v>
                </c:pt>
                <c:pt idx="2560">
                  <c:v>1486.0</c:v>
                </c:pt>
                <c:pt idx="2561">
                  <c:v>1487.0</c:v>
                </c:pt>
                <c:pt idx="2562">
                  <c:v>1488.0</c:v>
                </c:pt>
                <c:pt idx="2563">
                  <c:v>1489.0</c:v>
                </c:pt>
                <c:pt idx="2564">
                  <c:v>1490.0</c:v>
                </c:pt>
                <c:pt idx="2565">
                  <c:v>1491.0</c:v>
                </c:pt>
                <c:pt idx="2566">
                  <c:v>1492.0</c:v>
                </c:pt>
                <c:pt idx="2567">
                  <c:v>1493.0</c:v>
                </c:pt>
                <c:pt idx="2568">
                  <c:v>1494.0</c:v>
                </c:pt>
                <c:pt idx="2569">
                  <c:v>1495.0</c:v>
                </c:pt>
                <c:pt idx="2570">
                  <c:v>1496.0</c:v>
                </c:pt>
                <c:pt idx="2571">
                  <c:v>1497.0</c:v>
                </c:pt>
                <c:pt idx="2572">
                  <c:v>1498.0</c:v>
                </c:pt>
                <c:pt idx="2573">
                  <c:v>1499.0</c:v>
                </c:pt>
                <c:pt idx="2574">
                  <c:v>1500.0</c:v>
                </c:pt>
                <c:pt idx="2575">
                  <c:v>1501.0</c:v>
                </c:pt>
                <c:pt idx="2576">
                  <c:v>1502.0</c:v>
                </c:pt>
                <c:pt idx="2577">
                  <c:v>1503.0</c:v>
                </c:pt>
                <c:pt idx="2578">
                  <c:v>1504.0</c:v>
                </c:pt>
                <c:pt idx="2579">
                  <c:v>1505.0</c:v>
                </c:pt>
                <c:pt idx="2580">
                  <c:v>1506.0</c:v>
                </c:pt>
                <c:pt idx="2581">
                  <c:v>1507.0</c:v>
                </c:pt>
                <c:pt idx="2582">
                  <c:v>1508.0</c:v>
                </c:pt>
                <c:pt idx="2583">
                  <c:v>1509.0</c:v>
                </c:pt>
                <c:pt idx="2584">
                  <c:v>1510.0</c:v>
                </c:pt>
                <c:pt idx="2585">
                  <c:v>1511.0</c:v>
                </c:pt>
                <c:pt idx="2586">
                  <c:v>1512.0</c:v>
                </c:pt>
                <c:pt idx="2587">
                  <c:v>1513.0</c:v>
                </c:pt>
                <c:pt idx="2588">
                  <c:v>1514.0</c:v>
                </c:pt>
                <c:pt idx="2589">
                  <c:v>1515.0</c:v>
                </c:pt>
                <c:pt idx="2590">
                  <c:v>1516.0</c:v>
                </c:pt>
                <c:pt idx="2591">
                  <c:v>1517.0</c:v>
                </c:pt>
                <c:pt idx="2592">
                  <c:v>1518.0</c:v>
                </c:pt>
                <c:pt idx="2593">
                  <c:v>1519.0</c:v>
                </c:pt>
                <c:pt idx="2594">
                  <c:v>1520.0</c:v>
                </c:pt>
                <c:pt idx="2595">
                  <c:v>1521.0</c:v>
                </c:pt>
                <c:pt idx="2596">
                  <c:v>1522.0</c:v>
                </c:pt>
                <c:pt idx="2597">
                  <c:v>1523.0</c:v>
                </c:pt>
                <c:pt idx="2598">
                  <c:v>1524.0</c:v>
                </c:pt>
                <c:pt idx="2599">
                  <c:v>1525.0</c:v>
                </c:pt>
                <c:pt idx="2600">
                  <c:v>1526.0</c:v>
                </c:pt>
                <c:pt idx="2601">
                  <c:v>1527.0</c:v>
                </c:pt>
                <c:pt idx="2602">
                  <c:v>1528.0</c:v>
                </c:pt>
                <c:pt idx="2603">
                  <c:v>1529.0</c:v>
                </c:pt>
                <c:pt idx="2604">
                  <c:v>1530.0</c:v>
                </c:pt>
                <c:pt idx="2605">
                  <c:v>1531.0</c:v>
                </c:pt>
                <c:pt idx="2606">
                  <c:v>1532.0</c:v>
                </c:pt>
                <c:pt idx="2607">
                  <c:v>1533.0</c:v>
                </c:pt>
                <c:pt idx="2608">
                  <c:v>1534.0</c:v>
                </c:pt>
                <c:pt idx="2609">
                  <c:v>1535.0</c:v>
                </c:pt>
                <c:pt idx="2610">
                  <c:v>1536.0</c:v>
                </c:pt>
                <c:pt idx="2611">
                  <c:v>1537.0</c:v>
                </c:pt>
                <c:pt idx="2612">
                  <c:v>1538.0</c:v>
                </c:pt>
                <c:pt idx="2613">
                  <c:v>1539.0</c:v>
                </c:pt>
                <c:pt idx="2614">
                  <c:v>1540.0</c:v>
                </c:pt>
                <c:pt idx="2615">
                  <c:v>1541.0</c:v>
                </c:pt>
                <c:pt idx="2616">
                  <c:v>1542.0</c:v>
                </c:pt>
                <c:pt idx="2617">
                  <c:v>1543.0</c:v>
                </c:pt>
                <c:pt idx="2618">
                  <c:v>1544.0</c:v>
                </c:pt>
                <c:pt idx="2619">
                  <c:v>1545.0</c:v>
                </c:pt>
                <c:pt idx="2620">
                  <c:v>1546.0</c:v>
                </c:pt>
                <c:pt idx="2621">
                  <c:v>1547.0</c:v>
                </c:pt>
                <c:pt idx="2622">
                  <c:v>1548.0</c:v>
                </c:pt>
                <c:pt idx="2623">
                  <c:v>1549.0</c:v>
                </c:pt>
                <c:pt idx="2624">
                  <c:v>1550.0</c:v>
                </c:pt>
                <c:pt idx="2625">
                  <c:v>1551.0</c:v>
                </c:pt>
                <c:pt idx="2626">
                  <c:v>1552.0</c:v>
                </c:pt>
                <c:pt idx="2627">
                  <c:v>1553.0</c:v>
                </c:pt>
                <c:pt idx="2628">
                  <c:v>1554.0</c:v>
                </c:pt>
                <c:pt idx="2629">
                  <c:v>1555.0</c:v>
                </c:pt>
                <c:pt idx="2630">
                  <c:v>1556.0</c:v>
                </c:pt>
                <c:pt idx="2631">
                  <c:v>1557.0</c:v>
                </c:pt>
                <c:pt idx="2632">
                  <c:v>1558.0</c:v>
                </c:pt>
                <c:pt idx="2633">
                  <c:v>1559.0</c:v>
                </c:pt>
                <c:pt idx="2634">
                  <c:v>1560.0</c:v>
                </c:pt>
                <c:pt idx="2635">
                  <c:v>1561.0</c:v>
                </c:pt>
                <c:pt idx="2636">
                  <c:v>1562.0</c:v>
                </c:pt>
                <c:pt idx="2637">
                  <c:v>1563.0</c:v>
                </c:pt>
                <c:pt idx="2638">
                  <c:v>1564.0</c:v>
                </c:pt>
                <c:pt idx="2639">
                  <c:v>1565.0</c:v>
                </c:pt>
                <c:pt idx="2640">
                  <c:v>1566.0</c:v>
                </c:pt>
                <c:pt idx="2641">
                  <c:v>1567.0</c:v>
                </c:pt>
                <c:pt idx="2642">
                  <c:v>1568.0</c:v>
                </c:pt>
                <c:pt idx="2643">
                  <c:v>1569.0</c:v>
                </c:pt>
                <c:pt idx="2644">
                  <c:v>1570.0</c:v>
                </c:pt>
                <c:pt idx="2645">
                  <c:v>1571.0</c:v>
                </c:pt>
                <c:pt idx="2646">
                  <c:v>1572.0</c:v>
                </c:pt>
                <c:pt idx="2647">
                  <c:v>1573.0</c:v>
                </c:pt>
                <c:pt idx="2648">
                  <c:v>1574.0</c:v>
                </c:pt>
                <c:pt idx="2649">
                  <c:v>1575.0</c:v>
                </c:pt>
                <c:pt idx="2650">
                  <c:v>1576.0</c:v>
                </c:pt>
                <c:pt idx="2651">
                  <c:v>1577.0</c:v>
                </c:pt>
                <c:pt idx="2652">
                  <c:v>1578.0</c:v>
                </c:pt>
                <c:pt idx="2653">
                  <c:v>1579.0</c:v>
                </c:pt>
                <c:pt idx="2654">
                  <c:v>1580.0</c:v>
                </c:pt>
                <c:pt idx="2655">
                  <c:v>1581.0</c:v>
                </c:pt>
                <c:pt idx="2656">
                  <c:v>1582.0</c:v>
                </c:pt>
                <c:pt idx="2657">
                  <c:v>1583.0</c:v>
                </c:pt>
                <c:pt idx="2658">
                  <c:v>1584.0</c:v>
                </c:pt>
                <c:pt idx="2659">
                  <c:v>1585.0</c:v>
                </c:pt>
                <c:pt idx="2660">
                  <c:v>1586.0</c:v>
                </c:pt>
                <c:pt idx="2661">
                  <c:v>1587.0</c:v>
                </c:pt>
                <c:pt idx="2662">
                  <c:v>1588.0</c:v>
                </c:pt>
                <c:pt idx="2663">
                  <c:v>1589.0</c:v>
                </c:pt>
                <c:pt idx="2664">
                  <c:v>1590.0</c:v>
                </c:pt>
                <c:pt idx="2665">
                  <c:v>1591.0</c:v>
                </c:pt>
                <c:pt idx="2666">
                  <c:v>1592.0</c:v>
                </c:pt>
                <c:pt idx="2667">
                  <c:v>1593.0</c:v>
                </c:pt>
                <c:pt idx="2668">
                  <c:v>1594.0</c:v>
                </c:pt>
                <c:pt idx="2669">
                  <c:v>1595.0</c:v>
                </c:pt>
                <c:pt idx="2670">
                  <c:v>1596.0</c:v>
                </c:pt>
                <c:pt idx="2671">
                  <c:v>1597.0</c:v>
                </c:pt>
                <c:pt idx="2672">
                  <c:v>1598.0</c:v>
                </c:pt>
                <c:pt idx="2673">
                  <c:v>1599.0</c:v>
                </c:pt>
                <c:pt idx="2674">
                  <c:v>1600.0</c:v>
                </c:pt>
                <c:pt idx="2675">
                  <c:v>1601.0</c:v>
                </c:pt>
                <c:pt idx="2676">
                  <c:v>1602.0</c:v>
                </c:pt>
                <c:pt idx="2677">
                  <c:v>1603.0</c:v>
                </c:pt>
                <c:pt idx="2678">
                  <c:v>1604.0</c:v>
                </c:pt>
                <c:pt idx="2679">
                  <c:v>1605.0</c:v>
                </c:pt>
                <c:pt idx="2680">
                  <c:v>1606.0</c:v>
                </c:pt>
                <c:pt idx="2681">
                  <c:v>1607.0</c:v>
                </c:pt>
                <c:pt idx="2682">
                  <c:v>1608.0</c:v>
                </c:pt>
                <c:pt idx="2683">
                  <c:v>1609.0</c:v>
                </c:pt>
                <c:pt idx="2684">
                  <c:v>1610.0</c:v>
                </c:pt>
                <c:pt idx="2685">
                  <c:v>1611.0</c:v>
                </c:pt>
                <c:pt idx="2686">
                  <c:v>1612.0</c:v>
                </c:pt>
                <c:pt idx="2687">
                  <c:v>1613.0</c:v>
                </c:pt>
                <c:pt idx="2688">
                  <c:v>1614.0</c:v>
                </c:pt>
                <c:pt idx="2689">
                  <c:v>1615.0</c:v>
                </c:pt>
                <c:pt idx="2690">
                  <c:v>1616.0</c:v>
                </c:pt>
                <c:pt idx="2691">
                  <c:v>1617.0</c:v>
                </c:pt>
                <c:pt idx="2692">
                  <c:v>1618.0</c:v>
                </c:pt>
                <c:pt idx="2693">
                  <c:v>1619.0</c:v>
                </c:pt>
                <c:pt idx="2694">
                  <c:v>1620.0</c:v>
                </c:pt>
                <c:pt idx="2695">
                  <c:v>1621.0</c:v>
                </c:pt>
                <c:pt idx="2696">
                  <c:v>1622.0</c:v>
                </c:pt>
                <c:pt idx="2697">
                  <c:v>1623.0</c:v>
                </c:pt>
                <c:pt idx="2698">
                  <c:v>1624.0</c:v>
                </c:pt>
                <c:pt idx="2699">
                  <c:v>1625.0</c:v>
                </c:pt>
                <c:pt idx="2700">
                  <c:v>1626.0</c:v>
                </c:pt>
                <c:pt idx="2701">
                  <c:v>1627.0</c:v>
                </c:pt>
                <c:pt idx="2702">
                  <c:v>1628.0</c:v>
                </c:pt>
                <c:pt idx="2703">
                  <c:v>1629.0</c:v>
                </c:pt>
                <c:pt idx="2704">
                  <c:v>1630.0</c:v>
                </c:pt>
                <c:pt idx="2705">
                  <c:v>1631.0</c:v>
                </c:pt>
                <c:pt idx="2706">
                  <c:v>1632.0</c:v>
                </c:pt>
                <c:pt idx="2707">
                  <c:v>1633.0</c:v>
                </c:pt>
                <c:pt idx="2708">
                  <c:v>1634.0</c:v>
                </c:pt>
                <c:pt idx="2709">
                  <c:v>1635.0</c:v>
                </c:pt>
                <c:pt idx="2710">
                  <c:v>1636.0</c:v>
                </c:pt>
                <c:pt idx="2711">
                  <c:v>1637.0</c:v>
                </c:pt>
                <c:pt idx="2712">
                  <c:v>1638.0</c:v>
                </c:pt>
                <c:pt idx="2713">
                  <c:v>1639.0</c:v>
                </c:pt>
                <c:pt idx="2714">
                  <c:v>1640.0</c:v>
                </c:pt>
                <c:pt idx="2715">
                  <c:v>1641.0</c:v>
                </c:pt>
                <c:pt idx="2716">
                  <c:v>1642.0</c:v>
                </c:pt>
                <c:pt idx="2717">
                  <c:v>1643.0</c:v>
                </c:pt>
                <c:pt idx="2718">
                  <c:v>1644.0</c:v>
                </c:pt>
                <c:pt idx="2719">
                  <c:v>1645.0</c:v>
                </c:pt>
                <c:pt idx="2720">
                  <c:v>1646.0</c:v>
                </c:pt>
                <c:pt idx="2721">
                  <c:v>1647.0</c:v>
                </c:pt>
                <c:pt idx="2722">
                  <c:v>1648.0</c:v>
                </c:pt>
                <c:pt idx="2723">
                  <c:v>1649.0</c:v>
                </c:pt>
                <c:pt idx="2724">
                  <c:v>1650.0</c:v>
                </c:pt>
                <c:pt idx="2725">
                  <c:v>1651.0</c:v>
                </c:pt>
                <c:pt idx="2726">
                  <c:v>1652.0</c:v>
                </c:pt>
                <c:pt idx="2727">
                  <c:v>1653.0</c:v>
                </c:pt>
                <c:pt idx="2728">
                  <c:v>1654.0</c:v>
                </c:pt>
                <c:pt idx="2729">
                  <c:v>1655.0</c:v>
                </c:pt>
                <c:pt idx="2730">
                  <c:v>1656.0</c:v>
                </c:pt>
                <c:pt idx="2731">
                  <c:v>1657.0</c:v>
                </c:pt>
                <c:pt idx="2732">
                  <c:v>1658.0</c:v>
                </c:pt>
                <c:pt idx="2733">
                  <c:v>1659.0</c:v>
                </c:pt>
                <c:pt idx="2734">
                  <c:v>1660.0</c:v>
                </c:pt>
                <c:pt idx="2735">
                  <c:v>1661.0</c:v>
                </c:pt>
                <c:pt idx="2736">
                  <c:v>1662.0</c:v>
                </c:pt>
                <c:pt idx="2737">
                  <c:v>1663.0</c:v>
                </c:pt>
                <c:pt idx="2738">
                  <c:v>1664.0</c:v>
                </c:pt>
                <c:pt idx="2739">
                  <c:v>1665.0</c:v>
                </c:pt>
                <c:pt idx="2740">
                  <c:v>1666.0</c:v>
                </c:pt>
                <c:pt idx="2741">
                  <c:v>1667.0</c:v>
                </c:pt>
                <c:pt idx="2742">
                  <c:v>1668.0</c:v>
                </c:pt>
                <c:pt idx="2743">
                  <c:v>1669.0</c:v>
                </c:pt>
                <c:pt idx="2744">
                  <c:v>1670.0</c:v>
                </c:pt>
                <c:pt idx="2745">
                  <c:v>1671.0</c:v>
                </c:pt>
                <c:pt idx="2746">
                  <c:v>1672.0</c:v>
                </c:pt>
                <c:pt idx="2747">
                  <c:v>1673.0</c:v>
                </c:pt>
                <c:pt idx="2748">
                  <c:v>1674.0</c:v>
                </c:pt>
                <c:pt idx="2749">
                  <c:v>1675.0</c:v>
                </c:pt>
                <c:pt idx="2750">
                  <c:v>1676.0</c:v>
                </c:pt>
                <c:pt idx="2751">
                  <c:v>1677.0</c:v>
                </c:pt>
                <c:pt idx="2752">
                  <c:v>1678.0</c:v>
                </c:pt>
                <c:pt idx="2753">
                  <c:v>1679.0</c:v>
                </c:pt>
                <c:pt idx="2754">
                  <c:v>1680.0</c:v>
                </c:pt>
                <c:pt idx="2755">
                  <c:v>1681.0</c:v>
                </c:pt>
                <c:pt idx="2756">
                  <c:v>1682.0</c:v>
                </c:pt>
                <c:pt idx="2757">
                  <c:v>1683.0</c:v>
                </c:pt>
                <c:pt idx="2758">
                  <c:v>1684.0</c:v>
                </c:pt>
                <c:pt idx="2759">
                  <c:v>1685.0</c:v>
                </c:pt>
                <c:pt idx="2760">
                  <c:v>1686.0</c:v>
                </c:pt>
                <c:pt idx="2761">
                  <c:v>1687.0</c:v>
                </c:pt>
                <c:pt idx="2762">
                  <c:v>1688.0</c:v>
                </c:pt>
                <c:pt idx="2763">
                  <c:v>1689.0</c:v>
                </c:pt>
                <c:pt idx="2764">
                  <c:v>1690.0</c:v>
                </c:pt>
                <c:pt idx="2765">
                  <c:v>1691.0</c:v>
                </c:pt>
                <c:pt idx="2766">
                  <c:v>1692.0</c:v>
                </c:pt>
                <c:pt idx="2767">
                  <c:v>1693.0</c:v>
                </c:pt>
                <c:pt idx="2768">
                  <c:v>1694.0</c:v>
                </c:pt>
                <c:pt idx="2769">
                  <c:v>1695.0</c:v>
                </c:pt>
                <c:pt idx="2770">
                  <c:v>1696.0</c:v>
                </c:pt>
                <c:pt idx="2771">
                  <c:v>1697.0</c:v>
                </c:pt>
                <c:pt idx="2772">
                  <c:v>1698.0</c:v>
                </c:pt>
                <c:pt idx="2773">
                  <c:v>1699.0</c:v>
                </c:pt>
                <c:pt idx="2774">
                  <c:v>1700.0</c:v>
                </c:pt>
                <c:pt idx="2775">
                  <c:v>1701.0</c:v>
                </c:pt>
                <c:pt idx="2776">
                  <c:v>1702.0</c:v>
                </c:pt>
                <c:pt idx="2777">
                  <c:v>1703.0</c:v>
                </c:pt>
                <c:pt idx="2778">
                  <c:v>1704.0</c:v>
                </c:pt>
                <c:pt idx="2779">
                  <c:v>1705.0</c:v>
                </c:pt>
                <c:pt idx="2780">
                  <c:v>1706.0</c:v>
                </c:pt>
                <c:pt idx="2781">
                  <c:v>1707.0</c:v>
                </c:pt>
                <c:pt idx="2782">
                  <c:v>1708.0</c:v>
                </c:pt>
                <c:pt idx="2783">
                  <c:v>1709.0</c:v>
                </c:pt>
                <c:pt idx="2784">
                  <c:v>1710.0</c:v>
                </c:pt>
                <c:pt idx="2785">
                  <c:v>1711.0</c:v>
                </c:pt>
                <c:pt idx="2786">
                  <c:v>1712.0</c:v>
                </c:pt>
                <c:pt idx="2787">
                  <c:v>1713.0</c:v>
                </c:pt>
                <c:pt idx="2788">
                  <c:v>1714.0</c:v>
                </c:pt>
                <c:pt idx="2789">
                  <c:v>1715.0</c:v>
                </c:pt>
                <c:pt idx="2790">
                  <c:v>1716.0</c:v>
                </c:pt>
                <c:pt idx="2791">
                  <c:v>1717.0</c:v>
                </c:pt>
                <c:pt idx="2792">
                  <c:v>1718.0</c:v>
                </c:pt>
                <c:pt idx="2793">
                  <c:v>1719.0</c:v>
                </c:pt>
                <c:pt idx="2794">
                  <c:v>1720.0</c:v>
                </c:pt>
                <c:pt idx="2795">
                  <c:v>1721.0</c:v>
                </c:pt>
                <c:pt idx="2796">
                  <c:v>1722.0</c:v>
                </c:pt>
                <c:pt idx="2797">
                  <c:v>1723.0</c:v>
                </c:pt>
                <c:pt idx="2798">
                  <c:v>1724.0</c:v>
                </c:pt>
                <c:pt idx="2799">
                  <c:v>1725.0</c:v>
                </c:pt>
                <c:pt idx="2800">
                  <c:v>1726.0</c:v>
                </c:pt>
                <c:pt idx="2801">
                  <c:v>1727.0</c:v>
                </c:pt>
                <c:pt idx="2802">
                  <c:v>1728.0</c:v>
                </c:pt>
                <c:pt idx="2803">
                  <c:v>1729.0</c:v>
                </c:pt>
                <c:pt idx="2804">
                  <c:v>1730.0</c:v>
                </c:pt>
                <c:pt idx="2805">
                  <c:v>1731.0</c:v>
                </c:pt>
                <c:pt idx="2806">
                  <c:v>1732.0</c:v>
                </c:pt>
                <c:pt idx="2807">
                  <c:v>1733.0</c:v>
                </c:pt>
                <c:pt idx="2808">
                  <c:v>1734.0</c:v>
                </c:pt>
                <c:pt idx="2809">
                  <c:v>1735.0</c:v>
                </c:pt>
                <c:pt idx="2810">
                  <c:v>1736.0</c:v>
                </c:pt>
                <c:pt idx="2811">
                  <c:v>1737.0</c:v>
                </c:pt>
                <c:pt idx="2812">
                  <c:v>1738.0</c:v>
                </c:pt>
                <c:pt idx="2813">
                  <c:v>1739.0</c:v>
                </c:pt>
                <c:pt idx="2814">
                  <c:v>1740.0</c:v>
                </c:pt>
                <c:pt idx="2815">
                  <c:v>1741.0</c:v>
                </c:pt>
                <c:pt idx="2816">
                  <c:v>1742.0</c:v>
                </c:pt>
                <c:pt idx="2817">
                  <c:v>1743.0</c:v>
                </c:pt>
                <c:pt idx="2818">
                  <c:v>1744.0</c:v>
                </c:pt>
                <c:pt idx="2819">
                  <c:v>1745.0</c:v>
                </c:pt>
                <c:pt idx="2820">
                  <c:v>1746.0</c:v>
                </c:pt>
                <c:pt idx="2821">
                  <c:v>1747.0</c:v>
                </c:pt>
                <c:pt idx="2822">
                  <c:v>1748.0</c:v>
                </c:pt>
                <c:pt idx="2823">
                  <c:v>1749.0</c:v>
                </c:pt>
                <c:pt idx="2824">
                  <c:v>1750.0</c:v>
                </c:pt>
                <c:pt idx="2825">
                  <c:v>1751.0</c:v>
                </c:pt>
                <c:pt idx="2826">
                  <c:v>1752.0</c:v>
                </c:pt>
                <c:pt idx="2827">
                  <c:v>1753.0</c:v>
                </c:pt>
                <c:pt idx="2828">
                  <c:v>1754.0</c:v>
                </c:pt>
                <c:pt idx="2829">
                  <c:v>1755.0</c:v>
                </c:pt>
                <c:pt idx="2830">
                  <c:v>1756.0</c:v>
                </c:pt>
                <c:pt idx="2831">
                  <c:v>1757.0</c:v>
                </c:pt>
                <c:pt idx="2832">
                  <c:v>1758.0</c:v>
                </c:pt>
                <c:pt idx="2833">
                  <c:v>1759.0</c:v>
                </c:pt>
                <c:pt idx="2834">
                  <c:v>1760.0</c:v>
                </c:pt>
                <c:pt idx="2835">
                  <c:v>1761.0</c:v>
                </c:pt>
                <c:pt idx="2836">
                  <c:v>1762.0</c:v>
                </c:pt>
                <c:pt idx="2837">
                  <c:v>1763.0</c:v>
                </c:pt>
                <c:pt idx="2838">
                  <c:v>1764.0</c:v>
                </c:pt>
                <c:pt idx="2839">
                  <c:v>1765.0</c:v>
                </c:pt>
                <c:pt idx="2840">
                  <c:v>1766.0</c:v>
                </c:pt>
                <c:pt idx="2841">
                  <c:v>1767.0</c:v>
                </c:pt>
                <c:pt idx="2842">
                  <c:v>1768.0</c:v>
                </c:pt>
                <c:pt idx="2843">
                  <c:v>1769.0</c:v>
                </c:pt>
                <c:pt idx="2844">
                  <c:v>1770.0</c:v>
                </c:pt>
                <c:pt idx="2845">
                  <c:v>1771.0</c:v>
                </c:pt>
                <c:pt idx="2846">
                  <c:v>1772.0</c:v>
                </c:pt>
                <c:pt idx="2847">
                  <c:v>1773.0</c:v>
                </c:pt>
                <c:pt idx="2848">
                  <c:v>1774.0</c:v>
                </c:pt>
                <c:pt idx="2849">
                  <c:v>1775.0</c:v>
                </c:pt>
                <c:pt idx="2850">
                  <c:v>1776.0</c:v>
                </c:pt>
                <c:pt idx="2851">
                  <c:v>1777.0</c:v>
                </c:pt>
                <c:pt idx="2852">
                  <c:v>1778.0</c:v>
                </c:pt>
                <c:pt idx="2853">
                  <c:v>1779.0</c:v>
                </c:pt>
                <c:pt idx="2854">
                  <c:v>1780.0</c:v>
                </c:pt>
                <c:pt idx="2855">
                  <c:v>1781.0</c:v>
                </c:pt>
                <c:pt idx="2856">
                  <c:v>1782.0</c:v>
                </c:pt>
                <c:pt idx="2857">
                  <c:v>1783.0</c:v>
                </c:pt>
                <c:pt idx="2858">
                  <c:v>1784.0</c:v>
                </c:pt>
                <c:pt idx="2859">
                  <c:v>1785.0</c:v>
                </c:pt>
                <c:pt idx="2860">
                  <c:v>1786.0</c:v>
                </c:pt>
                <c:pt idx="2861">
                  <c:v>1787.0</c:v>
                </c:pt>
                <c:pt idx="2862">
                  <c:v>1788.0</c:v>
                </c:pt>
                <c:pt idx="2863">
                  <c:v>1789.0</c:v>
                </c:pt>
                <c:pt idx="2864">
                  <c:v>1790.0</c:v>
                </c:pt>
                <c:pt idx="2865">
                  <c:v>1791.0</c:v>
                </c:pt>
                <c:pt idx="2866">
                  <c:v>1792.0</c:v>
                </c:pt>
                <c:pt idx="2867">
                  <c:v>1793.0</c:v>
                </c:pt>
                <c:pt idx="2868">
                  <c:v>1794.0</c:v>
                </c:pt>
                <c:pt idx="2869">
                  <c:v>1795.0</c:v>
                </c:pt>
                <c:pt idx="2870">
                  <c:v>1796.0</c:v>
                </c:pt>
                <c:pt idx="2871">
                  <c:v>1797.0</c:v>
                </c:pt>
                <c:pt idx="2872">
                  <c:v>1798.0</c:v>
                </c:pt>
                <c:pt idx="2873">
                  <c:v>1799.0</c:v>
                </c:pt>
                <c:pt idx="2874">
                  <c:v>1800.0</c:v>
                </c:pt>
                <c:pt idx="2875">
                  <c:v>1801.0</c:v>
                </c:pt>
                <c:pt idx="2876">
                  <c:v>1802.0</c:v>
                </c:pt>
                <c:pt idx="2877">
                  <c:v>1803.0</c:v>
                </c:pt>
                <c:pt idx="2878">
                  <c:v>1804.0</c:v>
                </c:pt>
                <c:pt idx="2879">
                  <c:v>1805.0</c:v>
                </c:pt>
                <c:pt idx="2880">
                  <c:v>1806.0</c:v>
                </c:pt>
                <c:pt idx="2881">
                  <c:v>1807.0</c:v>
                </c:pt>
                <c:pt idx="2882">
                  <c:v>1808.0</c:v>
                </c:pt>
                <c:pt idx="2883">
                  <c:v>1809.0</c:v>
                </c:pt>
                <c:pt idx="2884">
                  <c:v>1810.0</c:v>
                </c:pt>
                <c:pt idx="2885">
                  <c:v>1811.0</c:v>
                </c:pt>
                <c:pt idx="2886">
                  <c:v>1812.0</c:v>
                </c:pt>
                <c:pt idx="2887">
                  <c:v>1813.0</c:v>
                </c:pt>
                <c:pt idx="2888">
                  <c:v>1814.0</c:v>
                </c:pt>
                <c:pt idx="2889">
                  <c:v>1815.0</c:v>
                </c:pt>
                <c:pt idx="2890">
                  <c:v>1816.0</c:v>
                </c:pt>
                <c:pt idx="2891">
                  <c:v>1817.0</c:v>
                </c:pt>
                <c:pt idx="2892">
                  <c:v>1818.0</c:v>
                </c:pt>
                <c:pt idx="2893">
                  <c:v>1819.0</c:v>
                </c:pt>
                <c:pt idx="2894">
                  <c:v>1820.0</c:v>
                </c:pt>
                <c:pt idx="2895">
                  <c:v>1821.0</c:v>
                </c:pt>
                <c:pt idx="2896">
                  <c:v>1822.0</c:v>
                </c:pt>
                <c:pt idx="2897">
                  <c:v>1823.0</c:v>
                </c:pt>
                <c:pt idx="2898">
                  <c:v>1824.0</c:v>
                </c:pt>
                <c:pt idx="2899">
                  <c:v>1825.0</c:v>
                </c:pt>
                <c:pt idx="2900">
                  <c:v>1826.0</c:v>
                </c:pt>
                <c:pt idx="2901">
                  <c:v>1827.0</c:v>
                </c:pt>
                <c:pt idx="2902">
                  <c:v>1828.0</c:v>
                </c:pt>
                <c:pt idx="2903">
                  <c:v>1829.0</c:v>
                </c:pt>
                <c:pt idx="2904">
                  <c:v>1830.0</c:v>
                </c:pt>
                <c:pt idx="2905">
                  <c:v>1831.0</c:v>
                </c:pt>
                <c:pt idx="2906">
                  <c:v>1832.0</c:v>
                </c:pt>
                <c:pt idx="2907">
                  <c:v>1833.0</c:v>
                </c:pt>
                <c:pt idx="2908">
                  <c:v>1834.0</c:v>
                </c:pt>
                <c:pt idx="2909">
                  <c:v>1835.0</c:v>
                </c:pt>
                <c:pt idx="2910">
                  <c:v>1836.0</c:v>
                </c:pt>
                <c:pt idx="2911">
                  <c:v>1837.0</c:v>
                </c:pt>
                <c:pt idx="2912">
                  <c:v>1838.0</c:v>
                </c:pt>
                <c:pt idx="2913">
                  <c:v>1839.0</c:v>
                </c:pt>
                <c:pt idx="2914">
                  <c:v>1840.0</c:v>
                </c:pt>
                <c:pt idx="2915">
                  <c:v>1841.0</c:v>
                </c:pt>
                <c:pt idx="2916">
                  <c:v>1842.0</c:v>
                </c:pt>
                <c:pt idx="2917">
                  <c:v>1843.0</c:v>
                </c:pt>
                <c:pt idx="2918">
                  <c:v>1844.0</c:v>
                </c:pt>
                <c:pt idx="2919">
                  <c:v>1845.0</c:v>
                </c:pt>
                <c:pt idx="2920">
                  <c:v>1846.0</c:v>
                </c:pt>
                <c:pt idx="2921">
                  <c:v>1847.0</c:v>
                </c:pt>
                <c:pt idx="2922">
                  <c:v>1848.0</c:v>
                </c:pt>
                <c:pt idx="2923">
                  <c:v>1849.0</c:v>
                </c:pt>
                <c:pt idx="2924">
                  <c:v>1850.0</c:v>
                </c:pt>
                <c:pt idx="2925">
                  <c:v>1851.0</c:v>
                </c:pt>
                <c:pt idx="2926">
                  <c:v>1852.0</c:v>
                </c:pt>
                <c:pt idx="2927">
                  <c:v>1853.0</c:v>
                </c:pt>
                <c:pt idx="2928">
                  <c:v>1854.0</c:v>
                </c:pt>
                <c:pt idx="2929">
                  <c:v>1855.0</c:v>
                </c:pt>
                <c:pt idx="2930">
                  <c:v>1856.0</c:v>
                </c:pt>
                <c:pt idx="2931">
                  <c:v>1857.0</c:v>
                </c:pt>
                <c:pt idx="2932">
                  <c:v>1858.0</c:v>
                </c:pt>
                <c:pt idx="2933">
                  <c:v>1859.0</c:v>
                </c:pt>
                <c:pt idx="2934">
                  <c:v>1860.0</c:v>
                </c:pt>
                <c:pt idx="2935">
                  <c:v>1861.0</c:v>
                </c:pt>
                <c:pt idx="2936">
                  <c:v>1862.0</c:v>
                </c:pt>
                <c:pt idx="2937">
                  <c:v>1863.0</c:v>
                </c:pt>
                <c:pt idx="2938">
                  <c:v>1864.0</c:v>
                </c:pt>
                <c:pt idx="2939">
                  <c:v>1865.0</c:v>
                </c:pt>
                <c:pt idx="2940">
                  <c:v>1866.0</c:v>
                </c:pt>
                <c:pt idx="2941">
                  <c:v>1867.0</c:v>
                </c:pt>
                <c:pt idx="2942">
                  <c:v>1868.0</c:v>
                </c:pt>
                <c:pt idx="2943">
                  <c:v>1869.0</c:v>
                </c:pt>
                <c:pt idx="2944">
                  <c:v>1870.0</c:v>
                </c:pt>
                <c:pt idx="2945">
                  <c:v>1871.0</c:v>
                </c:pt>
                <c:pt idx="2946">
                  <c:v>1872.0</c:v>
                </c:pt>
                <c:pt idx="2947">
                  <c:v>1873.0</c:v>
                </c:pt>
                <c:pt idx="2948">
                  <c:v>1874.0</c:v>
                </c:pt>
                <c:pt idx="2949">
                  <c:v>1875.0</c:v>
                </c:pt>
                <c:pt idx="2950">
                  <c:v>1876.0</c:v>
                </c:pt>
                <c:pt idx="2951">
                  <c:v>1877.0</c:v>
                </c:pt>
                <c:pt idx="2952">
                  <c:v>1878.0</c:v>
                </c:pt>
                <c:pt idx="2953">
                  <c:v>1879.0</c:v>
                </c:pt>
                <c:pt idx="2954">
                  <c:v>1880.0</c:v>
                </c:pt>
                <c:pt idx="2955">
                  <c:v>1881.0</c:v>
                </c:pt>
                <c:pt idx="2956">
                  <c:v>1882.0</c:v>
                </c:pt>
                <c:pt idx="2957">
                  <c:v>1883.0</c:v>
                </c:pt>
                <c:pt idx="2958">
                  <c:v>1884.0</c:v>
                </c:pt>
                <c:pt idx="2959">
                  <c:v>1885.0</c:v>
                </c:pt>
                <c:pt idx="2960">
                  <c:v>1886.0</c:v>
                </c:pt>
                <c:pt idx="2961">
                  <c:v>1887.0</c:v>
                </c:pt>
                <c:pt idx="2962">
                  <c:v>1888.0</c:v>
                </c:pt>
                <c:pt idx="2963">
                  <c:v>1889.0</c:v>
                </c:pt>
                <c:pt idx="2964">
                  <c:v>1890.0</c:v>
                </c:pt>
                <c:pt idx="2965">
                  <c:v>1891.0</c:v>
                </c:pt>
                <c:pt idx="2966">
                  <c:v>1892.0</c:v>
                </c:pt>
                <c:pt idx="2967">
                  <c:v>1893.0</c:v>
                </c:pt>
                <c:pt idx="2968">
                  <c:v>1894.0</c:v>
                </c:pt>
                <c:pt idx="2969">
                  <c:v>1895.0</c:v>
                </c:pt>
                <c:pt idx="2970">
                  <c:v>1896.0</c:v>
                </c:pt>
                <c:pt idx="2971">
                  <c:v>1897.0</c:v>
                </c:pt>
                <c:pt idx="2972">
                  <c:v>1898.0</c:v>
                </c:pt>
                <c:pt idx="2973">
                  <c:v>1899.0</c:v>
                </c:pt>
                <c:pt idx="2974">
                  <c:v>1900.0</c:v>
                </c:pt>
                <c:pt idx="2975">
                  <c:v>1901.0</c:v>
                </c:pt>
                <c:pt idx="2976">
                  <c:v>1902.0</c:v>
                </c:pt>
                <c:pt idx="2977">
                  <c:v>1903.0</c:v>
                </c:pt>
                <c:pt idx="2978">
                  <c:v>1904.0</c:v>
                </c:pt>
                <c:pt idx="2979">
                  <c:v>1905.0</c:v>
                </c:pt>
                <c:pt idx="2980">
                  <c:v>1906.0</c:v>
                </c:pt>
                <c:pt idx="2981">
                  <c:v>1907.0</c:v>
                </c:pt>
                <c:pt idx="2982">
                  <c:v>1908.0</c:v>
                </c:pt>
                <c:pt idx="2983">
                  <c:v>1909.0</c:v>
                </c:pt>
                <c:pt idx="2984">
                  <c:v>1910.0</c:v>
                </c:pt>
                <c:pt idx="2985">
                  <c:v>1911.0</c:v>
                </c:pt>
                <c:pt idx="2986">
                  <c:v>1912.0</c:v>
                </c:pt>
                <c:pt idx="2987">
                  <c:v>1913.0</c:v>
                </c:pt>
                <c:pt idx="2988">
                  <c:v>1914.0</c:v>
                </c:pt>
                <c:pt idx="2989">
                  <c:v>1915.0</c:v>
                </c:pt>
                <c:pt idx="2990">
                  <c:v>1916.0</c:v>
                </c:pt>
                <c:pt idx="2991">
                  <c:v>1917.0</c:v>
                </c:pt>
                <c:pt idx="2992">
                  <c:v>1918.0</c:v>
                </c:pt>
                <c:pt idx="2993">
                  <c:v>1919.0</c:v>
                </c:pt>
                <c:pt idx="2994">
                  <c:v>1920.0</c:v>
                </c:pt>
                <c:pt idx="2995">
                  <c:v>1921.0</c:v>
                </c:pt>
                <c:pt idx="2996">
                  <c:v>1922.0</c:v>
                </c:pt>
                <c:pt idx="2997">
                  <c:v>1923.0</c:v>
                </c:pt>
                <c:pt idx="2998">
                  <c:v>1924.0</c:v>
                </c:pt>
                <c:pt idx="2999">
                  <c:v>1925.0</c:v>
                </c:pt>
                <c:pt idx="3000">
                  <c:v>1926.0</c:v>
                </c:pt>
                <c:pt idx="3001">
                  <c:v>1927.0</c:v>
                </c:pt>
                <c:pt idx="3002">
                  <c:v>1928.0</c:v>
                </c:pt>
                <c:pt idx="3003">
                  <c:v>1929.0</c:v>
                </c:pt>
                <c:pt idx="3004">
                  <c:v>1930.0</c:v>
                </c:pt>
                <c:pt idx="3005">
                  <c:v>1931.0</c:v>
                </c:pt>
                <c:pt idx="3006">
                  <c:v>1932.0</c:v>
                </c:pt>
                <c:pt idx="3007">
                  <c:v>1933.0</c:v>
                </c:pt>
                <c:pt idx="3008">
                  <c:v>1934.0</c:v>
                </c:pt>
                <c:pt idx="3009">
                  <c:v>1935.0</c:v>
                </c:pt>
                <c:pt idx="3010">
                  <c:v>1936.0</c:v>
                </c:pt>
                <c:pt idx="3011">
                  <c:v>1937.0</c:v>
                </c:pt>
                <c:pt idx="3012">
                  <c:v>1938.0</c:v>
                </c:pt>
                <c:pt idx="3013">
                  <c:v>1939.0</c:v>
                </c:pt>
                <c:pt idx="3014">
                  <c:v>1940.0</c:v>
                </c:pt>
                <c:pt idx="3015">
                  <c:v>1941.0</c:v>
                </c:pt>
                <c:pt idx="3016">
                  <c:v>1942.0</c:v>
                </c:pt>
                <c:pt idx="3017">
                  <c:v>1943.0</c:v>
                </c:pt>
                <c:pt idx="3018">
                  <c:v>1944.0</c:v>
                </c:pt>
                <c:pt idx="3019">
                  <c:v>1945.0</c:v>
                </c:pt>
                <c:pt idx="3020">
                  <c:v>1946.0</c:v>
                </c:pt>
                <c:pt idx="3021">
                  <c:v>1947.0</c:v>
                </c:pt>
                <c:pt idx="3022">
                  <c:v>1948.0</c:v>
                </c:pt>
                <c:pt idx="3023">
                  <c:v>1949.0</c:v>
                </c:pt>
                <c:pt idx="3024">
                  <c:v>1950.0</c:v>
                </c:pt>
                <c:pt idx="3025">
                  <c:v>1951.0</c:v>
                </c:pt>
                <c:pt idx="3026">
                  <c:v>1952.0</c:v>
                </c:pt>
                <c:pt idx="3027">
                  <c:v>1953.0</c:v>
                </c:pt>
                <c:pt idx="3028">
                  <c:v>1954.0</c:v>
                </c:pt>
                <c:pt idx="3029">
                  <c:v>1955.0</c:v>
                </c:pt>
                <c:pt idx="3030">
                  <c:v>1956.0</c:v>
                </c:pt>
                <c:pt idx="3031">
                  <c:v>1957.0</c:v>
                </c:pt>
                <c:pt idx="3032">
                  <c:v>1958.0</c:v>
                </c:pt>
                <c:pt idx="3033">
                  <c:v>1959.0</c:v>
                </c:pt>
                <c:pt idx="3034">
                  <c:v>1960.0</c:v>
                </c:pt>
                <c:pt idx="3035">
                  <c:v>1961.0</c:v>
                </c:pt>
                <c:pt idx="3036">
                  <c:v>1962.0</c:v>
                </c:pt>
                <c:pt idx="3037">
                  <c:v>1963.0</c:v>
                </c:pt>
                <c:pt idx="3038">
                  <c:v>1964.0</c:v>
                </c:pt>
                <c:pt idx="3039">
                  <c:v>1965.0</c:v>
                </c:pt>
                <c:pt idx="3040">
                  <c:v>1966.0</c:v>
                </c:pt>
                <c:pt idx="3041">
                  <c:v>1967.0</c:v>
                </c:pt>
                <c:pt idx="3042">
                  <c:v>1968.0</c:v>
                </c:pt>
                <c:pt idx="3043">
                  <c:v>1969.0</c:v>
                </c:pt>
                <c:pt idx="3044">
                  <c:v>1970.0</c:v>
                </c:pt>
                <c:pt idx="3045">
                  <c:v>1971.0</c:v>
                </c:pt>
                <c:pt idx="3046">
                  <c:v>1972.0</c:v>
                </c:pt>
                <c:pt idx="3047">
                  <c:v>1973.0</c:v>
                </c:pt>
                <c:pt idx="3048">
                  <c:v>1974.0</c:v>
                </c:pt>
                <c:pt idx="3049">
                  <c:v>1975.0</c:v>
                </c:pt>
                <c:pt idx="3050">
                  <c:v>1976.0</c:v>
                </c:pt>
                <c:pt idx="3051">
                  <c:v>1977.0</c:v>
                </c:pt>
                <c:pt idx="3052">
                  <c:v>1978.0</c:v>
                </c:pt>
                <c:pt idx="3053">
                  <c:v>1979.0</c:v>
                </c:pt>
                <c:pt idx="3054">
                  <c:v>1980.0</c:v>
                </c:pt>
                <c:pt idx="3055">
                  <c:v>1981.0</c:v>
                </c:pt>
                <c:pt idx="3056">
                  <c:v>1982.0</c:v>
                </c:pt>
                <c:pt idx="3057">
                  <c:v>1983.0</c:v>
                </c:pt>
                <c:pt idx="3058">
                  <c:v>1984.0</c:v>
                </c:pt>
                <c:pt idx="3059">
                  <c:v>1985.0</c:v>
                </c:pt>
                <c:pt idx="3060">
                  <c:v>1986.0</c:v>
                </c:pt>
                <c:pt idx="3061">
                  <c:v>1987.0</c:v>
                </c:pt>
                <c:pt idx="3062">
                  <c:v>1988.0</c:v>
                </c:pt>
                <c:pt idx="3063">
                  <c:v>1989.0</c:v>
                </c:pt>
                <c:pt idx="3064">
                  <c:v>1990.0</c:v>
                </c:pt>
                <c:pt idx="3065">
                  <c:v>1991.0</c:v>
                </c:pt>
                <c:pt idx="3066">
                  <c:v>1992.0</c:v>
                </c:pt>
                <c:pt idx="3067">
                  <c:v>1993.0</c:v>
                </c:pt>
                <c:pt idx="3068">
                  <c:v>1994.0</c:v>
                </c:pt>
                <c:pt idx="3069">
                  <c:v>1995.0</c:v>
                </c:pt>
                <c:pt idx="3070">
                  <c:v>1996.0</c:v>
                </c:pt>
                <c:pt idx="3071">
                  <c:v>1997.0</c:v>
                </c:pt>
                <c:pt idx="3072">
                  <c:v>1998.0</c:v>
                </c:pt>
                <c:pt idx="3073">
                  <c:v>1999.0</c:v>
                </c:pt>
                <c:pt idx="3074">
                  <c:v>2000.0</c:v>
                </c:pt>
                <c:pt idx="3075">
                  <c:v>2001.0</c:v>
                </c:pt>
                <c:pt idx="3076">
                  <c:v>2002.0</c:v>
                </c:pt>
                <c:pt idx="3077">
                  <c:v>2003.0</c:v>
                </c:pt>
                <c:pt idx="3078">
                  <c:v>2004.0</c:v>
                </c:pt>
                <c:pt idx="3079">
                  <c:v>2005.0</c:v>
                </c:pt>
                <c:pt idx="3080">
                  <c:v>2006.0</c:v>
                </c:pt>
                <c:pt idx="3081">
                  <c:v>2007.0</c:v>
                </c:pt>
                <c:pt idx="3082">
                  <c:v>2008.0</c:v>
                </c:pt>
                <c:pt idx="3083">
                  <c:v>2009.0</c:v>
                </c:pt>
                <c:pt idx="3084">
                  <c:v>2010.0</c:v>
                </c:pt>
                <c:pt idx="3085">
                  <c:v>2011.0</c:v>
                </c:pt>
                <c:pt idx="3086">
                  <c:v>2012.0</c:v>
                </c:pt>
                <c:pt idx="3087">
                  <c:v>2013.0</c:v>
                </c:pt>
                <c:pt idx="3088">
                  <c:v>2014.0</c:v>
                </c:pt>
                <c:pt idx="3089">
                  <c:v>2015.0</c:v>
                </c:pt>
                <c:pt idx="3090">
                  <c:v>2016.0</c:v>
                </c:pt>
                <c:pt idx="3091">
                  <c:v>2017.0</c:v>
                </c:pt>
                <c:pt idx="3092">
                  <c:v>2018.0</c:v>
                </c:pt>
                <c:pt idx="3093">
                  <c:v>2019.0</c:v>
                </c:pt>
              </c:numCache>
            </c:numRef>
          </c:xVal>
          <c:yVal>
            <c:numRef>
              <c:f>'draft 1'!$B$2:$B$3095</c:f>
              <c:numCache>
                <c:formatCode>General</c:formatCode>
                <c:ptCount val="3094"/>
                <c:pt idx="0">
                  <c:v>191.0</c:v>
                </c:pt>
                <c:pt idx="1">
                  <c:v>188.4</c:v>
                </c:pt>
                <c:pt idx="2">
                  <c:v>189.3</c:v>
                </c:pt>
                <c:pt idx="3">
                  <c:v>195.2</c:v>
                </c:pt>
                <c:pt idx="4">
                  <c:v>199.4</c:v>
                </c:pt>
                <c:pt idx="5">
                  <c:v>209.0</c:v>
                </c:pt>
                <c:pt idx="6">
                  <c:v>204.0</c:v>
                </c:pt>
                <c:pt idx="7">
                  <c:v>205.1</c:v>
                </c:pt>
                <c:pt idx="8">
                  <c:v>215.4</c:v>
                </c:pt>
                <c:pt idx="9">
                  <c:v>221.3</c:v>
                </c:pt>
                <c:pt idx="10">
                  <c:v>218.2</c:v>
                </c:pt>
                <c:pt idx="11">
                  <c:v>226.3</c:v>
                </c:pt>
                <c:pt idx="12">
                  <c:v>229.5</c:v>
                </c:pt>
                <c:pt idx="13">
                  <c:v>247.9</c:v>
                </c:pt>
                <c:pt idx="14">
                  <c:v>248.1</c:v>
                </c:pt>
                <c:pt idx="15">
                  <c:v>256.8999999999999</c:v>
                </c:pt>
                <c:pt idx="16">
                  <c:v>260.3</c:v>
                </c:pt>
                <c:pt idx="17">
                  <c:v>255.4</c:v>
                </c:pt>
                <c:pt idx="18">
                  <c:v>253.3</c:v>
                </c:pt>
                <c:pt idx="19">
                  <c:v>250.7</c:v>
                </c:pt>
                <c:pt idx="20">
                  <c:v>246.9</c:v>
                </c:pt>
                <c:pt idx="21">
                  <c:v>252.1</c:v>
                </c:pt>
                <c:pt idx="22">
                  <c:v>246.2</c:v>
                </c:pt>
                <c:pt idx="23">
                  <c:v>248.7</c:v>
                </c:pt>
                <c:pt idx="24">
                  <c:v>242.8</c:v>
                </c:pt>
                <c:pt idx="25">
                  <c:v>248.5</c:v>
                </c:pt>
                <c:pt idx="26">
                  <c:v>243.9</c:v>
                </c:pt>
                <c:pt idx="27">
                  <c:v>245.8</c:v>
                </c:pt>
                <c:pt idx="28">
                  <c:v>246.1</c:v>
                </c:pt>
                <c:pt idx="29">
                  <c:v>246.3</c:v>
                </c:pt>
                <c:pt idx="30">
                  <c:v>243.9</c:v>
                </c:pt>
                <c:pt idx="31">
                  <c:v>238.8</c:v>
                </c:pt>
                <c:pt idx="32">
                  <c:v>240.5</c:v>
                </c:pt>
                <c:pt idx="33">
                  <c:v>236.9</c:v>
                </c:pt>
                <c:pt idx="34">
                  <c:v>233.3</c:v>
                </c:pt>
                <c:pt idx="35">
                  <c:v>230.0</c:v>
                </c:pt>
                <c:pt idx="36">
                  <c:v>230.9</c:v>
                </c:pt>
                <c:pt idx="37">
                  <c:v>229.5</c:v>
                </c:pt>
                <c:pt idx="38">
                  <c:v>237.7</c:v>
                </c:pt>
                <c:pt idx="39">
                  <c:v>235.6</c:v>
                </c:pt>
                <c:pt idx="40">
                  <c:v>238.2</c:v>
                </c:pt>
                <c:pt idx="41">
                  <c:v>235.6</c:v>
                </c:pt>
                <c:pt idx="42">
                  <c:v>231.5</c:v>
                </c:pt>
                <c:pt idx="43">
                  <c:v>226.0</c:v>
                </c:pt>
                <c:pt idx="44">
                  <c:v>228.1</c:v>
                </c:pt>
                <c:pt idx="45">
                  <c:v>221.4</c:v>
                </c:pt>
                <c:pt idx="46">
                  <c:v>222.4</c:v>
                </c:pt>
                <c:pt idx="47">
                  <c:v>217.7</c:v>
                </c:pt>
                <c:pt idx="48">
                  <c:v>213.5</c:v>
                </c:pt>
                <c:pt idx="49">
                  <c:v>215.7</c:v>
                </c:pt>
                <c:pt idx="50">
                  <c:v>216.8</c:v>
                </c:pt>
                <c:pt idx="51">
                  <c:v>222.6</c:v>
                </c:pt>
                <c:pt idx="52">
                  <c:v>224.1</c:v>
                </c:pt>
                <c:pt idx="53">
                  <c:v>221.4</c:v>
                </c:pt>
                <c:pt idx="54">
                  <c:v>225.7</c:v>
                </c:pt>
                <c:pt idx="55">
                  <c:v>215.0</c:v>
                </c:pt>
                <c:pt idx="56">
                  <c:v>216.0</c:v>
                </c:pt>
                <c:pt idx="57">
                  <c:v>212.0</c:v>
                </c:pt>
                <c:pt idx="58">
                  <c:v>206.1</c:v>
                </c:pt>
                <c:pt idx="59">
                  <c:v>206.9</c:v>
                </c:pt>
                <c:pt idx="60">
                  <c:v>208.8</c:v>
                </c:pt>
                <c:pt idx="61">
                  <c:v>214.9</c:v>
                </c:pt>
                <c:pt idx="62">
                  <c:v>217.9</c:v>
                </c:pt>
                <c:pt idx="63">
                  <c:v>217.6</c:v>
                </c:pt>
                <c:pt idx="64">
                  <c:v>215.3</c:v>
                </c:pt>
                <c:pt idx="65">
                  <c:v>219.2</c:v>
                </c:pt>
                <c:pt idx="66">
                  <c:v>215.0</c:v>
                </c:pt>
                <c:pt idx="67">
                  <c:v>210.7</c:v>
                </c:pt>
                <c:pt idx="68">
                  <c:v>206.0</c:v>
                </c:pt>
                <c:pt idx="69">
                  <c:v>201.9</c:v>
                </c:pt>
                <c:pt idx="70">
                  <c:v>200.5</c:v>
                </c:pt>
                <c:pt idx="71">
                  <c:v>195.8</c:v>
                </c:pt>
                <c:pt idx="72">
                  <c:v>191.5</c:v>
                </c:pt>
                <c:pt idx="73">
                  <c:v>196.5</c:v>
                </c:pt>
                <c:pt idx="74">
                  <c:v>188.0</c:v>
                </c:pt>
                <c:pt idx="75">
                  <c:v>190.1</c:v>
                </c:pt>
                <c:pt idx="76">
                  <c:v>186.2</c:v>
                </c:pt>
                <c:pt idx="77">
                  <c:v>184.0</c:v>
                </c:pt>
                <c:pt idx="78">
                  <c:v>184.8</c:v>
                </c:pt>
                <c:pt idx="79">
                  <c:v>182.9</c:v>
                </c:pt>
                <c:pt idx="80">
                  <c:v>181.4</c:v>
                </c:pt>
                <c:pt idx="81">
                  <c:v>180.4</c:v>
                </c:pt>
                <c:pt idx="82">
                  <c:v>180.8</c:v>
                </c:pt>
                <c:pt idx="83">
                  <c:v>180.8</c:v>
                </c:pt>
                <c:pt idx="84">
                  <c:v>183.1</c:v>
                </c:pt>
                <c:pt idx="85">
                  <c:v>180.2</c:v>
                </c:pt>
                <c:pt idx="86">
                  <c:v>182.0</c:v>
                </c:pt>
                <c:pt idx="87">
                  <c:v>181.2</c:v>
                </c:pt>
                <c:pt idx="88">
                  <c:v>180.4</c:v>
                </c:pt>
                <c:pt idx="89">
                  <c:v>181.7</c:v>
                </c:pt>
                <c:pt idx="90">
                  <c:v>182.3</c:v>
                </c:pt>
                <c:pt idx="91">
                  <c:v>177.9</c:v>
                </c:pt>
                <c:pt idx="92">
                  <c:v>176.6</c:v>
                </c:pt>
                <c:pt idx="93">
                  <c:v>178.6</c:v>
                </c:pt>
                <c:pt idx="94">
                  <c:v>178.9</c:v>
                </c:pt>
                <c:pt idx="95">
                  <c:v>185.0</c:v>
                </c:pt>
                <c:pt idx="96">
                  <c:v>197.8</c:v>
                </c:pt>
                <c:pt idx="97">
                  <c:v>200.3</c:v>
                </c:pt>
                <c:pt idx="98">
                  <c:v>206.5</c:v>
                </c:pt>
                <c:pt idx="99">
                  <c:v>210.6</c:v>
                </c:pt>
                <c:pt idx="100">
                  <c:v>211.3</c:v>
                </c:pt>
                <c:pt idx="101">
                  <c:v>208.1</c:v>
                </c:pt>
                <c:pt idx="102">
                  <c:v>209.7</c:v>
                </c:pt>
                <c:pt idx="103">
                  <c:v>204.1</c:v>
                </c:pt>
                <c:pt idx="104">
                  <c:v>201.3</c:v>
                </c:pt>
                <c:pt idx="105">
                  <c:v>201.7</c:v>
                </c:pt>
                <c:pt idx="106">
                  <c:v>207.4</c:v>
                </c:pt>
                <c:pt idx="107">
                  <c:v>205.3</c:v>
                </c:pt>
                <c:pt idx="108">
                  <c:v>204.4</c:v>
                </c:pt>
                <c:pt idx="109">
                  <c:v>203.9</c:v>
                </c:pt>
                <c:pt idx="110">
                  <c:v>205.9</c:v>
                </c:pt>
                <c:pt idx="111">
                  <c:v>203.8</c:v>
                </c:pt>
                <c:pt idx="112">
                  <c:v>204.9</c:v>
                </c:pt>
                <c:pt idx="113">
                  <c:v>204.1</c:v>
                </c:pt>
                <c:pt idx="114">
                  <c:v>204.0</c:v>
                </c:pt>
                <c:pt idx="115">
                  <c:v>205.4</c:v>
                </c:pt>
                <c:pt idx="116">
                  <c:v>205.1</c:v>
                </c:pt>
                <c:pt idx="117">
                  <c:v>205.5</c:v>
                </c:pt>
                <c:pt idx="118">
                  <c:v>204.5</c:v>
                </c:pt>
                <c:pt idx="119">
                  <c:v>208.1</c:v>
                </c:pt>
                <c:pt idx="120">
                  <c:v>206.6</c:v>
                </c:pt>
                <c:pt idx="121">
                  <c:v>206.3</c:v>
                </c:pt>
                <c:pt idx="122">
                  <c:v>210.3</c:v>
                </c:pt>
                <c:pt idx="123">
                  <c:v>213.2</c:v>
                </c:pt>
                <c:pt idx="124">
                  <c:v>213.4</c:v>
                </c:pt>
                <c:pt idx="125">
                  <c:v>211.3</c:v>
                </c:pt>
                <c:pt idx="126">
                  <c:v>206.3</c:v>
                </c:pt>
                <c:pt idx="127">
                  <c:v>195.2</c:v>
                </c:pt>
                <c:pt idx="128">
                  <c:v>187.8</c:v>
                </c:pt>
                <c:pt idx="129">
                  <c:v>184.3</c:v>
                </c:pt>
                <c:pt idx="130">
                  <c:v>192.9</c:v>
                </c:pt>
                <c:pt idx="131">
                  <c:v>205.0</c:v>
                </c:pt>
                <c:pt idx="132">
                  <c:v>208.1</c:v>
                </c:pt>
                <c:pt idx="133">
                  <c:v>222.1</c:v>
                </c:pt>
                <c:pt idx="134">
                  <c:v>217.7</c:v>
                </c:pt>
                <c:pt idx="135">
                  <c:v>221.7</c:v>
                </c:pt>
                <c:pt idx="136">
                  <c:v>222.3</c:v>
                </c:pt>
                <c:pt idx="137">
                  <c:v>218.5</c:v>
                </c:pt>
                <c:pt idx="138">
                  <c:v>218.7</c:v>
                </c:pt>
                <c:pt idx="139">
                  <c:v>218.9</c:v>
                </c:pt>
                <c:pt idx="140">
                  <c:v>220.2</c:v>
                </c:pt>
                <c:pt idx="141">
                  <c:v>219.7</c:v>
                </c:pt>
                <c:pt idx="142">
                  <c:v>228.1</c:v>
                </c:pt>
                <c:pt idx="143">
                  <c:v>228.6</c:v>
                </c:pt>
                <c:pt idx="144">
                  <c:v>228.5</c:v>
                </c:pt>
                <c:pt idx="145">
                  <c:v>233.9</c:v>
                </c:pt>
                <c:pt idx="146">
                  <c:v>231.2</c:v>
                </c:pt>
                <c:pt idx="147">
                  <c:v>231.2</c:v>
                </c:pt>
                <c:pt idx="148">
                  <c:v>232.8</c:v>
                </c:pt>
                <c:pt idx="149">
                  <c:v>232.4</c:v>
                </c:pt>
                <c:pt idx="150">
                  <c:v>230.3</c:v>
                </c:pt>
                <c:pt idx="151">
                  <c:v>229.3</c:v>
                </c:pt>
                <c:pt idx="152">
                  <c:v>228.8</c:v>
                </c:pt>
                <c:pt idx="153">
                  <c:v>228.2</c:v>
                </c:pt>
                <c:pt idx="154">
                  <c:v>227.6</c:v>
                </c:pt>
                <c:pt idx="155">
                  <c:v>228.7</c:v>
                </c:pt>
                <c:pt idx="156">
                  <c:v>226.0</c:v>
                </c:pt>
                <c:pt idx="157">
                  <c:v>227.6</c:v>
                </c:pt>
                <c:pt idx="158">
                  <c:v>227.7</c:v>
                </c:pt>
                <c:pt idx="159">
                  <c:v>226.4</c:v>
                </c:pt>
                <c:pt idx="160">
                  <c:v>228.0</c:v>
                </c:pt>
                <c:pt idx="161">
                  <c:v>231.0</c:v>
                </c:pt>
                <c:pt idx="162">
                  <c:v>232.2</c:v>
                </c:pt>
                <c:pt idx="163">
                  <c:v>232.4</c:v>
                </c:pt>
                <c:pt idx="164">
                  <c:v>232.9</c:v>
                </c:pt>
                <c:pt idx="165">
                  <c:v>235.4</c:v>
                </c:pt>
                <c:pt idx="166">
                  <c:v>234.8</c:v>
                </c:pt>
                <c:pt idx="167">
                  <c:v>234.6</c:v>
                </c:pt>
                <c:pt idx="168">
                  <c:v>237.6</c:v>
                </c:pt>
                <c:pt idx="169">
                  <c:v>236.7</c:v>
                </c:pt>
                <c:pt idx="170">
                  <c:v>236.9</c:v>
                </c:pt>
                <c:pt idx="171">
                  <c:v>235.8</c:v>
                </c:pt>
                <c:pt idx="172">
                  <c:v>234.4</c:v>
                </c:pt>
                <c:pt idx="173">
                  <c:v>235.4</c:v>
                </c:pt>
                <c:pt idx="174">
                  <c:v>234.1</c:v>
                </c:pt>
                <c:pt idx="175">
                  <c:v>234.1</c:v>
                </c:pt>
                <c:pt idx="176">
                  <c:v>234.8</c:v>
                </c:pt>
                <c:pt idx="177">
                  <c:v>232.9</c:v>
                </c:pt>
                <c:pt idx="178">
                  <c:v>235.9</c:v>
                </c:pt>
                <c:pt idx="179">
                  <c:v>235.5</c:v>
                </c:pt>
                <c:pt idx="180">
                  <c:v>236.6</c:v>
                </c:pt>
                <c:pt idx="181">
                  <c:v>235.6</c:v>
                </c:pt>
                <c:pt idx="182">
                  <c:v>234.0</c:v>
                </c:pt>
                <c:pt idx="183">
                  <c:v>240.0</c:v>
                </c:pt>
                <c:pt idx="184">
                  <c:v>234.8</c:v>
                </c:pt>
                <c:pt idx="185">
                  <c:v>235.6</c:v>
                </c:pt>
                <c:pt idx="186">
                  <c:v>239.9</c:v>
                </c:pt>
                <c:pt idx="187">
                  <c:v>235.8</c:v>
                </c:pt>
                <c:pt idx="188">
                  <c:v>234.9</c:v>
                </c:pt>
                <c:pt idx="189">
                  <c:v>235.8</c:v>
                </c:pt>
                <c:pt idx="190">
                  <c:v>233.0</c:v>
                </c:pt>
                <c:pt idx="191">
                  <c:v>232.3</c:v>
                </c:pt>
                <c:pt idx="192">
                  <c:v>228.8</c:v>
                </c:pt>
                <c:pt idx="193">
                  <c:v>228.7</c:v>
                </c:pt>
                <c:pt idx="194">
                  <c:v>227.3</c:v>
                </c:pt>
                <c:pt idx="195">
                  <c:v>224.3</c:v>
                </c:pt>
                <c:pt idx="196">
                  <c:v>224.4</c:v>
                </c:pt>
                <c:pt idx="197">
                  <c:v>223.5</c:v>
                </c:pt>
                <c:pt idx="198">
                  <c:v>219.7</c:v>
                </c:pt>
                <c:pt idx="199">
                  <c:v>219.5</c:v>
                </c:pt>
                <c:pt idx="200">
                  <c:v>219.4</c:v>
                </c:pt>
                <c:pt idx="201">
                  <c:v>217.5</c:v>
                </c:pt>
                <c:pt idx="202">
                  <c:v>217.5</c:v>
                </c:pt>
                <c:pt idx="203">
                  <c:v>218.7</c:v>
                </c:pt>
                <c:pt idx="204">
                  <c:v>221.3</c:v>
                </c:pt>
                <c:pt idx="205">
                  <c:v>222.6</c:v>
                </c:pt>
                <c:pt idx="206">
                  <c:v>219.7</c:v>
                </c:pt>
                <c:pt idx="207">
                  <c:v>217.3</c:v>
                </c:pt>
                <c:pt idx="208">
                  <c:v>216.2</c:v>
                </c:pt>
                <c:pt idx="209">
                  <c:v>218.4</c:v>
                </c:pt>
                <c:pt idx="210">
                  <c:v>225.0</c:v>
                </c:pt>
                <c:pt idx="211">
                  <c:v>223.0</c:v>
                </c:pt>
                <c:pt idx="212">
                  <c:v>230.3</c:v>
                </c:pt>
                <c:pt idx="213">
                  <c:v>230.8</c:v>
                </c:pt>
                <c:pt idx="214">
                  <c:v>230.0</c:v>
                </c:pt>
                <c:pt idx="215">
                  <c:v>226.5</c:v>
                </c:pt>
                <c:pt idx="216">
                  <c:v>217.4</c:v>
                </c:pt>
                <c:pt idx="217">
                  <c:v>215.6</c:v>
                </c:pt>
                <c:pt idx="218">
                  <c:v>214.0</c:v>
                </c:pt>
                <c:pt idx="219">
                  <c:v>217.4</c:v>
                </c:pt>
                <c:pt idx="220">
                  <c:v>220.0</c:v>
                </c:pt>
                <c:pt idx="221">
                  <c:v>213.7</c:v>
                </c:pt>
                <c:pt idx="222">
                  <c:v>209.2</c:v>
                </c:pt>
                <c:pt idx="223">
                  <c:v>202.3</c:v>
                </c:pt>
                <c:pt idx="224">
                  <c:v>198.7</c:v>
                </c:pt>
                <c:pt idx="225">
                  <c:v>194.8</c:v>
                </c:pt>
                <c:pt idx="226">
                  <c:v>192.5</c:v>
                </c:pt>
                <c:pt idx="227">
                  <c:v>194.6</c:v>
                </c:pt>
                <c:pt idx="228">
                  <c:v>192.6</c:v>
                </c:pt>
                <c:pt idx="229">
                  <c:v>189.3</c:v>
                </c:pt>
                <c:pt idx="230">
                  <c:v>185.5</c:v>
                </c:pt>
                <c:pt idx="231">
                  <c:v>178.5</c:v>
                </c:pt>
                <c:pt idx="232">
                  <c:v>175.6</c:v>
                </c:pt>
                <c:pt idx="233">
                  <c:v>171.6</c:v>
                </c:pt>
                <c:pt idx="234">
                  <c:v>172.7</c:v>
                </c:pt>
                <c:pt idx="235">
                  <c:v>178.5</c:v>
                </c:pt>
                <c:pt idx="236">
                  <c:v>178.2</c:v>
                </c:pt>
                <c:pt idx="237">
                  <c:v>185.8</c:v>
                </c:pt>
                <c:pt idx="238">
                  <c:v>189.1</c:v>
                </c:pt>
                <c:pt idx="239">
                  <c:v>189.0</c:v>
                </c:pt>
                <c:pt idx="240">
                  <c:v>187.8</c:v>
                </c:pt>
                <c:pt idx="241">
                  <c:v>189.8</c:v>
                </c:pt>
                <c:pt idx="242">
                  <c:v>186.6</c:v>
                </c:pt>
                <c:pt idx="243">
                  <c:v>183.9</c:v>
                </c:pt>
                <c:pt idx="244">
                  <c:v>182.4</c:v>
                </c:pt>
                <c:pt idx="245">
                  <c:v>189.2</c:v>
                </c:pt>
                <c:pt idx="246">
                  <c:v>191.3</c:v>
                </c:pt>
                <c:pt idx="247">
                  <c:v>198.7</c:v>
                </c:pt>
                <c:pt idx="248">
                  <c:v>198.4</c:v>
                </c:pt>
                <c:pt idx="249">
                  <c:v>193.2</c:v>
                </c:pt>
                <c:pt idx="250">
                  <c:v>191.3</c:v>
                </c:pt>
                <c:pt idx="251">
                  <c:v>185.3</c:v>
                </c:pt>
                <c:pt idx="252">
                  <c:v>185.8</c:v>
                </c:pt>
                <c:pt idx="253">
                  <c:v>192.0</c:v>
                </c:pt>
                <c:pt idx="254">
                  <c:v>187.8</c:v>
                </c:pt>
                <c:pt idx="255">
                  <c:v>194.8</c:v>
                </c:pt>
                <c:pt idx="256">
                  <c:v>192.1</c:v>
                </c:pt>
                <c:pt idx="257">
                  <c:v>190.5</c:v>
                </c:pt>
                <c:pt idx="258">
                  <c:v>188.6</c:v>
                </c:pt>
                <c:pt idx="259">
                  <c:v>194.6</c:v>
                </c:pt>
                <c:pt idx="260">
                  <c:v>194.1</c:v>
                </c:pt>
                <c:pt idx="261">
                  <c:v>190.4</c:v>
                </c:pt>
                <c:pt idx="262">
                  <c:v>190.2</c:v>
                </c:pt>
                <c:pt idx="263">
                  <c:v>189.1</c:v>
                </c:pt>
                <c:pt idx="264">
                  <c:v>187.7</c:v>
                </c:pt>
                <c:pt idx="265">
                  <c:v>194.3</c:v>
                </c:pt>
                <c:pt idx="266">
                  <c:v>193.0</c:v>
                </c:pt>
                <c:pt idx="267">
                  <c:v>193.9</c:v>
                </c:pt>
                <c:pt idx="268">
                  <c:v>192.1</c:v>
                </c:pt>
                <c:pt idx="269">
                  <c:v>195.6</c:v>
                </c:pt>
                <c:pt idx="270">
                  <c:v>199.5</c:v>
                </c:pt>
                <c:pt idx="271">
                  <c:v>199.9</c:v>
                </c:pt>
                <c:pt idx="272">
                  <c:v>198.7</c:v>
                </c:pt>
                <c:pt idx="273">
                  <c:v>205.0</c:v>
                </c:pt>
                <c:pt idx="274">
                  <c:v>214.9</c:v>
                </c:pt>
                <c:pt idx="275">
                  <c:v>227.8</c:v>
                </c:pt>
                <c:pt idx="276">
                  <c:v>234.3</c:v>
                </c:pt>
                <c:pt idx="277">
                  <c:v>237.3</c:v>
                </c:pt>
                <c:pt idx="278">
                  <c:v>238.6</c:v>
                </c:pt>
                <c:pt idx="279">
                  <c:v>243.0</c:v>
                </c:pt>
                <c:pt idx="280">
                  <c:v>245.4</c:v>
                </c:pt>
                <c:pt idx="281">
                  <c:v>247.9</c:v>
                </c:pt>
                <c:pt idx="282">
                  <c:v>252.3</c:v>
                </c:pt>
                <c:pt idx="283">
                  <c:v>252.4</c:v>
                </c:pt>
                <c:pt idx="284">
                  <c:v>252.5</c:v>
                </c:pt>
                <c:pt idx="285">
                  <c:v>256.0</c:v>
                </c:pt>
                <c:pt idx="286">
                  <c:v>258.0</c:v>
                </c:pt>
                <c:pt idx="287">
                  <c:v>259.6</c:v>
                </c:pt>
                <c:pt idx="288">
                  <c:v>257.7</c:v>
                </c:pt>
                <c:pt idx="289">
                  <c:v>259.2</c:v>
                </c:pt>
                <c:pt idx="290">
                  <c:v>254.6</c:v>
                </c:pt>
                <c:pt idx="291">
                  <c:v>248.5</c:v>
                </c:pt>
                <c:pt idx="292">
                  <c:v>244.5</c:v>
                </c:pt>
                <c:pt idx="293">
                  <c:v>239.1</c:v>
                </c:pt>
                <c:pt idx="294">
                  <c:v>237.9</c:v>
                </c:pt>
                <c:pt idx="295">
                  <c:v>232.5</c:v>
                </c:pt>
                <c:pt idx="296">
                  <c:v>229.4</c:v>
                </c:pt>
                <c:pt idx="297">
                  <c:v>226.0</c:v>
                </c:pt>
                <c:pt idx="298">
                  <c:v>219.0</c:v>
                </c:pt>
                <c:pt idx="299">
                  <c:v>216.3</c:v>
                </c:pt>
                <c:pt idx="300">
                  <c:v>216.4</c:v>
                </c:pt>
                <c:pt idx="301">
                  <c:v>221.2</c:v>
                </c:pt>
                <c:pt idx="302">
                  <c:v>232.9</c:v>
                </c:pt>
                <c:pt idx="303">
                  <c:v>238.0</c:v>
                </c:pt>
                <c:pt idx="304">
                  <c:v>238.1</c:v>
                </c:pt>
                <c:pt idx="305">
                  <c:v>233.2</c:v>
                </c:pt>
                <c:pt idx="306">
                  <c:v>229.4</c:v>
                </c:pt>
                <c:pt idx="307">
                  <c:v>225.7</c:v>
                </c:pt>
                <c:pt idx="308">
                  <c:v>237.4</c:v>
                </c:pt>
                <c:pt idx="309">
                  <c:v>243.6</c:v>
                </c:pt>
                <c:pt idx="310">
                  <c:v>248.1</c:v>
                </c:pt>
                <c:pt idx="311">
                  <c:v>250.2</c:v>
                </c:pt>
                <c:pt idx="312">
                  <c:v>246.3</c:v>
                </c:pt>
                <c:pt idx="313">
                  <c:v>238.8</c:v>
                </c:pt>
                <c:pt idx="314">
                  <c:v>234.4</c:v>
                </c:pt>
                <c:pt idx="315">
                  <c:v>226.0</c:v>
                </c:pt>
                <c:pt idx="316">
                  <c:v>224.0</c:v>
                </c:pt>
                <c:pt idx="317">
                  <c:v>210.6</c:v>
                </c:pt>
                <c:pt idx="318">
                  <c:v>206.7</c:v>
                </c:pt>
                <c:pt idx="319">
                  <c:v>209.9</c:v>
                </c:pt>
                <c:pt idx="320">
                  <c:v>215.4</c:v>
                </c:pt>
                <c:pt idx="321">
                  <c:v>219.4</c:v>
                </c:pt>
                <c:pt idx="322">
                  <c:v>225.2</c:v>
                </c:pt>
                <c:pt idx="323">
                  <c:v>230.3</c:v>
                </c:pt>
                <c:pt idx="324">
                  <c:v>236.2</c:v>
                </c:pt>
                <c:pt idx="325">
                  <c:v>243.8</c:v>
                </c:pt>
                <c:pt idx="326">
                  <c:v>244.1</c:v>
                </c:pt>
                <c:pt idx="327">
                  <c:v>251.5</c:v>
                </c:pt>
                <c:pt idx="328">
                  <c:v>252.9</c:v>
                </c:pt>
                <c:pt idx="329">
                  <c:v>249.1</c:v>
                </c:pt>
                <c:pt idx="330">
                  <c:v>251.1</c:v>
                </c:pt>
                <c:pt idx="331">
                  <c:v>251.3</c:v>
                </c:pt>
                <c:pt idx="332">
                  <c:v>251.3</c:v>
                </c:pt>
                <c:pt idx="333">
                  <c:v>252.9</c:v>
                </c:pt>
                <c:pt idx="334">
                  <c:v>252.5</c:v>
                </c:pt>
                <c:pt idx="335">
                  <c:v>248.9</c:v>
                </c:pt>
                <c:pt idx="336">
                  <c:v>252.1</c:v>
                </c:pt>
                <c:pt idx="337">
                  <c:v>251.9</c:v>
                </c:pt>
                <c:pt idx="338">
                  <c:v>251.8</c:v>
                </c:pt>
                <c:pt idx="339">
                  <c:v>248.7</c:v>
                </c:pt>
                <c:pt idx="340">
                  <c:v>249.2</c:v>
                </c:pt>
                <c:pt idx="341">
                  <c:v>247.7</c:v>
                </c:pt>
                <c:pt idx="342">
                  <c:v>246.3</c:v>
                </c:pt>
                <c:pt idx="343">
                  <c:v>250.3</c:v>
                </c:pt>
                <c:pt idx="344">
                  <c:v>251.6</c:v>
                </c:pt>
                <c:pt idx="345">
                  <c:v>249.6</c:v>
                </c:pt>
                <c:pt idx="346">
                  <c:v>251.8</c:v>
                </c:pt>
                <c:pt idx="347">
                  <c:v>251.8</c:v>
                </c:pt>
                <c:pt idx="348">
                  <c:v>251.3</c:v>
                </c:pt>
                <c:pt idx="349">
                  <c:v>250.0</c:v>
                </c:pt>
                <c:pt idx="350">
                  <c:v>251.3</c:v>
                </c:pt>
                <c:pt idx="351">
                  <c:v>250.2</c:v>
                </c:pt>
                <c:pt idx="352">
                  <c:v>253.0</c:v>
                </c:pt>
                <c:pt idx="353">
                  <c:v>252.8</c:v>
                </c:pt>
                <c:pt idx="354">
                  <c:v>253.9</c:v>
                </c:pt>
                <c:pt idx="355">
                  <c:v>253.2</c:v>
                </c:pt>
                <c:pt idx="356">
                  <c:v>254.5</c:v>
                </c:pt>
                <c:pt idx="357">
                  <c:v>253.9</c:v>
                </c:pt>
                <c:pt idx="358">
                  <c:v>254.3</c:v>
                </c:pt>
                <c:pt idx="359">
                  <c:v>253.7</c:v>
                </c:pt>
                <c:pt idx="360">
                  <c:v>251.4</c:v>
                </c:pt>
                <c:pt idx="361">
                  <c:v>252.6</c:v>
                </c:pt>
                <c:pt idx="362">
                  <c:v>252.4</c:v>
                </c:pt>
                <c:pt idx="363">
                  <c:v>251.4</c:v>
                </c:pt>
                <c:pt idx="364">
                  <c:v>247.6</c:v>
                </c:pt>
                <c:pt idx="365">
                  <c:v>245.8</c:v>
                </c:pt>
                <c:pt idx="366">
                  <c:v>245.7</c:v>
                </c:pt>
                <c:pt idx="367">
                  <c:v>242.3</c:v>
                </c:pt>
                <c:pt idx="368">
                  <c:v>240.1</c:v>
                </c:pt>
                <c:pt idx="369">
                  <c:v>234.1</c:v>
                </c:pt>
                <c:pt idx="370">
                  <c:v>234.6</c:v>
                </c:pt>
                <c:pt idx="371">
                  <c:v>231.9</c:v>
                </c:pt>
                <c:pt idx="372">
                  <c:v>231.6</c:v>
                </c:pt>
                <c:pt idx="373">
                  <c:v>228.3</c:v>
                </c:pt>
                <c:pt idx="374">
                  <c:v>230.3</c:v>
                </c:pt>
                <c:pt idx="375">
                  <c:v>230.2</c:v>
                </c:pt>
                <c:pt idx="376">
                  <c:v>229.7</c:v>
                </c:pt>
                <c:pt idx="377">
                  <c:v>234.5</c:v>
                </c:pt>
                <c:pt idx="378">
                  <c:v>238.1</c:v>
                </c:pt>
                <c:pt idx="379">
                  <c:v>240.4</c:v>
                </c:pt>
                <c:pt idx="380">
                  <c:v>245.6</c:v>
                </c:pt>
                <c:pt idx="381">
                  <c:v>250.5</c:v>
                </c:pt>
                <c:pt idx="382">
                  <c:v>244.0</c:v>
                </c:pt>
                <c:pt idx="383">
                  <c:v>249.1</c:v>
                </c:pt>
                <c:pt idx="384">
                  <c:v>243.0</c:v>
                </c:pt>
                <c:pt idx="385">
                  <c:v>241.0</c:v>
                </c:pt>
                <c:pt idx="386">
                  <c:v>233.9</c:v>
                </c:pt>
                <c:pt idx="387">
                  <c:v>226.7</c:v>
                </c:pt>
                <c:pt idx="388">
                  <c:v>224.3</c:v>
                </c:pt>
                <c:pt idx="389">
                  <c:v>223.6</c:v>
                </c:pt>
                <c:pt idx="390">
                  <c:v>220.3</c:v>
                </c:pt>
                <c:pt idx="391">
                  <c:v>222.1</c:v>
                </c:pt>
                <c:pt idx="392">
                  <c:v>226.3</c:v>
                </c:pt>
                <c:pt idx="393">
                  <c:v>222.3</c:v>
                </c:pt>
                <c:pt idx="394">
                  <c:v>221.7</c:v>
                </c:pt>
                <c:pt idx="395">
                  <c:v>219.9</c:v>
                </c:pt>
                <c:pt idx="396">
                  <c:v>215.2</c:v>
                </c:pt>
                <c:pt idx="397">
                  <c:v>213.6</c:v>
                </c:pt>
                <c:pt idx="398">
                  <c:v>208.8</c:v>
                </c:pt>
                <c:pt idx="399">
                  <c:v>202.5</c:v>
                </c:pt>
                <c:pt idx="400">
                  <c:v>204.6</c:v>
                </c:pt>
                <c:pt idx="401">
                  <c:v>209.7</c:v>
                </c:pt>
                <c:pt idx="402">
                  <c:v>209.6</c:v>
                </c:pt>
                <c:pt idx="403">
                  <c:v>210.3</c:v>
                </c:pt>
                <c:pt idx="404">
                  <c:v>208.1</c:v>
                </c:pt>
                <c:pt idx="405">
                  <c:v>203.6</c:v>
                </c:pt>
                <c:pt idx="406">
                  <c:v>205.0</c:v>
                </c:pt>
                <c:pt idx="407">
                  <c:v>211.2</c:v>
                </c:pt>
                <c:pt idx="408">
                  <c:v>212.9</c:v>
                </c:pt>
                <c:pt idx="409">
                  <c:v>206.4</c:v>
                </c:pt>
                <c:pt idx="410">
                  <c:v>205.0</c:v>
                </c:pt>
                <c:pt idx="411">
                  <c:v>199.4</c:v>
                </c:pt>
                <c:pt idx="412">
                  <c:v>199.8</c:v>
                </c:pt>
                <c:pt idx="413">
                  <c:v>190.5</c:v>
                </c:pt>
                <c:pt idx="414">
                  <c:v>193.8</c:v>
                </c:pt>
                <c:pt idx="415">
                  <c:v>195.1</c:v>
                </c:pt>
                <c:pt idx="416">
                  <c:v>200.0</c:v>
                </c:pt>
                <c:pt idx="417">
                  <c:v>204.4</c:v>
                </c:pt>
                <c:pt idx="418">
                  <c:v>211.4</c:v>
                </c:pt>
                <c:pt idx="419">
                  <c:v>214.5</c:v>
                </c:pt>
                <c:pt idx="420">
                  <c:v>220.7</c:v>
                </c:pt>
                <c:pt idx="421">
                  <c:v>220.3</c:v>
                </c:pt>
                <c:pt idx="422">
                  <c:v>221.2</c:v>
                </c:pt>
                <c:pt idx="423">
                  <c:v>222.7</c:v>
                </c:pt>
                <c:pt idx="424">
                  <c:v>224.7</c:v>
                </c:pt>
                <c:pt idx="425">
                  <c:v>227.8</c:v>
                </c:pt>
                <c:pt idx="426">
                  <c:v>230.3</c:v>
                </c:pt>
                <c:pt idx="427">
                  <c:v>233.7</c:v>
                </c:pt>
                <c:pt idx="428">
                  <c:v>235.8</c:v>
                </c:pt>
                <c:pt idx="429">
                  <c:v>236.8</c:v>
                </c:pt>
                <c:pt idx="430">
                  <c:v>241.9</c:v>
                </c:pt>
                <c:pt idx="431">
                  <c:v>243.5</c:v>
                </c:pt>
                <c:pt idx="432">
                  <c:v>245.5</c:v>
                </c:pt>
                <c:pt idx="433">
                  <c:v>247.7</c:v>
                </c:pt>
                <c:pt idx="434">
                  <c:v>245.3</c:v>
                </c:pt>
                <c:pt idx="435">
                  <c:v>245.5</c:v>
                </c:pt>
                <c:pt idx="436">
                  <c:v>246.2</c:v>
                </c:pt>
                <c:pt idx="437">
                  <c:v>247.2</c:v>
                </c:pt>
                <c:pt idx="438">
                  <c:v>243.0</c:v>
                </c:pt>
                <c:pt idx="439">
                  <c:v>241.5</c:v>
                </c:pt>
                <c:pt idx="440">
                  <c:v>239.2</c:v>
                </c:pt>
                <c:pt idx="441">
                  <c:v>238.2</c:v>
                </c:pt>
                <c:pt idx="442">
                  <c:v>242.0</c:v>
                </c:pt>
                <c:pt idx="443">
                  <c:v>235.2</c:v>
                </c:pt>
                <c:pt idx="444">
                  <c:v>236.4</c:v>
                </c:pt>
                <c:pt idx="445">
                  <c:v>233.4</c:v>
                </c:pt>
                <c:pt idx="446">
                  <c:v>240.3</c:v>
                </c:pt>
                <c:pt idx="447">
                  <c:v>237.0</c:v>
                </c:pt>
                <c:pt idx="448">
                  <c:v>238.2</c:v>
                </c:pt>
                <c:pt idx="449">
                  <c:v>236.0</c:v>
                </c:pt>
                <c:pt idx="450">
                  <c:v>235.5</c:v>
                </c:pt>
                <c:pt idx="451">
                  <c:v>233.9</c:v>
                </c:pt>
                <c:pt idx="452">
                  <c:v>234.1</c:v>
                </c:pt>
                <c:pt idx="453">
                  <c:v>232.2</c:v>
                </c:pt>
                <c:pt idx="454">
                  <c:v>232.0</c:v>
                </c:pt>
                <c:pt idx="455">
                  <c:v>231.2</c:v>
                </c:pt>
                <c:pt idx="456">
                  <c:v>230.8</c:v>
                </c:pt>
                <c:pt idx="457">
                  <c:v>228.2</c:v>
                </c:pt>
                <c:pt idx="458">
                  <c:v>230.8</c:v>
                </c:pt>
                <c:pt idx="459">
                  <c:v>230.6</c:v>
                </c:pt>
                <c:pt idx="460">
                  <c:v>232.8</c:v>
                </c:pt>
                <c:pt idx="461">
                  <c:v>236.5</c:v>
                </c:pt>
                <c:pt idx="462">
                  <c:v>236.4</c:v>
                </c:pt>
                <c:pt idx="463">
                  <c:v>237.6</c:v>
                </c:pt>
                <c:pt idx="464">
                  <c:v>238.5</c:v>
                </c:pt>
                <c:pt idx="465">
                  <c:v>238.3</c:v>
                </c:pt>
                <c:pt idx="466">
                  <c:v>239.1</c:v>
                </c:pt>
                <c:pt idx="467">
                  <c:v>239.7</c:v>
                </c:pt>
                <c:pt idx="468">
                  <c:v>243.7</c:v>
                </c:pt>
                <c:pt idx="469">
                  <c:v>246.7</c:v>
                </c:pt>
                <c:pt idx="470">
                  <c:v>243.3</c:v>
                </c:pt>
                <c:pt idx="471">
                  <c:v>242.6</c:v>
                </c:pt>
                <c:pt idx="472">
                  <c:v>249.3</c:v>
                </c:pt>
                <c:pt idx="473">
                  <c:v>252.8</c:v>
                </c:pt>
                <c:pt idx="474">
                  <c:v>240.9</c:v>
                </c:pt>
                <c:pt idx="475">
                  <c:v>242.0</c:v>
                </c:pt>
                <c:pt idx="476">
                  <c:v>237.1</c:v>
                </c:pt>
                <c:pt idx="477">
                  <c:v>231.3</c:v>
                </c:pt>
                <c:pt idx="478">
                  <c:v>232.9</c:v>
                </c:pt>
                <c:pt idx="479">
                  <c:v>233.0</c:v>
                </c:pt>
                <c:pt idx="480">
                  <c:v>231.2</c:v>
                </c:pt>
                <c:pt idx="481">
                  <c:v>231.4</c:v>
                </c:pt>
                <c:pt idx="482">
                  <c:v>231.4</c:v>
                </c:pt>
                <c:pt idx="483">
                  <c:v>227.3</c:v>
                </c:pt>
                <c:pt idx="484">
                  <c:v>223.4</c:v>
                </c:pt>
                <c:pt idx="485">
                  <c:v>223.8</c:v>
                </c:pt>
                <c:pt idx="486">
                  <c:v>218.8</c:v>
                </c:pt>
                <c:pt idx="487">
                  <c:v>220.8</c:v>
                </c:pt>
                <c:pt idx="488">
                  <c:v>231.3</c:v>
                </c:pt>
                <c:pt idx="489">
                  <c:v>236.5</c:v>
                </c:pt>
                <c:pt idx="490">
                  <c:v>239.1</c:v>
                </c:pt>
                <c:pt idx="491">
                  <c:v>236.6</c:v>
                </c:pt>
                <c:pt idx="492">
                  <c:v>232.8</c:v>
                </c:pt>
                <c:pt idx="493">
                  <c:v>233.1</c:v>
                </c:pt>
                <c:pt idx="494">
                  <c:v>241.2</c:v>
                </c:pt>
                <c:pt idx="495">
                  <c:v>245.6</c:v>
                </c:pt>
                <c:pt idx="496">
                  <c:v>243.9</c:v>
                </c:pt>
                <c:pt idx="497">
                  <c:v>243.7</c:v>
                </c:pt>
                <c:pt idx="498">
                  <c:v>232.7</c:v>
                </c:pt>
                <c:pt idx="499">
                  <c:v>229.2</c:v>
                </c:pt>
                <c:pt idx="500">
                  <c:v>218.7</c:v>
                </c:pt>
                <c:pt idx="501">
                  <c:v>215.5</c:v>
                </c:pt>
                <c:pt idx="502">
                  <c:v>206.5</c:v>
                </c:pt>
                <c:pt idx="503">
                  <c:v>205.5</c:v>
                </c:pt>
                <c:pt idx="504">
                  <c:v>203.4</c:v>
                </c:pt>
                <c:pt idx="505">
                  <c:v>204.4</c:v>
                </c:pt>
                <c:pt idx="506">
                  <c:v>208.1</c:v>
                </c:pt>
                <c:pt idx="507">
                  <c:v>210.0</c:v>
                </c:pt>
                <c:pt idx="508">
                  <c:v>205.2</c:v>
                </c:pt>
                <c:pt idx="509">
                  <c:v>199.9</c:v>
                </c:pt>
                <c:pt idx="510">
                  <c:v>194.4</c:v>
                </c:pt>
                <c:pt idx="511">
                  <c:v>190.7</c:v>
                </c:pt>
                <c:pt idx="512">
                  <c:v>195.5</c:v>
                </c:pt>
                <c:pt idx="513">
                  <c:v>202.4</c:v>
                </c:pt>
                <c:pt idx="514">
                  <c:v>208.3</c:v>
                </c:pt>
                <c:pt idx="515">
                  <c:v>203.3</c:v>
                </c:pt>
                <c:pt idx="516">
                  <c:v>204.3</c:v>
                </c:pt>
                <c:pt idx="517">
                  <c:v>199.1</c:v>
                </c:pt>
                <c:pt idx="518">
                  <c:v>192.5</c:v>
                </c:pt>
                <c:pt idx="519">
                  <c:v>193.3</c:v>
                </c:pt>
                <c:pt idx="520">
                  <c:v>198.4</c:v>
                </c:pt>
                <c:pt idx="521">
                  <c:v>201.9</c:v>
                </c:pt>
                <c:pt idx="522">
                  <c:v>204.9</c:v>
                </c:pt>
                <c:pt idx="523">
                  <c:v>201.2</c:v>
                </c:pt>
                <c:pt idx="524">
                  <c:v>201.7</c:v>
                </c:pt>
                <c:pt idx="525">
                  <c:v>208.1</c:v>
                </c:pt>
                <c:pt idx="526">
                  <c:v>203.5</c:v>
                </c:pt>
                <c:pt idx="527">
                  <c:v>201.1</c:v>
                </c:pt>
                <c:pt idx="528">
                  <c:v>199.1</c:v>
                </c:pt>
                <c:pt idx="529">
                  <c:v>202.0</c:v>
                </c:pt>
                <c:pt idx="530">
                  <c:v>201.3</c:v>
                </c:pt>
                <c:pt idx="531">
                  <c:v>201.7</c:v>
                </c:pt>
                <c:pt idx="532">
                  <c:v>200.3</c:v>
                </c:pt>
                <c:pt idx="533">
                  <c:v>207.5</c:v>
                </c:pt>
                <c:pt idx="534">
                  <c:v>209.8</c:v>
                </c:pt>
                <c:pt idx="535">
                  <c:v>207.6</c:v>
                </c:pt>
                <c:pt idx="536">
                  <c:v>211.5</c:v>
                </c:pt>
                <c:pt idx="537">
                  <c:v>227.2</c:v>
                </c:pt>
                <c:pt idx="538">
                  <c:v>219.7</c:v>
                </c:pt>
                <c:pt idx="539">
                  <c:v>242.5</c:v>
                </c:pt>
                <c:pt idx="540">
                  <c:v>248.2</c:v>
                </c:pt>
                <c:pt idx="541">
                  <c:v>252.1</c:v>
                </c:pt>
                <c:pt idx="542">
                  <c:v>255.3</c:v>
                </c:pt>
                <c:pt idx="543">
                  <c:v>265.3999999999999</c:v>
                </c:pt>
                <c:pt idx="544">
                  <c:v>270.0</c:v>
                </c:pt>
                <c:pt idx="545">
                  <c:v>270.8</c:v>
                </c:pt>
                <c:pt idx="546">
                  <c:v>268.3</c:v>
                </c:pt>
                <c:pt idx="547">
                  <c:v>267.7</c:v>
                </c:pt>
                <c:pt idx="548">
                  <c:v>270.6</c:v>
                </c:pt>
                <c:pt idx="549">
                  <c:v>266.3999999999999</c:v>
                </c:pt>
                <c:pt idx="550">
                  <c:v>268.6</c:v>
                </c:pt>
                <c:pt idx="551">
                  <c:v>273.8</c:v>
                </c:pt>
                <c:pt idx="552">
                  <c:v>271.2</c:v>
                </c:pt>
                <c:pt idx="553">
                  <c:v>273.7</c:v>
                </c:pt>
                <c:pt idx="554">
                  <c:v>274.6</c:v>
                </c:pt>
                <c:pt idx="555">
                  <c:v>271.8</c:v>
                </c:pt>
                <c:pt idx="556">
                  <c:v>273.3999999999999</c:v>
                </c:pt>
                <c:pt idx="557">
                  <c:v>271.7</c:v>
                </c:pt>
                <c:pt idx="558">
                  <c:v>276.3999999999999</c:v>
                </c:pt>
                <c:pt idx="559">
                  <c:v>271.6</c:v>
                </c:pt>
                <c:pt idx="560">
                  <c:v>264.8999999999999</c:v>
                </c:pt>
                <c:pt idx="561">
                  <c:v>274.8999999999999</c:v>
                </c:pt>
                <c:pt idx="562">
                  <c:v>283.5</c:v>
                </c:pt>
                <c:pt idx="563">
                  <c:v>282.6</c:v>
                </c:pt>
                <c:pt idx="564">
                  <c:v>275.2</c:v>
                </c:pt>
                <c:pt idx="565">
                  <c:v>274.2</c:v>
                </c:pt>
                <c:pt idx="566">
                  <c:v>284.5</c:v>
                </c:pt>
                <c:pt idx="567">
                  <c:v>285.6</c:v>
                </c:pt>
                <c:pt idx="568">
                  <c:v>279.6</c:v>
                </c:pt>
                <c:pt idx="569">
                  <c:v>280.5</c:v>
                </c:pt>
                <c:pt idx="570">
                  <c:v>276.5</c:v>
                </c:pt>
                <c:pt idx="571">
                  <c:v>275.7</c:v>
                </c:pt>
                <c:pt idx="572">
                  <c:v>283.1</c:v>
                </c:pt>
                <c:pt idx="573">
                  <c:v>283.2</c:v>
                </c:pt>
                <c:pt idx="574">
                  <c:v>277.1</c:v>
                </c:pt>
                <c:pt idx="575">
                  <c:v>276.3</c:v>
                </c:pt>
                <c:pt idx="576">
                  <c:v>260.7</c:v>
                </c:pt>
                <c:pt idx="577">
                  <c:v>273.6</c:v>
                </c:pt>
                <c:pt idx="578">
                  <c:v>259.5</c:v>
                </c:pt>
                <c:pt idx="579">
                  <c:v>266.3</c:v>
                </c:pt>
                <c:pt idx="580">
                  <c:v>250.1</c:v>
                </c:pt>
                <c:pt idx="581">
                  <c:v>255.2</c:v>
                </c:pt>
                <c:pt idx="582">
                  <c:v>259.2</c:v>
                </c:pt>
                <c:pt idx="583">
                  <c:v>264.6</c:v>
                </c:pt>
                <c:pt idx="584">
                  <c:v>258.1</c:v>
                </c:pt>
                <c:pt idx="585">
                  <c:v>245.8</c:v>
                </c:pt>
                <c:pt idx="586">
                  <c:v>246.8</c:v>
                </c:pt>
                <c:pt idx="587">
                  <c:v>239.1</c:v>
                </c:pt>
                <c:pt idx="588">
                  <c:v>240.0</c:v>
                </c:pt>
                <c:pt idx="589">
                  <c:v>227.0</c:v>
                </c:pt>
                <c:pt idx="590">
                  <c:v>229.6</c:v>
                </c:pt>
                <c:pt idx="591">
                  <c:v>224.6</c:v>
                </c:pt>
                <c:pt idx="592">
                  <c:v>214.7</c:v>
                </c:pt>
                <c:pt idx="593">
                  <c:v>199.9</c:v>
                </c:pt>
                <c:pt idx="594">
                  <c:v>201.9</c:v>
                </c:pt>
                <c:pt idx="595">
                  <c:v>206.3</c:v>
                </c:pt>
                <c:pt idx="596">
                  <c:v>201.2</c:v>
                </c:pt>
                <c:pt idx="597">
                  <c:v>185.8</c:v>
                </c:pt>
                <c:pt idx="598">
                  <c:v>186.1</c:v>
                </c:pt>
                <c:pt idx="599">
                  <c:v>193.0</c:v>
                </c:pt>
                <c:pt idx="600">
                  <c:v>209.2</c:v>
                </c:pt>
                <c:pt idx="601">
                  <c:v>209.4</c:v>
                </c:pt>
                <c:pt idx="602">
                  <c:v>216.2</c:v>
                </c:pt>
                <c:pt idx="603">
                  <c:v>221.1</c:v>
                </c:pt>
                <c:pt idx="604">
                  <c:v>220.3</c:v>
                </c:pt>
                <c:pt idx="605">
                  <c:v>211.9</c:v>
                </c:pt>
                <c:pt idx="606">
                  <c:v>204.8</c:v>
                </c:pt>
                <c:pt idx="607">
                  <c:v>205.2</c:v>
                </c:pt>
                <c:pt idx="608">
                  <c:v>200.7</c:v>
                </c:pt>
                <c:pt idx="609">
                  <c:v>250.1</c:v>
                </c:pt>
                <c:pt idx="610">
                  <c:v>234.2</c:v>
                </c:pt>
                <c:pt idx="611">
                  <c:v>239.6</c:v>
                </c:pt>
                <c:pt idx="612">
                  <c:v>241.9</c:v>
                </c:pt>
                <c:pt idx="613">
                  <c:v>255.7</c:v>
                </c:pt>
                <c:pt idx="614">
                  <c:v>270.5</c:v>
                </c:pt>
                <c:pt idx="615">
                  <c:v>278.6</c:v>
                </c:pt>
                <c:pt idx="616">
                  <c:v>285.8</c:v>
                </c:pt>
                <c:pt idx="617">
                  <c:v>278.1</c:v>
                </c:pt>
                <c:pt idx="618">
                  <c:v>298.6</c:v>
                </c:pt>
                <c:pt idx="619">
                  <c:v>288.3999999999999</c:v>
                </c:pt>
                <c:pt idx="620">
                  <c:v>289.1</c:v>
                </c:pt>
                <c:pt idx="621">
                  <c:v>282.3999999999999</c:v>
                </c:pt>
                <c:pt idx="622">
                  <c:v>273.1</c:v>
                </c:pt>
                <c:pt idx="623">
                  <c:v>272.6</c:v>
                </c:pt>
                <c:pt idx="624">
                  <c:v>271.7</c:v>
                </c:pt>
                <c:pt idx="625">
                  <c:v>265.0</c:v>
                </c:pt>
                <c:pt idx="626">
                  <c:v>275.1</c:v>
                </c:pt>
                <c:pt idx="627">
                  <c:v>271.8999999999999</c:v>
                </c:pt>
                <c:pt idx="628">
                  <c:v>270.1</c:v>
                </c:pt>
                <c:pt idx="629">
                  <c:v>266.1</c:v>
                </c:pt>
                <c:pt idx="630">
                  <c:v>264.0</c:v>
                </c:pt>
                <c:pt idx="631">
                  <c:v>266.2</c:v>
                </c:pt>
                <c:pt idx="632">
                  <c:v>260.5</c:v>
                </c:pt>
                <c:pt idx="633">
                  <c:v>260.3</c:v>
                </c:pt>
                <c:pt idx="634">
                  <c:v>260.3999999999999</c:v>
                </c:pt>
                <c:pt idx="635">
                  <c:v>257.2</c:v>
                </c:pt>
                <c:pt idx="636">
                  <c:v>249.2</c:v>
                </c:pt>
                <c:pt idx="637">
                  <c:v>255.8</c:v>
                </c:pt>
                <c:pt idx="638">
                  <c:v>233.4</c:v>
                </c:pt>
                <c:pt idx="639">
                  <c:v>245.2</c:v>
                </c:pt>
                <c:pt idx="640">
                  <c:v>251.6</c:v>
                </c:pt>
                <c:pt idx="641">
                  <c:v>272.6</c:v>
                </c:pt>
                <c:pt idx="642">
                  <c:v>246.8</c:v>
                </c:pt>
                <c:pt idx="643">
                  <c:v>257.1</c:v>
                </c:pt>
                <c:pt idx="644">
                  <c:v>256.7</c:v>
                </c:pt>
                <c:pt idx="645">
                  <c:v>251.6</c:v>
                </c:pt>
                <c:pt idx="646">
                  <c:v>241.9</c:v>
                </c:pt>
                <c:pt idx="647">
                  <c:v>239.0</c:v>
                </c:pt>
                <c:pt idx="648">
                  <c:v>237.8</c:v>
                </c:pt>
                <c:pt idx="649">
                  <c:v>233.2</c:v>
                </c:pt>
                <c:pt idx="650">
                  <c:v>226.2</c:v>
                </c:pt>
                <c:pt idx="651">
                  <c:v>227.8</c:v>
                </c:pt>
                <c:pt idx="652">
                  <c:v>225.8</c:v>
                </c:pt>
                <c:pt idx="653">
                  <c:v>244.8</c:v>
                </c:pt>
                <c:pt idx="654">
                  <c:v>248.6</c:v>
                </c:pt>
                <c:pt idx="655">
                  <c:v>250.2</c:v>
                </c:pt>
                <c:pt idx="656">
                  <c:v>240.7</c:v>
                </c:pt>
                <c:pt idx="657">
                  <c:v>240.2</c:v>
                </c:pt>
                <c:pt idx="658">
                  <c:v>236.0</c:v>
                </c:pt>
                <c:pt idx="659">
                  <c:v>239.0</c:v>
                </c:pt>
                <c:pt idx="660">
                  <c:v>236.1</c:v>
                </c:pt>
                <c:pt idx="661">
                  <c:v>231.0</c:v>
                </c:pt>
                <c:pt idx="662">
                  <c:v>224.4</c:v>
                </c:pt>
                <c:pt idx="663">
                  <c:v>217.1</c:v>
                </c:pt>
                <c:pt idx="664">
                  <c:v>213.1</c:v>
                </c:pt>
                <c:pt idx="665">
                  <c:v>212.7</c:v>
                </c:pt>
                <c:pt idx="666">
                  <c:v>206.7</c:v>
                </c:pt>
                <c:pt idx="667">
                  <c:v>206.0</c:v>
                </c:pt>
                <c:pt idx="668">
                  <c:v>207.6</c:v>
                </c:pt>
                <c:pt idx="669">
                  <c:v>217.1</c:v>
                </c:pt>
                <c:pt idx="670">
                  <c:v>220.4</c:v>
                </c:pt>
                <c:pt idx="671">
                  <c:v>234.9</c:v>
                </c:pt>
                <c:pt idx="672">
                  <c:v>231.0</c:v>
                </c:pt>
                <c:pt idx="673">
                  <c:v>230.4</c:v>
                </c:pt>
                <c:pt idx="674">
                  <c:v>231.4</c:v>
                </c:pt>
                <c:pt idx="675">
                  <c:v>226.4</c:v>
                </c:pt>
                <c:pt idx="676">
                  <c:v>228.0</c:v>
                </c:pt>
                <c:pt idx="677">
                  <c:v>231.3</c:v>
                </c:pt>
                <c:pt idx="678">
                  <c:v>223.7</c:v>
                </c:pt>
                <c:pt idx="679">
                  <c:v>215.3</c:v>
                </c:pt>
                <c:pt idx="680">
                  <c:v>211.0</c:v>
                </c:pt>
                <c:pt idx="681">
                  <c:v>204.5</c:v>
                </c:pt>
                <c:pt idx="682">
                  <c:v>202.2</c:v>
                </c:pt>
                <c:pt idx="683">
                  <c:v>193.2</c:v>
                </c:pt>
                <c:pt idx="684">
                  <c:v>198.4</c:v>
                </c:pt>
                <c:pt idx="685">
                  <c:v>194.1</c:v>
                </c:pt>
                <c:pt idx="686">
                  <c:v>193.9</c:v>
                </c:pt>
                <c:pt idx="687">
                  <c:v>190.4</c:v>
                </c:pt>
                <c:pt idx="688">
                  <c:v>184.7</c:v>
                </c:pt>
                <c:pt idx="689">
                  <c:v>198.8</c:v>
                </c:pt>
                <c:pt idx="690">
                  <c:v>194.2</c:v>
                </c:pt>
                <c:pt idx="691">
                  <c:v>187.2</c:v>
                </c:pt>
                <c:pt idx="692">
                  <c:v>188.7</c:v>
                </c:pt>
                <c:pt idx="693">
                  <c:v>211.7</c:v>
                </c:pt>
                <c:pt idx="694">
                  <c:v>199.9</c:v>
                </c:pt>
                <c:pt idx="695">
                  <c:v>228.1</c:v>
                </c:pt>
                <c:pt idx="696">
                  <c:v>214.6</c:v>
                </c:pt>
                <c:pt idx="697">
                  <c:v>208.9</c:v>
                </c:pt>
                <c:pt idx="698">
                  <c:v>205.7</c:v>
                </c:pt>
                <c:pt idx="699">
                  <c:v>209.6</c:v>
                </c:pt>
                <c:pt idx="700">
                  <c:v>203.9</c:v>
                </c:pt>
                <c:pt idx="701">
                  <c:v>204.0</c:v>
                </c:pt>
                <c:pt idx="702">
                  <c:v>201.9</c:v>
                </c:pt>
                <c:pt idx="703">
                  <c:v>199.0</c:v>
                </c:pt>
                <c:pt idx="704">
                  <c:v>195.4</c:v>
                </c:pt>
                <c:pt idx="705">
                  <c:v>196.7</c:v>
                </c:pt>
                <c:pt idx="706">
                  <c:v>195.4</c:v>
                </c:pt>
                <c:pt idx="707">
                  <c:v>213.9</c:v>
                </c:pt>
                <c:pt idx="708">
                  <c:v>200.2</c:v>
                </c:pt>
                <c:pt idx="709">
                  <c:v>214.7</c:v>
                </c:pt>
                <c:pt idx="710">
                  <c:v>219.4</c:v>
                </c:pt>
                <c:pt idx="711">
                  <c:v>230.4</c:v>
                </c:pt>
                <c:pt idx="712">
                  <c:v>236.7</c:v>
                </c:pt>
                <c:pt idx="713">
                  <c:v>249.9</c:v>
                </c:pt>
                <c:pt idx="714">
                  <c:v>252.3</c:v>
                </c:pt>
                <c:pt idx="715">
                  <c:v>263.7</c:v>
                </c:pt>
                <c:pt idx="716">
                  <c:v>280.2</c:v>
                </c:pt>
                <c:pt idx="717">
                  <c:v>279.0</c:v>
                </c:pt>
                <c:pt idx="718">
                  <c:v>263.2</c:v>
                </c:pt>
                <c:pt idx="719">
                  <c:v>259.7</c:v>
                </c:pt>
                <c:pt idx="720">
                  <c:v>252.8</c:v>
                </c:pt>
                <c:pt idx="721">
                  <c:v>247.4</c:v>
                </c:pt>
                <c:pt idx="722">
                  <c:v>245.8</c:v>
                </c:pt>
                <c:pt idx="723">
                  <c:v>245.6</c:v>
                </c:pt>
                <c:pt idx="724">
                  <c:v>239.1</c:v>
                </c:pt>
                <c:pt idx="725">
                  <c:v>243.1</c:v>
                </c:pt>
                <c:pt idx="726">
                  <c:v>247.4</c:v>
                </c:pt>
                <c:pt idx="727">
                  <c:v>241.4</c:v>
                </c:pt>
                <c:pt idx="728">
                  <c:v>252.1</c:v>
                </c:pt>
                <c:pt idx="729">
                  <c:v>245.2</c:v>
                </c:pt>
                <c:pt idx="730">
                  <c:v>241.6</c:v>
                </c:pt>
                <c:pt idx="731">
                  <c:v>233.9</c:v>
                </c:pt>
                <c:pt idx="732">
                  <c:v>232.4</c:v>
                </c:pt>
                <c:pt idx="733">
                  <c:v>224.5</c:v>
                </c:pt>
                <c:pt idx="734">
                  <c:v>233.1</c:v>
                </c:pt>
                <c:pt idx="735">
                  <c:v>234.5</c:v>
                </c:pt>
                <c:pt idx="736">
                  <c:v>235.5</c:v>
                </c:pt>
                <c:pt idx="737">
                  <c:v>215.7</c:v>
                </c:pt>
                <c:pt idx="738">
                  <c:v>203.3</c:v>
                </c:pt>
                <c:pt idx="739">
                  <c:v>205.6</c:v>
                </c:pt>
                <c:pt idx="740">
                  <c:v>208.8</c:v>
                </c:pt>
                <c:pt idx="741">
                  <c:v>207.1</c:v>
                </c:pt>
                <c:pt idx="742">
                  <c:v>216.1</c:v>
                </c:pt>
                <c:pt idx="743">
                  <c:v>214.1</c:v>
                </c:pt>
                <c:pt idx="744">
                  <c:v>240.5</c:v>
                </c:pt>
                <c:pt idx="745">
                  <c:v>245.3</c:v>
                </c:pt>
                <c:pt idx="746">
                  <c:v>251.1</c:v>
                </c:pt>
                <c:pt idx="747">
                  <c:v>251.7</c:v>
                </c:pt>
                <c:pt idx="748">
                  <c:v>247.5</c:v>
                </c:pt>
                <c:pt idx="749">
                  <c:v>242.6</c:v>
                </c:pt>
                <c:pt idx="750">
                  <c:v>240.3</c:v>
                </c:pt>
                <c:pt idx="751">
                  <c:v>241.4</c:v>
                </c:pt>
                <c:pt idx="752">
                  <c:v>251.2</c:v>
                </c:pt>
                <c:pt idx="753">
                  <c:v>243.4</c:v>
                </c:pt>
                <c:pt idx="754">
                  <c:v>257.3999999999999</c:v>
                </c:pt>
                <c:pt idx="755">
                  <c:v>239.5</c:v>
                </c:pt>
                <c:pt idx="756">
                  <c:v>246.9</c:v>
                </c:pt>
                <c:pt idx="757">
                  <c:v>252.0</c:v>
                </c:pt>
                <c:pt idx="758">
                  <c:v>247.2</c:v>
                </c:pt>
                <c:pt idx="759">
                  <c:v>243.9</c:v>
                </c:pt>
                <c:pt idx="760">
                  <c:v>244.6</c:v>
                </c:pt>
                <c:pt idx="761">
                  <c:v>242.2</c:v>
                </c:pt>
                <c:pt idx="762">
                  <c:v>240.5</c:v>
                </c:pt>
                <c:pt idx="763">
                  <c:v>230.0</c:v>
                </c:pt>
                <c:pt idx="764">
                  <c:v>237.2</c:v>
                </c:pt>
                <c:pt idx="765">
                  <c:v>238.1</c:v>
                </c:pt>
                <c:pt idx="766">
                  <c:v>231.4</c:v>
                </c:pt>
                <c:pt idx="767">
                  <c:v>229.4</c:v>
                </c:pt>
                <c:pt idx="768">
                  <c:v>226.3</c:v>
                </c:pt>
                <c:pt idx="769">
                  <c:v>228.6</c:v>
                </c:pt>
                <c:pt idx="770">
                  <c:v>232.2</c:v>
                </c:pt>
                <c:pt idx="771">
                  <c:v>231.9</c:v>
                </c:pt>
                <c:pt idx="772">
                  <c:v>244.4</c:v>
                </c:pt>
                <c:pt idx="773">
                  <c:v>247.6</c:v>
                </c:pt>
                <c:pt idx="774">
                  <c:v>239.1</c:v>
                </c:pt>
                <c:pt idx="775">
                  <c:v>250.9</c:v>
                </c:pt>
                <c:pt idx="776">
                  <c:v>242.6</c:v>
                </c:pt>
                <c:pt idx="777">
                  <c:v>241.2</c:v>
                </c:pt>
                <c:pt idx="778">
                  <c:v>226.4</c:v>
                </c:pt>
                <c:pt idx="779">
                  <c:v>220.0</c:v>
                </c:pt>
                <c:pt idx="780">
                  <c:v>226.5</c:v>
                </c:pt>
                <c:pt idx="781">
                  <c:v>218.0</c:v>
                </c:pt>
                <c:pt idx="782">
                  <c:v>220.3</c:v>
                </c:pt>
                <c:pt idx="783">
                  <c:v>231.4</c:v>
                </c:pt>
                <c:pt idx="784">
                  <c:v>231.3</c:v>
                </c:pt>
                <c:pt idx="785">
                  <c:v>210.7</c:v>
                </c:pt>
                <c:pt idx="786">
                  <c:v>203.4</c:v>
                </c:pt>
                <c:pt idx="787">
                  <c:v>199.7</c:v>
                </c:pt>
                <c:pt idx="788">
                  <c:v>198.1</c:v>
                </c:pt>
                <c:pt idx="789">
                  <c:v>217.7</c:v>
                </c:pt>
                <c:pt idx="790">
                  <c:v>213.2</c:v>
                </c:pt>
                <c:pt idx="791">
                  <c:v>207.7</c:v>
                </c:pt>
                <c:pt idx="792">
                  <c:v>190.1</c:v>
                </c:pt>
                <c:pt idx="793">
                  <c:v>189.4</c:v>
                </c:pt>
                <c:pt idx="794">
                  <c:v>190.3</c:v>
                </c:pt>
                <c:pt idx="795">
                  <c:v>196.0</c:v>
                </c:pt>
                <c:pt idx="796">
                  <c:v>197.7</c:v>
                </c:pt>
                <c:pt idx="797">
                  <c:v>197.8</c:v>
                </c:pt>
                <c:pt idx="798">
                  <c:v>196.6</c:v>
                </c:pt>
                <c:pt idx="799">
                  <c:v>183.8</c:v>
                </c:pt>
                <c:pt idx="800">
                  <c:v>186.7</c:v>
                </c:pt>
                <c:pt idx="801">
                  <c:v>190.1</c:v>
                </c:pt>
                <c:pt idx="802">
                  <c:v>191.6</c:v>
                </c:pt>
                <c:pt idx="803">
                  <c:v>196.5</c:v>
                </c:pt>
                <c:pt idx="804">
                  <c:v>204.3</c:v>
                </c:pt>
                <c:pt idx="805">
                  <c:v>187.5</c:v>
                </c:pt>
                <c:pt idx="806">
                  <c:v>185.5</c:v>
                </c:pt>
                <c:pt idx="807">
                  <c:v>189.0</c:v>
                </c:pt>
                <c:pt idx="808">
                  <c:v>200.6</c:v>
                </c:pt>
                <c:pt idx="809">
                  <c:v>188.9</c:v>
                </c:pt>
                <c:pt idx="810">
                  <c:v>191.9</c:v>
                </c:pt>
                <c:pt idx="811">
                  <c:v>203.0</c:v>
                </c:pt>
                <c:pt idx="812">
                  <c:v>196.9</c:v>
                </c:pt>
                <c:pt idx="813">
                  <c:v>190.4</c:v>
                </c:pt>
                <c:pt idx="814">
                  <c:v>196.4</c:v>
                </c:pt>
                <c:pt idx="815">
                  <c:v>195.6</c:v>
                </c:pt>
                <c:pt idx="816">
                  <c:v>196.5</c:v>
                </c:pt>
                <c:pt idx="817">
                  <c:v>192.3</c:v>
                </c:pt>
                <c:pt idx="818">
                  <c:v>190.2</c:v>
                </c:pt>
                <c:pt idx="819">
                  <c:v>194.2</c:v>
                </c:pt>
                <c:pt idx="820">
                  <c:v>193.4</c:v>
                </c:pt>
                <c:pt idx="821">
                  <c:v>194.3</c:v>
                </c:pt>
                <c:pt idx="822">
                  <c:v>201.1</c:v>
                </c:pt>
                <c:pt idx="823">
                  <c:v>195.8</c:v>
                </c:pt>
                <c:pt idx="824">
                  <c:v>202.4</c:v>
                </c:pt>
                <c:pt idx="825">
                  <c:v>200.7</c:v>
                </c:pt>
                <c:pt idx="826">
                  <c:v>201.7</c:v>
                </c:pt>
                <c:pt idx="827">
                  <c:v>198.0</c:v>
                </c:pt>
                <c:pt idx="828">
                  <c:v>198.0</c:v>
                </c:pt>
                <c:pt idx="829">
                  <c:v>200.4</c:v>
                </c:pt>
                <c:pt idx="830">
                  <c:v>204.5</c:v>
                </c:pt>
                <c:pt idx="831">
                  <c:v>203.7</c:v>
                </c:pt>
                <c:pt idx="832">
                  <c:v>208.9</c:v>
                </c:pt>
                <c:pt idx="833">
                  <c:v>210.6</c:v>
                </c:pt>
                <c:pt idx="834">
                  <c:v>220.3</c:v>
                </c:pt>
                <c:pt idx="835">
                  <c:v>223.9</c:v>
                </c:pt>
                <c:pt idx="836">
                  <c:v>223.5</c:v>
                </c:pt>
                <c:pt idx="837">
                  <c:v>228.9</c:v>
                </c:pt>
                <c:pt idx="838">
                  <c:v>240.4</c:v>
                </c:pt>
                <c:pt idx="839">
                  <c:v>245.0</c:v>
                </c:pt>
                <c:pt idx="840">
                  <c:v>259.0</c:v>
                </c:pt>
                <c:pt idx="841">
                  <c:v>257.8999999999999</c:v>
                </c:pt>
                <c:pt idx="842">
                  <c:v>263.3999999999999</c:v>
                </c:pt>
                <c:pt idx="843">
                  <c:v>264.1</c:v>
                </c:pt>
                <c:pt idx="844">
                  <c:v>282.6</c:v>
                </c:pt>
                <c:pt idx="845">
                  <c:v>286.8</c:v>
                </c:pt>
                <c:pt idx="846">
                  <c:v>287.1</c:v>
                </c:pt>
                <c:pt idx="847">
                  <c:v>274.0</c:v>
                </c:pt>
                <c:pt idx="848">
                  <c:v>275.6</c:v>
                </c:pt>
                <c:pt idx="849">
                  <c:v>275.3</c:v>
                </c:pt>
                <c:pt idx="850">
                  <c:v>262.6</c:v>
                </c:pt>
                <c:pt idx="851">
                  <c:v>262.5</c:v>
                </c:pt>
                <c:pt idx="852">
                  <c:v>267.1</c:v>
                </c:pt>
                <c:pt idx="853">
                  <c:v>273.7</c:v>
                </c:pt>
                <c:pt idx="854">
                  <c:v>277.1</c:v>
                </c:pt>
                <c:pt idx="855">
                  <c:v>273.0</c:v>
                </c:pt>
                <c:pt idx="856">
                  <c:v>279.7</c:v>
                </c:pt>
                <c:pt idx="857">
                  <c:v>266.3</c:v>
                </c:pt>
                <c:pt idx="858">
                  <c:v>266.6</c:v>
                </c:pt>
                <c:pt idx="859">
                  <c:v>268.7</c:v>
                </c:pt>
                <c:pt idx="860">
                  <c:v>276.3999999999999</c:v>
                </c:pt>
                <c:pt idx="861">
                  <c:v>272.1</c:v>
                </c:pt>
                <c:pt idx="862">
                  <c:v>277.6</c:v>
                </c:pt>
                <c:pt idx="863">
                  <c:v>265.2</c:v>
                </c:pt>
                <c:pt idx="864">
                  <c:v>271.8999999999999</c:v>
                </c:pt>
                <c:pt idx="865">
                  <c:v>273.7</c:v>
                </c:pt>
                <c:pt idx="866">
                  <c:v>267.6</c:v>
                </c:pt>
                <c:pt idx="867">
                  <c:v>262.5</c:v>
                </c:pt>
                <c:pt idx="868">
                  <c:v>273.2</c:v>
                </c:pt>
                <c:pt idx="869">
                  <c:v>274.5</c:v>
                </c:pt>
                <c:pt idx="870">
                  <c:v>261.3999999999999</c:v>
                </c:pt>
                <c:pt idx="871">
                  <c:v>266.3</c:v>
                </c:pt>
                <c:pt idx="872">
                  <c:v>256.7</c:v>
                </c:pt>
                <c:pt idx="873">
                  <c:v>251.2</c:v>
                </c:pt>
                <c:pt idx="874">
                  <c:v>245.6</c:v>
                </c:pt>
                <c:pt idx="875">
                  <c:v>238.2</c:v>
                </c:pt>
                <c:pt idx="876">
                  <c:v>230.6</c:v>
                </c:pt>
                <c:pt idx="877">
                  <c:v>236.9</c:v>
                </c:pt>
                <c:pt idx="878">
                  <c:v>228.1</c:v>
                </c:pt>
                <c:pt idx="879">
                  <c:v>236.9</c:v>
                </c:pt>
                <c:pt idx="880">
                  <c:v>230.8</c:v>
                </c:pt>
                <c:pt idx="881">
                  <c:v>225.8</c:v>
                </c:pt>
                <c:pt idx="882">
                  <c:v>232.0</c:v>
                </c:pt>
                <c:pt idx="883">
                  <c:v>228.3</c:v>
                </c:pt>
                <c:pt idx="884">
                  <c:v>224.2</c:v>
                </c:pt>
                <c:pt idx="885">
                  <c:v>208.0</c:v>
                </c:pt>
                <c:pt idx="886">
                  <c:v>217.0</c:v>
                </c:pt>
                <c:pt idx="887">
                  <c:v>214.2</c:v>
                </c:pt>
                <c:pt idx="888">
                  <c:v>228.0</c:v>
                </c:pt>
                <c:pt idx="889">
                  <c:v>236.4</c:v>
                </c:pt>
                <c:pt idx="890">
                  <c:v>241.1</c:v>
                </c:pt>
                <c:pt idx="891">
                  <c:v>230.9</c:v>
                </c:pt>
                <c:pt idx="892">
                  <c:v>221.7</c:v>
                </c:pt>
                <c:pt idx="893">
                  <c:v>217.1</c:v>
                </c:pt>
                <c:pt idx="894">
                  <c:v>229.1</c:v>
                </c:pt>
                <c:pt idx="895">
                  <c:v>227.3</c:v>
                </c:pt>
                <c:pt idx="896">
                  <c:v>194.9</c:v>
                </c:pt>
                <c:pt idx="897">
                  <c:v>191.4</c:v>
                </c:pt>
                <c:pt idx="898">
                  <c:v>195.3</c:v>
                </c:pt>
                <c:pt idx="899">
                  <c:v>210.4</c:v>
                </c:pt>
                <c:pt idx="900">
                  <c:v>221.7</c:v>
                </c:pt>
                <c:pt idx="901">
                  <c:v>190.4</c:v>
                </c:pt>
                <c:pt idx="902">
                  <c:v>215.7</c:v>
                </c:pt>
                <c:pt idx="903">
                  <c:v>210.1</c:v>
                </c:pt>
                <c:pt idx="904">
                  <c:v>188.4</c:v>
                </c:pt>
                <c:pt idx="905">
                  <c:v>189.3</c:v>
                </c:pt>
                <c:pt idx="906">
                  <c:v>209.1</c:v>
                </c:pt>
                <c:pt idx="907">
                  <c:v>209.1</c:v>
                </c:pt>
                <c:pt idx="908">
                  <c:v>205.3</c:v>
                </c:pt>
                <c:pt idx="909">
                  <c:v>191.7</c:v>
                </c:pt>
                <c:pt idx="910">
                  <c:v>188.5</c:v>
                </c:pt>
                <c:pt idx="911">
                  <c:v>191.6</c:v>
                </c:pt>
                <c:pt idx="912">
                  <c:v>189.2</c:v>
                </c:pt>
                <c:pt idx="913">
                  <c:v>184.4</c:v>
                </c:pt>
                <c:pt idx="914">
                  <c:v>185.7</c:v>
                </c:pt>
                <c:pt idx="915">
                  <c:v>186.1</c:v>
                </c:pt>
                <c:pt idx="916">
                  <c:v>184.7</c:v>
                </c:pt>
                <c:pt idx="917">
                  <c:v>186.5</c:v>
                </c:pt>
                <c:pt idx="918">
                  <c:v>186.9</c:v>
                </c:pt>
                <c:pt idx="919">
                  <c:v>187.8</c:v>
                </c:pt>
                <c:pt idx="920">
                  <c:v>195.0</c:v>
                </c:pt>
                <c:pt idx="921">
                  <c:v>188.2</c:v>
                </c:pt>
                <c:pt idx="922">
                  <c:v>188.0</c:v>
                </c:pt>
                <c:pt idx="923">
                  <c:v>190.0</c:v>
                </c:pt>
                <c:pt idx="924">
                  <c:v>188.8</c:v>
                </c:pt>
                <c:pt idx="925">
                  <c:v>188.7</c:v>
                </c:pt>
                <c:pt idx="926">
                  <c:v>188.3</c:v>
                </c:pt>
                <c:pt idx="927">
                  <c:v>192.3</c:v>
                </c:pt>
                <c:pt idx="928">
                  <c:v>189.4</c:v>
                </c:pt>
                <c:pt idx="929">
                  <c:v>188.6</c:v>
                </c:pt>
                <c:pt idx="930">
                  <c:v>187.0</c:v>
                </c:pt>
                <c:pt idx="931">
                  <c:v>189.2</c:v>
                </c:pt>
                <c:pt idx="932">
                  <c:v>188.5</c:v>
                </c:pt>
                <c:pt idx="933">
                  <c:v>188.5</c:v>
                </c:pt>
                <c:pt idx="934">
                  <c:v>191.0</c:v>
                </c:pt>
                <c:pt idx="935">
                  <c:v>193.9</c:v>
                </c:pt>
                <c:pt idx="936">
                  <c:v>195.2</c:v>
                </c:pt>
                <c:pt idx="937">
                  <c:v>200.8</c:v>
                </c:pt>
                <c:pt idx="938">
                  <c:v>202.9</c:v>
                </c:pt>
                <c:pt idx="939">
                  <c:v>207.7</c:v>
                </c:pt>
                <c:pt idx="940">
                  <c:v>207.5</c:v>
                </c:pt>
                <c:pt idx="941">
                  <c:v>214.0</c:v>
                </c:pt>
                <c:pt idx="942">
                  <c:v>219.4</c:v>
                </c:pt>
                <c:pt idx="943">
                  <c:v>220.9</c:v>
                </c:pt>
                <c:pt idx="944">
                  <c:v>221.0</c:v>
                </c:pt>
                <c:pt idx="945">
                  <c:v>222.0</c:v>
                </c:pt>
                <c:pt idx="946">
                  <c:v>224.5</c:v>
                </c:pt>
                <c:pt idx="947">
                  <c:v>225.2</c:v>
                </c:pt>
                <c:pt idx="948">
                  <c:v>226.1</c:v>
                </c:pt>
                <c:pt idx="949">
                  <c:v>228.4</c:v>
                </c:pt>
                <c:pt idx="950">
                  <c:v>228.5</c:v>
                </c:pt>
                <c:pt idx="951">
                  <c:v>239.1</c:v>
                </c:pt>
                <c:pt idx="952">
                  <c:v>238.6</c:v>
                </c:pt>
                <c:pt idx="953">
                  <c:v>238.6</c:v>
                </c:pt>
                <c:pt idx="954">
                  <c:v>239.2</c:v>
                </c:pt>
                <c:pt idx="955">
                  <c:v>236.4</c:v>
                </c:pt>
                <c:pt idx="956">
                  <c:v>237.6</c:v>
                </c:pt>
                <c:pt idx="957">
                  <c:v>237.9</c:v>
                </c:pt>
                <c:pt idx="958">
                  <c:v>237.3</c:v>
                </c:pt>
                <c:pt idx="959">
                  <c:v>238.3</c:v>
                </c:pt>
                <c:pt idx="960">
                  <c:v>234.2</c:v>
                </c:pt>
                <c:pt idx="961">
                  <c:v>237.6</c:v>
                </c:pt>
                <c:pt idx="962">
                  <c:v>237.5</c:v>
                </c:pt>
                <c:pt idx="963">
                  <c:v>240.3</c:v>
                </c:pt>
                <c:pt idx="964">
                  <c:v>243.2</c:v>
                </c:pt>
                <c:pt idx="965">
                  <c:v>246.6</c:v>
                </c:pt>
                <c:pt idx="966">
                  <c:v>245.3</c:v>
                </c:pt>
                <c:pt idx="967">
                  <c:v>245.3</c:v>
                </c:pt>
                <c:pt idx="968">
                  <c:v>250.7</c:v>
                </c:pt>
                <c:pt idx="969">
                  <c:v>251.1</c:v>
                </c:pt>
                <c:pt idx="970">
                  <c:v>249.7</c:v>
                </c:pt>
                <c:pt idx="971">
                  <c:v>250.7</c:v>
                </c:pt>
                <c:pt idx="972">
                  <c:v>253.8</c:v>
                </c:pt>
                <c:pt idx="973">
                  <c:v>253.9</c:v>
                </c:pt>
                <c:pt idx="974">
                  <c:v>255.4</c:v>
                </c:pt>
                <c:pt idx="975">
                  <c:v>260.8</c:v>
                </c:pt>
                <c:pt idx="976">
                  <c:v>258.8</c:v>
                </c:pt>
                <c:pt idx="977">
                  <c:v>265.2</c:v>
                </c:pt>
                <c:pt idx="978">
                  <c:v>263.0</c:v>
                </c:pt>
                <c:pt idx="979">
                  <c:v>264.0</c:v>
                </c:pt>
                <c:pt idx="980">
                  <c:v>264.5</c:v>
                </c:pt>
                <c:pt idx="981">
                  <c:v>264.2</c:v>
                </c:pt>
                <c:pt idx="982">
                  <c:v>264.1</c:v>
                </c:pt>
                <c:pt idx="983">
                  <c:v>264.3999999999999</c:v>
                </c:pt>
                <c:pt idx="984">
                  <c:v>265.3</c:v>
                </c:pt>
                <c:pt idx="985">
                  <c:v>265.0</c:v>
                </c:pt>
                <c:pt idx="986">
                  <c:v>264.8</c:v>
                </c:pt>
                <c:pt idx="987">
                  <c:v>264.8</c:v>
                </c:pt>
                <c:pt idx="988">
                  <c:v>267.6</c:v>
                </c:pt>
                <c:pt idx="989">
                  <c:v>265.1</c:v>
                </c:pt>
                <c:pt idx="990">
                  <c:v>266.0</c:v>
                </c:pt>
                <c:pt idx="991">
                  <c:v>266.8999999999999</c:v>
                </c:pt>
                <c:pt idx="992">
                  <c:v>267.5</c:v>
                </c:pt>
                <c:pt idx="993">
                  <c:v>264.8999999999999</c:v>
                </c:pt>
                <c:pt idx="994">
                  <c:v>265.7</c:v>
                </c:pt>
                <c:pt idx="995">
                  <c:v>263.3999999999999</c:v>
                </c:pt>
                <c:pt idx="996">
                  <c:v>264.0</c:v>
                </c:pt>
                <c:pt idx="997">
                  <c:v>264.2</c:v>
                </c:pt>
                <c:pt idx="998">
                  <c:v>264.3999999999999</c:v>
                </c:pt>
                <c:pt idx="999">
                  <c:v>263.8</c:v>
                </c:pt>
                <c:pt idx="1000">
                  <c:v>263.0</c:v>
                </c:pt>
                <c:pt idx="1001">
                  <c:v>260.8999999999999</c:v>
                </c:pt>
                <c:pt idx="1002">
                  <c:v>260.6</c:v>
                </c:pt>
                <c:pt idx="1003">
                  <c:v>265.2</c:v>
                </c:pt>
                <c:pt idx="1004">
                  <c:v>263.8</c:v>
                </c:pt>
                <c:pt idx="1005">
                  <c:v>263.7</c:v>
                </c:pt>
                <c:pt idx="1006">
                  <c:v>262.0</c:v>
                </c:pt>
                <c:pt idx="1007">
                  <c:v>259.3</c:v>
                </c:pt>
                <c:pt idx="1008">
                  <c:v>260.3999999999999</c:v>
                </c:pt>
                <c:pt idx="1009">
                  <c:v>260.8999999999999</c:v>
                </c:pt>
                <c:pt idx="1010">
                  <c:v>259.0</c:v>
                </c:pt>
                <c:pt idx="1011">
                  <c:v>261.8</c:v>
                </c:pt>
                <c:pt idx="1012">
                  <c:v>260.7</c:v>
                </c:pt>
                <c:pt idx="1013">
                  <c:v>261.3</c:v>
                </c:pt>
                <c:pt idx="1014">
                  <c:v>258.3</c:v>
                </c:pt>
                <c:pt idx="1015">
                  <c:v>259.3</c:v>
                </c:pt>
                <c:pt idx="1016">
                  <c:v>259.6</c:v>
                </c:pt>
                <c:pt idx="1017">
                  <c:v>260.8</c:v>
                </c:pt>
                <c:pt idx="1018">
                  <c:v>259.2</c:v>
                </c:pt>
                <c:pt idx="1019">
                  <c:v>259.7</c:v>
                </c:pt>
                <c:pt idx="1020">
                  <c:v>260.3999999999999</c:v>
                </c:pt>
                <c:pt idx="1021">
                  <c:v>260.1</c:v>
                </c:pt>
                <c:pt idx="1022">
                  <c:v>258.3999999999999</c:v>
                </c:pt>
                <c:pt idx="1023">
                  <c:v>260.7</c:v>
                </c:pt>
                <c:pt idx="1024">
                  <c:v>263.0</c:v>
                </c:pt>
                <c:pt idx="1025">
                  <c:v>262.3</c:v>
                </c:pt>
                <c:pt idx="1026">
                  <c:v>257.6</c:v>
                </c:pt>
                <c:pt idx="1027">
                  <c:v>258.1</c:v>
                </c:pt>
                <c:pt idx="1028">
                  <c:v>262.8999999999999</c:v>
                </c:pt>
                <c:pt idx="1029">
                  <c:v>262.1</c:v>
                </c:pt>
                <c:pt idx="1030">
                  <c:v>259.3999999999999</c:v>
                </c:pt>
                <c:pt idx="1031">
                  <c:v>261.1</c:v>
                </c:pt>
                <c:pt idx="1032">
                  <c:v>261.2</c:v>
                </c:pt>
                <c:pt idx="1033">
                  <c:v>262.7</c:v>
                </c:pt>
                <c:pt idx="1034">
                  <c:v>263.2</c:v>
                </c:pt>
                <c:pt idx="1035">
                  <c:v>265.5</c:v>
                </c:pt>
                <c:pt idx="1036">
                  <c:v>266.7</c:v>
                </c:pt>
                <c:pt idx="1037">
                  <c:v>260.7</c:v>
                </c:pt>
                <c:pt idx="1038">
                  <c:v>265.5</c:v>
                </c:pt>
                <c:pt idx="1039">
                  <c:v>265.8999999999999</c:v>
                </c:pt>
                <c:pt idx="1040">
                  <c:v>267.6</c:v>
                </c:pt>
                <c:pt idx="1041">
                  <c:v>265.2</c:v>
                </c:pt>
                <c:pt idx="1042">
                  <c:v>265.3</c:v>
                </c:pt>
                <c:pt idx="1043">
                  <c:v>267.6</c:v>
                </c:pt>
                <c:pt idx="1044">
                  <c:v>269.8</c:v>
                </c:pt>
                <c:pt idx="1045">
                  <c:v>268.6</c:v>
                </c:pt>
                <c:pt idx="1046">
                  <c:v>269.3</c:v>
                </c:pt>
                <c:pt idx="1047">
                  <c:v>270.7</c:v>
                </c:pt>
                <c:pt idx="1048">
                  <c:v>271.5</c:v>
                </c:pt>
                <c:pt idx="1049">
                  <c:v>269.8</c:v>
                </c:pt>
                <c:pt idx="1050">
                  <c:v>269.1</c:v>
                </c:pt>
                <c:pt idx="1051">
                  <c:v>271.1</c:v>
                </c:pt>
                <c:pt idx="1052">
                  <c:v>271.5</c:v>
                </c:pt>
                <c:pt idx="1053">
                  <c:v>272.8</c:v>
                </c:pt>
                <c:pt idx="1054">
                  <c:v>271.6</c:v>
                </c:pt>
                <c:pt idx="1055">
                  <c:v>271.7</c:v>
                </c:pt>
                <c:pt idx="1056">
                  <c:v>274.8999999999999</c:v>
                </c:pt>
                <c:pt idx="1057">
                  <c:v>275.3999999999999</c:v>
                </c:pt>
                <c:pt idx="1058">
                  <c:v>271.5</c:v>
                </c:pt>
                <c:pt idx="1059">
                  <c:v>273.0</c:v>
                </c:pt>
                <c:pt idx="1060">
                  <c:v>273.3999999999999</c:v>
                </c:pt>
                <c:pt idx="1061">
                  <c:v>275.0</c:v>
                </c:pt>
                <c:pt idx="1062">
                  <c:v>274.0</c:v>
                </c:pt>
                <c:pt idx="1063">
                  <c:v>273.1</c:v>
                </c:pt>
                <c:pt idx="1064">
                  <c:v>276.3</c:v>
                </c:pt>
                <c:pt idx="1065">
                  <c:v>274.6</c:v>
                </c:pt>
                <c:pt idx="1066">
                  <c:v>276.3</c:v>
                </c:pt>
                <c:pt idx="1067">
                  <c:v>274.7</c:v>
                </c:pt>
                <c:pt idx="1068">
                  <c:v>275.3</c:v>
                </c:pt>
                <c:pt idx="1069">
                  <c:v>278.8999999999999</c:v>
                </c:pt>
                <c:pt idx="1070">
                  <c:v>273.8999999999999</c:v>
                </c:pt>
                <c:pt idx="1071">
                  <c:v>277.8999999999999</c:v>
                </c:pt>
                <c:pt idx="1072">
                  <c:v>277.6</c:v>
                </c:pt>
                <c:pt idx="1073">
                  <c:v>276.7</c:v>
                </c:pt>
                <c:pt idx="1074">
                  <c:v>276.7</c:v>
                </c:pt>
                <c:pt idx="1075">
                  <c:v>276.7</c:v>
                </c:pt>
                <c:pt idx="1076">
                  <c:v>276.8</c:v>
                </c:pt>
                <c:pt idx="1077">
                  <c:v>276.8</c:v>
                </c:pt>
                <c:pt idx="1078">
                  <c:v>276.8999999999999</c:v>
                </c:pt>
                <c:pt idx="1079">
                  <c:v>276.8999999999999</c:v>
                </c:pt>
                <c:pt idx="1080">
                  <c:v>277.0</c:v>
                </c:pt>
                <c:pt idx="1081">
                  <c:v>277.1</c:v>
                </c:pt>
                <c:pt idx="1082">
                  <c:v>277.1</c:v>
                </c:pt>
                <c:pt idx="1083">
                  <c:v>277.2</c:v>
                </c:pt>
                <c:pt idx="1084">
                  <c:v>277.2</c:v>
                </c:pt>
                <c:pt idx="1085">
                  <c:v>277.3</c:v>
                </c:pt>
                <c:pt idx="1086">
                  <c:v>277.3</c:v>
                </c:pt>
                <c:pt idx="1087">
                  <c:v>277.3999999999999</c:v>
                </c:pt>
                <c:pt idx="1088">
                  <c:v>277.3999999999999</c:v>
                </c:pt>
                <c:pt idx="1089">
                  <c:v>277.5</c:v>
                </c:pt>
                <c:pt idx="1090">
                  <c:v>277.5</c:v>
                </c:pt>
                <c:pt idx="1091">
                  <c:v>277.6</c:v>
                </c:pt>
                <c:pt idx="1092">
                  <c:v>277.6</c:v>
                </c:pt>
                <c:pt idx="1093">
                  <c:v>277.6</c:v>
                </c:pt>
                <c:pt idx="1094">
                  <c:v>277.7</c:v>
                </c:pt>
                <c:pt idx="1095">
                  <c:v>277.7</c:v>
                </c:pt>
                <c:pt idx="1096">
                  <c:v>277.7</c:v>
                </c:pt>
                <c:pt idx="1097">
                  <c:v>277.8</c:v>
                </c:pt>
                <c:pt idx="1098">
                  <c:v>277.8</c:v>
                </c:pt>
                <c:pt idx="1099">
                  <c:v>277.8</c:v>
                </c:pt>
                <c:pt idx="1100">
                  <c:v>277.8999999999999</c:v>
                </c:pt>
                <c:pt idx="1101">
                  <c:v>277.8999999999999</c:v>
                </c:pt>
                <c:pt idx="1102">
                  <c:v>277.8999999999999</c:v>
                </c:pt>
                <c:pt idx="1103">
                  <c:v>277.8999999999999</c:v>
                </c:pt>
                <c:pt idx="1104">
                  <c:v>277.8999999999999</c:v>
                </c:pt>
                <c:pt idx="1105">
                  <c:v>277.8999999999999</c:v>
                </c:pt>
                <c:pt idx="1106">
                  <c:v>277.8999999999999</c:v>
                </c:pt>
                <c:pt idx="1107">
                  <c:v>277.8999999999999</c:v>
                </c:pt>
                <c:pt idx="1108">
                  <c:v>277.8999999999999</c:v>
                </c:pt>
                <c:pt idx="1109">
                  <c:v>277.8999999999999</c:v>
                </c:pt>
                <c:pt idx="1110">
                  <c:v>277.8999999999999</c:v>
                </c:pt>
                <c:pt idx="1111">
                  <c:v>277.8999999999999</c:v>
                </c:pt>
                <c:pt idx="1112">
                  <c:v>277.8</c:v>
                </c:pt>
                <c:pt idx="1113">
                  <c:v>277.8</c:v>
                </c:pt>
                <c:pt idx="1114">
                  <c:v>277.8</c:v>
                </c:pt>
                <c:pt idx="1115">
                  <c:v>277.8</c:v>
                </c:pt>
                <c:pt idx="1116">
                  <c:v>277.8</c:v>
                </c:pt>
                <c:pt idx="1117">
                  <c:v>277.7</c:v>
                </c:pt>
                <c:pt idx="1118">
                  <c:v>277.7</c:v>
                </c:pt>
                <c:pt idx="1119">
                  <c:v>277.7</c:v>
                </c:pt>
                <c:pt idx="1120">
                  <c:v>277.7</c:v>
                </c:pt>
                <c:pt idx="1121">
                  <c:v>277.6</c:v>
                </c:pt>
                <c:pt idx="1122">
                  <c:v>277.6</c:v>
                </c:pt>
                <c:pt idx="1123">
                  <c:v>277.6</c:v>
                </c:pt>
                <c:pt idx="1124">
                  <c:v>277.5</c:v>
                </c:pt>
                <c:pt idx="1125">
                  <c:v>277.5</c:v>
                </c:pt>
                <c:pt idx="1126">
                  <c:v>277.5</c:v>
                </c:pt>
                <c:pt idx="1127">
                  <c:v>277.5</c:v>
                </c:pt>
                <c:pt idx="1128">
                  <c:v>277.3999999999999</c:v>
                </c:pt>
                <c:pt idx="1129">
                  <c:v>277.3999999999999</c:v>
                </c:pt>
                <c:pt idx="1130">
                  <c:v>277.3999999999999</c:v>
                </c:pt>
                <c:pt idx="1131">
                  <c:v>277.3999999999999</c:v>
                </c:pt>
                <c:pt idx="1132">
                  <c:v>277.3999999999999</c:v>
                </c:pt>
                <c:pt idx="1133">
                  <c:v>277.3</c:v>
                </c:pt>
                <c:pt idx="1134">
                  <c:v>277.3</c:v>
                </c:pt>
                <c:pt idx="1135">
                  <c:v>277.3</c:v>
                </c:pt>
                <c:pt idx="1136">
                  <c:v>277.3</c:v>
                </c:pt>
                <c:pt idx="1137">
                  <c:v>277.3</c:v>
                </c:pt>
                <c:pt idx="1138">
                  <c:v>277.3</c:v>
                </c:pt>
                <c:pt idx="1139">
                  <c:v>277.3</c:v>
                </c:pt>
                <c:pt idx="1140">
                  <c:v>277.3</c:v>
                </c:pt>
                <c:pt idx="1141">
                  <c:v>277.3</c:v>
                </c:pt>
                <c:pt idx="1142">
                  <c:v>277.3</c:v>
                </c:pt>
                <c:pt idx="1143">
                  <c:v>277.3</c:v>
                </c:pt>
                <c:pt idx="1144">
                  <c:v>277.3</c:v>
                </c:pt>
                <c:pt idx="1145">
                  <c:v>277.3</c:v>
                </c:pt>
                <c:pt idx="1146">
                  <c:v>277.2</c:v>
                </c:pt>
                <c:pt idx="1147">
                  <c:v>277.3</c:v>
                </c:pt>
                <c:pt idx="1148">
                  <c:v>277.3</c:v>
                </c:pt>
                <c:pt idx="1149">
                  <c:v>277.3</c:v>
                </c:pt>
                <c:pt idx="1150">
                  <c:v>277.3</c:v>
                </c:pt>
                <c:pt idx="1151">
                  <c:v>277.3</c:v>
                </c:pt>
                <c:pt idx="1152">
                  <c:v>277.3</c:v>
                </c:pt>
                <c:pt idx="1153">
                  <c:v>277.3</c:v>
                </c:pt>
                <c:pt idx="1154">
                  <c:v>277.3</c:v>
                </c:pt>
                <c:pt idx="1155">
                  <c:v>277.3</c:v>
                </c:pt>
                <c:pt idx="1156">
                  <c:v>277.3</c:v>
                </c:pt>
                <c:pt idx="1157">
                  <c:v>277.3</c:v>
                </c:pt>
                <c:pt idx="1158">
                  <c:v>277.3</c:v>
                </c:pt>
                <c:pt idx="1159">
                  <c:v>277.3</c:v>
                </c:pt>
                <c:pt idx="1160">
                  <c:v>277.3</c:v>
                </c:pt>
                <c:pt idx="1161">
                  <c:v>277.3</c:v>
                </c:pt>
                <c:pt idx="1162">
                  <c:v>277.3</c:v>
                </c:pt>
                <c:pt idx="1163">
                  <c:v>277.3</c:v>
                </c:pt>
                <c:pt idx="1164">
                  <c:v>277.3999999999999</c:v>
                </c:pt>
                <c:pt idx="1165">
                  <c:v>277.3999999999999</c:v>
                </c:pt>
                <c:pt idx="1166">
                  <c:v>277.3999999999999</c:v>
                </c:pt>
                <c:pt idx="1167">
                  <c:v>277.3999999999999</c:v>
                </c:pt>
                <c:pt idx="1168">
                  <c:v>277.3999999999999</c:v>
                </c:pt>
                <c:pt idx="1169">
                  <c:v>277.3999999999999</c:v>
                </c:pt>
                <c:pt idx="1170">
                  <c:v>277.3999999999999</c:v>
                </c:pt>
                <c:pt idx="1171">
                  <c:v>277.3999999999999</c:v>
                </c:pt>
                <c:pt idx="1172">
                  <c:v>277.3999999999999</c:v>
                </c:pt>
                <c:pt idx="1173">
                  <c:v>277.3999999999999</c:v>
                </c:pt>
                <c:pt idx="1174">
                  <c:v>277.5</c:v>
                </c:pt>
                <c:pt idx="1175">
                  <c:v>277.5</c:v>
                </c:pt>
                <c:pt idx="1176">
                  <c:v>277.5</c:v>
                </c:pt>
                <c:pt idx="1177">
                  <c:v>277.5</c:v>
                </c:pt>
                <c:pt idx="1178">
                  <c:v>277.5</c:v>
                </c:pt>
                <c:pt idx="1179">
                  <c:v>277.5</c:v>
                </c:pt>
                <c:pt idx="1180">
                  <c:v>277.5</c:v>
                </c:pt>
                <c:pt idx="1181">
                  <c:v>277.5</c:v>
                </c:pt>
                <c:pt idx="1182">
                  <c:v>277.5</c:v>
                </c:pt>
                <c:pt idx="1183">
                  <c:v>277.5</c:v>
                </c:pt>
                <c:pt idx="1184">
                  <c:v>277.5</c:v>
                </c:pt>
                <c:pt idx="1185">
                  <c:v>277.5</c:v>
                </c:pt>
                <c:pt idx="1186">
                  <c:v>277.6</c:v>
                </c:pt>
                <c:pt idx="1187">
                  <c:v>277.6</c:v>
                </c:pt>
                <c:pt idx="1188">
                  <c:v>277.6</c:v>
                </c:pt>
                <c:pt idx="1189">
                  <c:v>277.6</c:v>
                </c:pt>
                <c:pt idx="1190">
                  <c:v>277.6</c:v>
                </c:pt>
                <c:pt idx="1191">
                  <c:v>277.6</c:v>
                </c:pt>
                <c:pt idx="1192">
                  <c:v>277.6</c:v>
                </c:pt>
                <c:pt idx="1193">
                  <c:v>277.6</c:v>
                </c:pt>
                <c:pt idx="1194">
                  <c:v>277.6</c:v>
                </c:pt>
                <c:pt idx="1195">
                  <c:v>277.7</c:v>
                </c:pt>
                <c:pt idx="1196">
                  <c:v>277.7</c:v>
                </c:pt>
                <c:pt idx="1197">
                  <c:v>277.7</c:v>
                </c:pt>
                <c:pt idx="1198">
                  <c:v>277.7</c:v>
                </c:pt>
                <c:pt idx="1199">
                  <c:v>277.7</c:v>
                </c:pt>
                <c:pt idx="1200">
                  <c:v>277.8</c:v>
                </c:pt>
                <c:pt idx="1201">
                  <c:v>277.8</c:v>
                </c:pt>
                <c:pt idx="1202">
                  <c:v>277.8</c:v>
                </c:pt>
                <c:pt idx="1203">
                  <c:v>277.8</c:v>
                </c:pt>
                <c:pt idx="1204">
                  <c:v>277.8999999999999</c:v>
                </c:pt>
                <c:pt idx="1205">
                  <c:v>277.8999999999999</c:v>
                </c:pt>
                <c:pt idx="1206">
                  <c:v>277.8999999999999</c:v>
                </c:pt>
                <c:pt idx="1207">
                  <c:v>278.0</c:v>
                </c:pt>
                <c:pt idx="1208">
                  <c:v>278.0</c:v>
                </c:pt>
                <c:pt idx="1209">
                  <c:v>278.1</c:v>
                </c:pt>
                <c:pt idx="1210">
                  <c:v>278.1</c:v>
                </c:pt>
                <c:pt idx="1211">
                  <c:v>278.2</c:v>
                </c:pt>
                <c:pt idx="1212">
                  <c:v>278.2</c:v>
                </c:pt>
                <c:pt idx="1213">
                  <c:v>278.3</c:v>
                </c:pt>
                <c:pt idx="1214">
                  <c:v>278.3</c:v>
                </c:pt>
                <c:pt idx="1215">
                  <c:v>278.3999999999999</c:v>
                </c:pt>
                <c:pt idx="1216">
                  <c:v>278.3999999999999</c:v>
                </c:pt>
                <c:pt idx="1217">
                  <c:v>278.5</c:v>
                </c:pt>
                <c:pt idx="1218">
                  <c:v>278.6</c:v>
                </c:pt>
                <c:pt idx="1219">
                  <c:v>278.6</c:v>
                </c:pt>
                <c:pt idx="1220">
                  <c:v>278.7</c:v>
                </c:pt>
                <c:pt idx="1221">
                  <c:v>278.8</c:v>
                </c:pt>
                <c:pt idx="1222">
                  <c:v>278.8</c:v>
                </c:pt>
                <c:pt idx="1223">
                  <c:v>278.8999999999999</c:v>
                </c:pt>
                <c:pt idx="1224">
                  <c:v>279.0</c:v>
                </c:pt>
                <c:pt idx="1225">
                  <c:v>279.0</c:v>
                </c:pt>
                <c:pt idx="1226">
                  <c:v>279.1</c:v>
                </c:pt>
                <c:pt idx="1227">
                  <c:v>279.2</c:v>
                </c:pt>
                <c:pt idx="1228">
                  <c:v>279.3</c:v>
                </c:pt>
                <c:pt idx="1229">
                  <c:v>279.3</c:v>
                </c:pt>
                <c:pt idx="1230">
                  <c:v>279.3999999999999</c:v>
                </c:pt>
                <c:pt idx="1231">
                  <c:v>279.5</c:v>
                </c:pt>
                <c:pt idx="1232">
                  <c:v>279.5</c:v>
                </c:pt>
                <c:pt idx="1233">
                  <c:v>279.6</c:v>
                </c:pt>
                <c:pt idx="1234">
                  <c:v>279.7</c:v>
                </c:pt>
                <c:pt idx="1235">
                  <c:v>279.7</c:v>
                </c:pt>
                <c:pt idx="1236">
                  <c:v>279.8</c:v>
                </c:pt>
                <c:pt idx="1237">
                  <c:v>279.8</c:v>
                </c:pt>
                <c:pt idx="1238">
                  <c:v>279.8999999999999</c:v>
                </c:pt>
                <c:pt idx="1239">
                  <c:v>279.8999999999999</c:v>
                </c:pt>
                <c:pt idx="1240">
                  <c:v>280.0</c:v>
                </c:pt>
                <c:pt idx="1241">
                  <c:v>280.0</c:v>
                </c:pt>
                <c:pt idx="1242">
                  <c:v>280.1</c:v>
                </c:pt>
                <c:pt idx="1243">
                  <c:v>280.1</c:v>
                </c:pt>
                <c:pt idx="1244">
                  <c:v>280.2</c:v>
                </c:pt>
                <c:pt idx="1245">
                  <c:v>280.2</c:v>
                </c:pt>
                <c:pt idx="1246">
                  <c:v>280.2</c:v>
                </c:pt>
                <c:pt idx="1247">
                  <c:v>280.3</c:v>
                </c:pt>
                <c:pt idx="1248">
                  <c:v>280.3</c:v>
                </c:pt>
                <c:pt idx="1249">
                  <c:v>280.3</c:v>
                </c:pt>
                <c:pt idx="1250">
                  <c:v>280.3</c:v>
                </c:pt>
                <c:pt idx="1251">
                  <c:v>280.3999999999999</c:v>
                </c:pt>
                <c:pt idx="1252">
                  <c:v>280.3999999999999</c:v>
                </c:pt>
                <c:pt idx="1253">
                  <c:v>280.3999999999999</c:v>
                </c:pt>
                <c:pt idx="1254">
                  <c:v>280.3999999999999</c:v>
                </c:pt>
                <c:pt idx="1255">
                  <c:v>280.3999999999999</c:v>
                </c:pt>
                <c:pt idx="1256">
                  <c:v>280.3999999999999</c:v>
                </c:pt>
                <c:pt idx="1257">
                  <c:v>280.3999999999999</c:v>
                </c:pt>
                <c:pt idx="1258">
                  <c:v>280.5</c:v>
                </c:pt>
                <c:pt idx="1259">
                  <c:v>280.5</c:v>
                </c:pt>
                <c:pt idx="1260">
                  <c:v>280.5</c:v>
                </c:pt>
                <c:pt idx="1261">
                  <c:v>280.5</c:v>
                </c:pt>
                <c:pt idx="1262">
                  <c:v>280.5</c:v>
                </c:pt>
                <c:pt idx="1263">
                  <c:v>280.5</c:v>
                </c:pt>
                <c:pt idx="1264">
                  <c:v>280.5</c:v>
                </c:pt>
                <c:pt idx="1265">
                  <c:v>280.5</c:v>
                </c:pt>
                <c:pt idx="1266">
                  <c:v>280.5</c:v>
                </c:pt>
                <c:pt idx="1267">
                  <c:v>280.5</c:v>
                </c:pt>
                <c:pt idx="1268">
                  <c:v>280.6</c:v>
                </c:pt>
                <c:pt idx="1269">
                  <c:v>280.6</c:v>
                </c:pt>
                <c:pt idx="1270">
                  <c:v>280.6</c:v>
                </c:pt>
                <c:pt idx="1271">
                  <c:v>280.6</c:v>
                </c:pt>
                <c:pt idx="1272">
                  <c:v>280.6</c:v>
                </c:pt>
                <c:pt idx="1273">
                  <c:v>280.6</c:v>
                </c:pt>
                <c:pt idx="1274">
                  <c:v>280.6</c:v>
                </c:pt>
                <c:pt idx="1275">
                  <c:v>280.7</c:v>
                </c:pt>
                <c:pt idx="1276">
                  <c:v>280.7</c:v>
                </c:pt>
                <c:pt idx="1277">
                  <c:v>280.7</c:v>
                </c:pt>
                <c:pt idx="1278">
                  <c:v>280.7</c:v>
                </c:pt>
                <c:pt idx="1279">
                  <c:v>280.8</c:v>
                </c:pt>
                <c:pt idx="1280">
                  <c:v>280.8</c:v>
                </c:pt>
                <c:pt idx="1281">
                  <c:v>280.8</c:v>
                </c:pt>
                <c:pt idx="1282">
                  <c:v>280.8999999999999</c:v>
                </c:pt>
                <c:pt idx="1283">
                  <c:v>280.8999999999999</c:v>
                </c:pt>
                <c:pt idx="1284">
                  <c:v>281.0</c:v>
                </c:pt>
                <c:pt idx="1285">
                  <c:v>281.0</c:v>
                </c:pt>
                <c:pt idx="1286">
                  <c:v>281.0</c:v>
                </c:pt>
                <c:pt idx="1287">
                  <c:v>281.1</c:v>
                </c:pt>
                <c:pt idx="1288">
                  <c:v>281.1</c:v>
                </c:pt>
                <c:pt idx="1289">
                  <c:v>281.1</c:v>
                </c:pt>
                <c:pt idx="1290">
                  <c:v>281.2</c:v>
                </c:pt>
                <c:pt idx="1291">
                  <c:v>281.2</c:v>
                </c:pt>
                <c:pt idx="1292">
                  <c:v>281.3</c:v>
                </c:pt>
                <c:pt idx="1293">
                  <c:v>281.3</c:v>
                </c:pt>
                <c:pt idx="1294">
                  <c:v>281.3</c:v>
                </c:pt>
                <c:pt idx="1295">
                  <c:v>281.3999999999999</c:v>
                </c:pt>
                <c:pt idx="1296">
                  <c:v>281.3999999999999</c:v>
                </c:pt>
                <c:pt idx="1297">
                  <c:v>281.3999999999999</c:v>
                </c:pt>
                <c:pt idx="1298">
                  <c:v>281.3999999999999</c:v>
                </c:pt>
                <c:pt idx="1299">
                  <c:v>281.5</c:v>
                </c:pt>
                <c:pt idx="1300">
                  <c:v>281.5</c:v>
                </c:pt>
                <c:pt idx="1301">
                  <c:v>281.5</c:v>
                </c:pt>
                <c:pt idx="1302">
                  <c:v>281.5</c:v>
                </c:pt>
                <c:pt idx="1303">
                  <c:v>281.5</c:v>
                </c:pt>
                <c:pt idx="1304">
                  <c:v>281.5</c:v>
                </c:pt>
                <c:pt idx="1305">
                  <c:v>281.5</c:v>
                </c:pt>
                <c:pt idx="1306">
                  <c:v>281.5</c:v>
                </c:pt>
                <c:pt idx="1307">
                  <c:v>281.5</c:v>
                </c:pt>
                <c:pt idx="1308">
                  <c:v>281.5</c:v>
                </c:pt>
                <c:pt idx="1309">
                  <c:v>281.5</c:v>
                </c:pt>
                <c:pt idx="1310">
                  <c:v>281.5</c:v>
                </c:pt>
                <c:pt idx="1311">
                  <c:v>281.3999999999999</c:v>
                </c:pt>
                <c:pt idx="1312">
                  <c:v>281.3999999999999</c:v>
                </c:pt>
                <c:pt idx="1313">
                  <c:v>281.3999999999999</c:v>
                </c:pt>
                <c:pt idx="1314">
                  <c:v>281.3999999999999</c:v>
                </c:pt>
                <c:pt idx="1315">
                  <c:v>281.3999999999999</c:v>
                </c:pt>
                <c:pt idx="1316">
                  <c:v>281.3</c:v>
                </c:pt>
                <c:pt idx="1317">
                  <c:v>281.3</c:v>
                </c:pt>
                <c:pt idx="1318">
                  <c:v>281.3</c:v>
                </c:pt>
                <c:pt idx="1319">
                  <c:v>281.2</c:v>
                </c:pt>
                <c:pt idx="1320">
                  <c:v>281.2</c:v>
                </c:pt>
                <c:pt idx="1321">
                  <c:v>281.2</c:v>
                </c:pt>
                <c:pt idx="1322">
                  <c:v>281.1</c:v>
                </c:pt>
                <c:pt idx="1323">
                  <c:v>281.1</c:v>
                </c:pt>
                <c:pt idx="1324">
                  <c:v>281.0</c:v>
                </c:pt>
                <c:pt idx="1325">
                  <c:v>281.0</c:v>
                </c:pt>
                <c:pt idx="1326">
                  <c:v>281.0</c:v>
                </c:pt>
                <c:pt idx="1327">
                  <c:v>280.8999999999999</c:v>
                </c:pt>
                <c:pt idx="1328">
                  <c:v>280.8999999999999</c:v>
                </c:pt>
                <c:pt idx="1329">
                  <c:v>280.8</c:v>
                </c:pt>
                <c:pt idx="1330">
                  <c:v>280.8</c:v>
                </c:pt>
                <c:pt idx="1331">
                  <c:v>280.7</c:v>
                </c:pt>
                <c:pt idx="1332">
                  <c:v>280.7</c:v>
                </c:pt>
                <c:pt idx="1333">
                  <c:v>280.7</c:v>
                </c:pt>
                <c:pt idx="1334">
                  <c:v>280.6</c:v>
                </c:pt>
                <c:pt idx="1335">
                  <c:v>280.6</c:v>
                </c:pt>
                <c:pt idx="1336">
                  <c:v>280.5</c:v>
                </c:pt>
                <c:pt idx="1337">
                  <c:v>280.5</c:v>
                </c:pt>
                <c:pt idx="1338">
                  <c:v>280.3999999999999</c:v>
                </c:pt>
                <c:pt idx="1339">
                  <c:v>280.3999999999999</c:v>
                </c:pt>
                <c:pt idx="1340">
                  <c:v>280.3999999999999</c:v>
                </c:pt>
                <c:pt idx="1341">
                  <c:v>280.3</c:v>
                </c:pt>
                <c:pt idx="1342">
                  <c:v>280.3</c:v>
                </c:pt>
                <c:pt idx="1343">
                  <c:v>280.3</c:v>
                </c:pt>
                <c:pt idx="1344">
                  <c:v>280.2</c:v>
                </c:pt>
                <c:pt idx="1345">
                  <c:v>280.2</c:v>
                </c:pt>
                <c:pt idx="1346">
                  <c:v>280.2</c:v>
                </c:pt>
                <c:pt idx="1347">
                  <c:v>280.1</c:v>
                </c:pt>
                <c:pt idx="1348">
                  <c:v>280.1</c:v>
                </c:pt>
                <c:pt idx="1349">
                  <c:v>280.1</c:v>
                </c:pt>
                <c:pt idx="1350">
                  <c:v>280.1</c:v>
                </c:pt>
                <c:pt idx="1351">
                  <c:v>280.0</c:v>
                </c:pt>
                <c:pt idx="1352">
                  <c:v>280.0</c:v>
                </c:pt>
                <c:pt idx="1353">
                  <c:v>280.0</c:v>
                </c:pt>
                <c:pt idx="1354">
                  <c:v>280.0</c:v>
                </c:pt>
                <c:pt idx="1355">
                  <c:v>280.0</c:v>
                </c:pt>
                <c:pt idx="1356">
                  <c:v>280.0</c:v>
                </c:pt>
                <c:pt idx="1357">
                  <c:v>280.0</c:v>
                </c:pt>
                <c:pt idx="1358">
                  <c:v>279.8999999999999</c:v>
                </c:pt>
                <c:pt idx="1359">
                  <c:v>279.8999999999999</c:v>
                </c:pt>
                <c:pt idx="1360">
                  <c:v>279.8999999999999</c:v>
                </c:pt>
                <c:pt idx="1361">
                  <c:v>279.8999999999999</c:v>
                </c:pt>
                <c:pt idx="1362">
                  <c:v>279.8999999999999</c:v>
                </c:pt>
                <c:pt idx="1363">
                  <c:v>279.8999999999999</c:v>
                </c:pt>
                <c:pt idx="1364">
                  <c:v>279.8999999999999</c:v>
                </c:pt>
                <c:pt idx="1365">
                  <c:v>279.8999999999999</c:v>
                </c:pt>
                <c:pt idx="1366">
                  <c:v>279.8999999999999</c:v>
                </c:pt>
                <c:pt idx="1367">
                  <c:v>279.8999999999999</c:v>
                </c:pt>
                <c:pt idx="1368">
                  <c:v>279.8999999999999</c:v>
                </c:pt>
                <c:pt idx="1369">
                  <c:v>279.8999999999999</c:v>
                </c:pt>
                <c:pt idx="1370">
                  <c:v>279.8999999999999</c:v>
                </c:pt>
                <c:pt idx="1371">
                  <c:v>279.8999999999999</c:v>
                </c:pt>
                <c:pt idx="1372">
                  <c:v>279.8</c:v>
                </c:pt>
                <c:pt idx="1373">
                  <c:v>279.8</c:v>
                </c:pt>
                <c:pt idx="1374">
                  <c:v>279.8</c:v>
                </c:pt>
                <c:pt idx="1375">
                  <c:v>279.8</c:v>
                </c:pt>
                <c:pt idx="1376">
                  <c:v>279.8</c:v>
                </c:pt>
                <c:pt idx="1377">
                  <c:v>279.8</c:v>
                </c:pt>
                <c:pt idx="1378">
                  <c:v>279.8</c:v>
                </c:pt>
                <c:pt idx="1379">
                  <c:v>279.8</c:v>
                </c:pt>
                <c:pt idx="1380">
                  <c:v>279.7</c:v>
                </c:pt>
                <c:pt idx="1381">
                  <c:v>279.7</c:v>
                </c:pt>
                <c:pt idx="1382">
                  <c:v>279.7</c:v>
                </c:pt>
                <c:pt idx="1383">
                  <c:v>279.7</c:v>
                </c:pt>
                <c:pt idx="1384">
                  <c:v>279.6</c:v>
                </c:pt>
                <c:pt idx="1385">
                  <c:v>279.6</c:v>
                </c:pt>
                <c:pt idx="1386">
                  <c:v>279.6</c:v>
                </c:pt>
                <c:pt idx="1387">
                  <c:v>279.6</c:v>
                </c:pt>
                <c:pt idx="1388">
                  <c:v>279.5</c:v>
                </c:pt>
                <c:pt idx="1389">
                  <c:v>279.5</c:v>
                </c:pt>
                <c:pt idx="1390">
                  <c:v>279.5</c:v>
                </c:pt>
                <c:pt idx="1391">
                  <c:v>279.3999999999999</c:v>
                </c:pt>
                <c:pt idx="1392">
                  <c:v>279.3999999999999</c:v>
                </c:pt>
                <c:pt idx="1393">
                  <c:v>279.3999999999999</c:v>
                </c:pt>
                <c:pt idx="1394">
                  <c:v>279.3</c:v>
                </c:pt>
                <c:pt idx="1395">
                  <c:v>279.3</c:v>
                </c:pt>
                <c:pt idx="1396">
                  <c:v>279.2</c:v>
                </c:pt>
                <c:pt idx="1397">
                  <c:v>279.2</c:v>
                </c:pt>
                <c:pt idx="1398">
                  <c:v>279.1</c:v>
                </c:pt>
                <c:pt idx="1399">
                  <c:v>279.1</c:v>
                </c:pt>
                <c:pt idx="1400">
                  <c:v>279.1</c:v>
                </c:pt>
                <c:pt idx="1401">
                  <c:v>279.0</c:v>
                </c:pt>
                <c:pt idx="1402">
                  <c:v>279.0</c:v>
                </c:pt>
                <c:pt idx="1403">
                  <c:v>278.8999999999999</c:v>
                </c:pt>
                <c:pt idx="1404">
                  <c:v>278.8999999999999</c:v>
                </c:pt>
                <c:pt idx="1405">
                  <c:v>278.8</c:v>
                </c:pt>
                <c:pt idx="1406">
                  <c:v>278.8</c:v>
                </c:pt>
                <c:pt idx="1407">
                  <c:v>278.7</c:v>
                </c:pt>
                <c:pt idx="1408">
                  <c:v>278.6</c:v>
                </c:pt>
                <c:pt idx="1409">
                  <c:v>278.6</c:v>
                </c:pt>
                <c:pt idx="1410">
                  <c:v>278.5</c:v>
                </c:pt>
                <c:pt idx="1411">
                  <c:v>278.5</c:v>
                </c:pt>
                <c:pt idx="1412">
                  <c:v>278.3999999999999</c:v>
                </c:pt>
                <c:pt idx="1413">
                  <c:v>278.3999999999999</c:v>
                </c:pt>
                <c:pt idx="1414">
                  <c:v>278.3</c:v>
                </c:pt>
                <c:pt idx="1415">
                  <c:v>278.2</c:v>
                </c:pt>
                <c:pt idx="1416">
                  <c:v>278.2</c:v>
                </c:pt>
                <c:pt idx="1417">
                  <c:v>278.1</c:v>
                </c:pt>
                <c:pt idx="1418">
                  <c:v>278.1</c:v>
                </c:pt>
                <c:pt idx="1419">
                  <c:v>278.0</c:v>
                </c:pt>
                <c:pt idx="1420">
                  <c:v>277.8999999999999</c:v>
                </c:pt>
                <c:pt idx="1421">
                  <c:v>277.8999999999999</c:v>
                </c:pt>
                <c:pt idx="1422">
                  <c:v>277.8</c:v>
                </c:pt>
                <c:pt idx="1423">
                  <c:v>277.8</c:v>
                </c:pt>
                <c:pt idx="1424">
                  <c:v>277.7</c:v>
                </c:pt>
                <c:pt idx="1425">
                  <c:v>277.6</c:v>
                </c:pt>
                <c:pt idx="1426">
                  <c:v>277.6</c:v>
                </c:pt>
                <c:pt idx="1427">
                  <c:v>277.5</c:v>
                </c:pt>
                <c:pt idx="1428">
                  <c:v>277.5</c:v>
                </c:pt>
                <c:pt idx="1429">
                  <c:v>277.3999999999999</c:v>
                </c:pt>
                <c:pt idx="1430">
                  <c:v>277.3999999999999</c:v>
                </c:pt>
                <c:pt idx="1431">
                  <c:v>277.3</c:v>
                </c:pt>
                <c:pt idx="1432">
                  <c:v>277.3</c:v>
                </c:pt>
                <c:pt idx="1433">
                  <c:v>277.2</c:v>
                </c:pt>
                <c:pt idx="1434">
                  <c:v>277.2</c:v>
                </c:pt>
                <c:pt idx="1435">
                  <c:v>277.1</c:v>
                </c:pt>
                <c:pt idx="1436">
                  <c:v>277.1</c:v>
                </c:pt>
                <c:pt idx="1437">
                  <c:v>277.1</c:v>
                </c:pt>
                <c:pt idx="1438">
                  <c:v>277.0</c:v>
                </c:pt>
                <c:pt idx="1439">
                  <c:v>277.0</c:v>
                </c:pt>
                <c:pt idx="1440">
                  <c:v>277.0</c:v>
                </c:pt>
                <c:pt idx="1441">
                  <c:v>276.8999999999999</c:v>
                </c:pt>
                <c:pt idx="1442">
                  <c:v>276.8999999999999</c:v>
                </c:pt>
                <c:pt idx="1443">
                  <c:v>276.8999999999999</c:v>
                </c:pt>
                <c:pt idx="1444">
                  <c:v>276.8</c:v>
                </c:pt>
                <c:pt idx="1445">
                  <c:v>276.8</c:v>
                </c:pt>
                <c:pt idx="1446">
                  <c:v>276.8</c:v>
                </c:pt>
                <c:pt idx="1447">
                  <c:v>276.8</c:v>
                </c:pt>
                <c:pt idx="1448">
                  <c:v>276.7</c:v>
                </c:pt>
                <c:pt idx="1449">
                  <c:v>276.7</c:v>
                </c:pt>
                <c:pt idx="1450">
                  <c:v>276.7</c:v>
                </c:pt>
                <c:pt idx="1451">
                  <c:v>276.7</c:v>
                </c:pt>
                <c:pt idx="1452">
                  <c:v>276.7</c:v>
                </c:pt>
                <c:pt idx="1453">
                  <c:v>276.7</c:v>
                </c:pt>
                <c:pt idx="1454">
                  <c:v>276.7</c:v>
                </c:pt>
                <c:pt idx="1455">
                  <c:v>276.7</c:v>
                </c:pt>
                <c:pt idx="1456">
                  <c:v>276.6</c:v>
                </c:pt>
                <c:pt idx="1457">
                  <c:v>276.6</c:v>
                </c:pt>
                <c:pt idx="1458">
                  <c:v>276.6</c:v>
                </c:pt>
                <c:pt idx="1459">
                  <c:v>276.6</c:v>
                </c:pt>
                <c:pt idx="1460">
                  <c:v>276.6</c:v>
                </c:pt>
                <c:pt idx="1461">
                  <c:v>276.6</c:v>
                </c:pt>
                <c:pt idx="1462">
                  <c:v>276.6</c:v>
                </c:pt>
                <c:pt idx="1463">
                  <c:v>276.6</c:v>
                </c:pt>
                <c:pt idx="1464">
                  <c:v>276.6</c:v>
                </c:pt>
                <c:pt idx="1465">
                  <c:v>276.6</c:v>
                </c:pt>
                <c:pt idx="1466">
                  <c:v>276.6</c:v>
                </c:pt>
                <c:pt idx="1467">
                  <c:v>276.6</c:v>
                </c:pt>
                <c:pt idx="1468">
                  <c:v>276.6</c:v>
                </c:pt>
                <c:pt idx="1469">
                  <c:v>276.6</c:v>
                </c:pt>
                <c:pt idx="1470">
                  <c:v>276.6</c:v>
                </c:pt>
                <c:pt idx="1471">
                  <c:v>276.7</c:v>
                </c:pt>
                <c:pt idx="1472">
                  <c:v>276.7</c:v>
                </c:pt>
                <c:pt idx="1473">
                  <c:v>276.7</c:v>
                </c:pt>
                <c:pt idx="1474">
                  <c:v>276.7</c:v>
                </c:pt>
                <c:pt idx="1475">
                  <c:v>276.7</c:v>
                </c:pt>
                <c:pt idx="1476">
                  <c:v>276.7</c:v>
                </c:pt>
                <c:pt idx="1477">
                  <c:v>276.7</c:v>
                </c:pt>
                <c:pt idx="1478">
                  <c:v>276.7</c:v>
                </c:pt>
                <c:pt idx="1479">
                  <c:v>276.7</c:v>
                </c:pt>
                <c:pt idx="1480">
                  <c:v>276.7</c:v>
                </c:pt>
                <c:pt idx="1481">
                  <c:v>276.7</c:v>
                </c:pt>
                <c:pt idx="1482">
                  <c:v>276.8</c:v>
                </c:pt>
                <c:pt idx="1483">
                  <c:v>276.8</c:v>
                </c:pt>
                <c:pt idx="1484">
                  <c:v>276.8</c:v>
                </c:pt>
                <c:pt idx="1485">
                  <c:v>276.8</c:v>
                </c:pt>
                <c:pt idx="1486">
                  <c:v>276.8</c:v>
                </c:pt>
                <c:pt idx="1487">
                  <c:v>276.8</c:v>
                </c:pt>
                <c:pt idx="1488">
                  <c:v>276.8</c:v>
                </c:pt>
                <c:pt idx="1489">
                  <c:v>276.8</c:v>
                </c:pt>
                <c:pt idx="1490">
                  <c:v>276.8</c:v>
                </c:pt>
                <c:pt idx="1491">
                  <c:v>276.8</c:v>
                </c:pt>
                <c:pt idx="1492">
                  <c:v>276.8</c:v>
                </c:pt>
                <c:pt idx="1493">
                  <c:v>276.8999999999999</c:v>
                </c:pt>
                <c:pt idx="1494">
                  <c:v>276.8999999999999</c:v>
                </c:pt>
                <c:pt idx="1495">
                  <c:v>276.8999999999999</c:v>
                </c:pt>
                <c:pt idx="1496">
                  <c:v>276.8999999999999</c:v>
                </c:pt>
                <c:pt idx="1497">
                  <c:v>276.8999999999999</c:v>
                </c:pt>
                <c:pt idx="1498">
                  <c:v>276.8999999999999</c:v>
                </c:pt>
                <c:pt idx="1499">
                  <c:v>276.8999999999999</c:v>
                </c:pt>
                <c:pt idx="1500">
                  <c:v>276.8999999999999</c:v>
                </c:pt>
                <c:pt idx="1501">
                  <c:v>276.8999999999999</c:v>
                </c:pt>
                <c:pt idx="1502">
                  <c:v>276.8999999999999</c:v>
                </c:pt>
                <c:pt idx="1503">
                  <c:v>276.8999999999999</c:v>
                </c:pt>
                <c:pt idx="1504">
                  <c:v>276.8999999999999</c:v>
                </c:pt>
                <c:pt idx="1505">
                  <c:v>276.8999999999999</c:v>
                </c:pt>
                <c:pt idx="1506">
                  <c:v>276.8999999999999</c:v>
                </c:pt>
                <c:pt idx="1507">
                  <c:v>276.8999999999999</c:v>
                </c:pt>
                <c:pt idx="1508">
                  <c:v>276.8999999999999</c:v>
                </c:pt>
                <c:pt idx="1509">
                  <c:v>276.8999999999999</c:v>
                </c:pt>
                <c:pt idx="1510">
                  <c:v>276.8999999999999</c:v>
                </c:pt>
                <c:pt idx="1511">
                  <c:v>276.8999999999999</c:v>
                </c:pt>
                <c:pt idx="1512">
                  <c:v>276.8999999999999</c:v>
                </c:pt>
                <c:pt idx="1513">
                  <c:v>276.8999999999999</c:v>
                </c:pt>
                <c:pt idx="1514">
                  <c:v>276.8999999999999</c:v>
                </c:pt>
                <c:pt idx="1515">
                  <c:v>276.8999999999999</c:v>
                </c:pt>
                <c:pt idx="1516">
                  <c:v>276.8999999999999</c:v>
                </c:pt>
                <c:pt idx="1517">
                  <c:v>276.8</c:v>
                </c:pt>
                <c:pt idx="1518">
                  <c:v>276.8</c:v>
                </c:pt>
                <c:pt idx="1519">
                  <c:v>276.8</c:v>
                </c:pt>
                <c:pt idx="1520">
                  <c:v>276.8</c:v>
                </c:pt>
                <c:pt idx="1521">
                  <c:v>276.8</c:v>
                </c:pt>
                <c:pt idx="1522">
                  <c:v>276.8</c:v>
                </c:pt>
                <c:pt idx="1523">
                  <c:v>276.8</c:v>
                </c:pt>
                <c:pt idx="1524">
                  <c:v>276.8</c:v>
                </c:pt>
                <c:pt idx="1525">
                  <c:v>276.8</c:v>
                </c:pt>
                <c:pt idx="1526">
                  <c:v>276.8</c:v>
                </c:pt>
                <c:pt idx="1527">
                  <c:v>276.8</c:v>
                </c:pt>
                <c:pt idx="1528">
                  <c:v>276.8</c:v>
                </c:pt>
                <c:pt idx="1529">
                  <c:v>276.7</c:v>
                </c:pt>
                <c:pt idx="1530">
                  <c:v>276.7</c:v>
                </c:pt>
                <c:pt idx="1531">
                  <c:v>276.7</c:v>
                </c:pt>
                <c:pt idx="1532">
                  <c:v>276.7</c:v>
                </c:pt>
                <c:pt idx="1533">
                  <c:v>276.7</c:v>
                </c:pt>
                <c:pt idx="1534">
                  <c:v>276.7</c:v>
                </c:pt>
                <c:pt idx="1535">
                  <c:v>276.7</c:v>
                </c:pt>
                <c:pt idx="1536">
                  <c:v>276.7</c:v>
                </c:pt>
                <c:pt idx="1537">
                  <c:v>276.7</c:v>
                </c:pt>
                <c:pt idx="1538">
                  <c:v>276.7</c:v>
                </c:pt>
                <c:pt idx="1539">
                  <c:v>276.7</c:v>
                </c:pt>
                <c:pt idx="1540">
                  <c:v>276.7</c:v>
                </c:pt>
                <c:pt idx="1541">
                  <c:v>276.7</c:v>
                </c:pt>
                <c:pt idx="1542">
                  <c:v>276.7</c:v>
                </c:pt>
                <c:pt idx="1543">
                  <c:v>276.7</c:v>
                </c:pt>
                <c:pt idx="1544">
                  <c:v>276.7</c:v>
                </c:pt>
                <c:pt idx="1545">
                  <c:v>276.7</c:v>
                </c:pt>
                <c:pt idx="1546">
                  <c:v>276.7</c:v>
                </c:pt>
                <c:pt idx="1547">
                  <c:v>276.7</c:v>
                </c:pt>
                <c:pt idx="1548">
                  <c:v>276.6</c:v>
                </c:pt>
                <c:pt idx="1549">
                  <c:v>276.6</c:v>
                </c:pt>
                <c:pt idx="1550">
                  <c:v>276.6</c:v>
                </c:pt>
                <c:pt idx="1551">
                  <c:v>276.6</c:v>
                </c:pt>
                <c:pt idx="1552">
                  <c:v>276.6</c:v>
                </c:pt>
                <c:pt idx="1553">
                  <c:v>276.6</c:v>
                </c:pt>
                <c:pt idx="1554">
                  <c:v>276.6</c:v>
                </c:pt>
                <c:pt idx="1555">
                  <c:v>276.6</c:v>
                </c:pt>
                <c:pt idx="1556">
                  <c:v>276.6</c:v>
                </c:pt>
                <c:pt idx="1557">
                  <c:v>276.6</c:v>
                </c:pt>
                <c:pt idx="1558">
                  <c:v>276.6</c:v>
                </c:pt>
                <c:pt idx="1559">
                  <c:v>276.6</c:v>
                </c:pt>
                <c:pt idx="1560">
                  <c:v>276.6</c:v>
                </c:pt>
                <c:pt idx="1561">
                  <c:v>276.6</c:v>
                </c:pt>
                <c:pt idx="1562">
                  <c:v>276.6</c:v>
                </c:pt>
                <c:pt idx="1563">
                  <c:v>276.6</c:v>
                </c:pt>
                <c:pt idx="1564">
                  <c:v>276.5</c:v>
                </c:pt>
                <c:pt idx="1565">
                  <c:v>276.5</c:v>
                </c:pt>
                <c:pt idx="1566">
                  <c:v>276.5</c:v>
                </c:pt>
                <c:pt idx="1567">
                  <c:v>276.5</c:v>
                </c:pt>
                <c:pt idx="1568">
                  <c:v>276.5</c:v>
                </c:pt>
                <c:pt idx="1569">
                  <c:v>276.5</c:v>
                </c:pt>
                <c:pt idx="1570">
                  <c:v>276.5</c:v>
                </c:pt>
                <c:pt idx="1571">
                  <c:v>276.5</c:v>
                </c:pt>
                <c:pt idx="1572">
                  <c:v>276.3999999999999</c:v>
                </c:pt>
                <c:pt idx="1573">
                  <c:v>276.3999999999999</c:v>
                </c:pt>
                <c:pt idx="1574">
                  <c:v>276.3999999999999</c:v>
                </c:pt>
                <c:pt idx="1575">
                  <c:v>276.3999999999999</c:v>
                </c:pt>
                <c:pt idx="1576">
                  <c:v>276.3</c:v>
                </c:pt>
                <c:pt idx="1577">
                  <c:v>276.3</c:v>
                </c:pt>
                <c:pt idx="1578">
                  <c:v>276.3</c:v>
                </c:pt>
                <c:pt idx="1579">
                  <c:v>276.3</c:v>
                </c:pt>
                <c:pt idx="1580">
                  <c:v>276.3</c:v>
                </c:pt>
                <c:pt idx="1581">
                  <c:v>276.2</c:v>
                </c:pt>
                <c:pt idx="1582">
                  <c:v>276.2</c:v>
                </c:pt>
                <c:pt idx="1583">
                  <c:v>276.2</c:v>
                </c:pt>
                <c:pt idx="1584">
                  <c:v>276.1</c:v>
                </c:pt>
                <c:pt idx="1585">
                  <c:v>276.1</c:v>
                </c:pt>
                <c:pt idx="1586">
                  <c:v>276.1</c:v>
                </c:pt>
                <c:pt idx="1587">
                  <c:v>276.1</c:v>
                </c:pt>
                <c:pt idx="1588">
                  <c:v>276.0</c:v>
                </c:pt>
                <c:pt idx="1589">
                  <c:v>276.0</c:v>
                </c:pt>
                <c:pt idx="1590">
                  <c:v>276.0</c:v>
                </c:pt>
                <c:pt idx="1591">
                  <c:v>276.0</c:v>
                </c:pt>
                <c:pt idx="1592">
                  <c:v>276.0</c:v>
                </c:pt>
                <c:pt idx="1593">
                  <c:v>275.8999999999999</c:v>
                </c:pt>
                <c:pt idx="1594">
                  <c:v>275.8999999999999</c:v>
                </c:pt>
                <c:pt idx="1595">
                  <c:v>275.8999999999999</c:v>
                </c:pt>
                <c:pt idx="1596">
                  <c:v>275.8999999999999</c:v>
                </c:pt>
                <c:pt idx="1597">
                  <c:v>275.8999999999999</c:v>
                </c:pt>
                <c:pt idx="1598">
                  <c:v>275.8999999999999</c:v>
                </c:pt>
                <c:pt idx="1599">
                  <c:v>275.8999999999999</c:v>
                </c:pt>
                <c:pt idx="1600">
                  <c:v>275.8999999999999</c:v>
                </c:pt>
                <c:pt idx="1601">
                  <c:v>275.8999999999999</c:v>
                </c:pt>
                <c:pt idx="1602">
                  <c:v>275.8999999999999</c:v>
                </c:pt>
                <c:pt idx="1603">
                  <c:v>275.8999999999999</c:v>
                </c:pt>
                <c:pt idx="1604">
                  <c:v>275.8999999999999</c:v>
                </c:pt>
                <c:pt idx="1605">
                  <c:v>275.8999999999999</c:v>
                </c:pt>
                <c:pt idx="1606">
                  <c:v>275.8999999999999</c:v>
                </c:pt>
                <c:pt idx="1607">
                  <c:v>275.8999999999999</c:v>
                </c:pt>
                <c:pt idx="1608">
                  <c:v>275.8999999999999</c:v>
                </c:pt>
                <c:pt idx="1609">
                  <c:v>276.0</c:v>
                </c:pt>
                <c:pt idx="1610">
                  <c:v>276.0</c:v>
                </c:pt>
                <c:pt idx="1611">
                  <c:v>276.0</c:v>
                </c:pt>
                <c:pt idx="1612">
                  <c:v>276.1</c:v>
                </c:pt>
                <c:pt idx="1613">
                  <c:v>276.1</c:v>
                </c:pt>
                <c:pt idx="1614">
                  <c:v>276.1</c:v>
                </c:pt>
                <c:pt idx="1615">
                  <c:v>276.2</c:v>
                </c:pt>
                <c:pt idx="1616">
                  <c:v>276.2</c:v>
                </c:pt>
                <c:pt idx="1617">
                  <c:v>276.3</c:v>
                </c:pt>
                <c:pt idx="1618">
                  <c:v>276.3</c:v>
                </c:pt>
                <c:pt idx="1619">
                  <c:v>276.3999999999999</c:v>
                </c:pt>
                <c:pt idx="1620">
                  <c:v>276.3999999999999</c:v>
                </c:pt>
                <c:pt idx="1621">
                  <c:v>276.5</c:v>
                </c:pt>
                <c:pt idx="1622">
                  <c:v>276.6</c:v>
                </c:pt>
                <c:pt idx="1623">
                  <c:v>276.6</c:v>
                </c:pt>
                <c:pt idx="1624">
                  <c:v>276.7</c:v>
                </c:pt>
                <c:pt idx="1625">
                  <c:v>276.7</c:v>
                </c:pt>
                <c:pt idx="1626">
                  <c:v>276.8</c:v>
                </c:pt>
                <c:pt idx="1627">
                  <c:v>276.8999999999999</c:v>
                </c:pt>
                <c:pt idx="1628">
                  <c:v>276.8999999999999</c:v>
                </c:pt>
                <c:pt idx="1629">
                  <c:v>277.0</c:v>
                </c:pt>
                <c:pt idx="1630">
                  <c:v>277.0</c:v>
                </c:pt>
                <c:pt idx="1631">
                  <c:v>277.1</c:v>
                </c:pt>
                <c:pt idx="1632">
                  <c:v>277.2</c:v>
                </c:pt>
                <c:pt idx="1633">
                  <c:v>277.2</c:v>
                </c:pt>
                <c:pt idx="1634">
                  <c:v>277.3</c:v>
                </c:pt>
                <c:pt idx="1635">
                  <c:v>277.3</c:v>
                </c:pt>
                <c:pt idx="1636">
                  <c:v>277.3999999999999</c:v>
                </c:pt>
                <c:pt idx="1637">
                  <c:v>277.3999999999999</c:v>
                </c:pt>
                <c:pt idx="1638">
                  <c:v>277.3999999999999</c:v>
                </c:pt>
                <c:pt idx="1639">
                  <c:v>277.5</c:v>
                </c:pt>
                <c:pt idx="1640">
                  <c:v>277.5</c:v>
                </c:pt>
                <c:pt idx="1641">
                  <c:v>277.5</c:v>
                </c:pt>
                <c:pt idx="1642">
                  <c:v>277.6</c:v>
                </c:pt>
                <c:pt idx="1643">
                  <c:v>277.6</c:v>
                </c:pt>
                <c:pt idx="1644">
                  <c:v>277.6</c:v>
                </c:pt>
                <c:pt idx="1645">
                  <c:v>277.6</c:v>
                </c:pt>
                <c:pt idx="1646">
                  <c:v>277.6</c:v>
                </c:pt>
                <c:pt idx="1647">
                  <c:v>277.6</c:v>
                </c:pt>
                <c:pt idx="1648">
                  <c:v>277.6</c:v>
                </c:pt>
                <c:pt idx="1649">
                  <c:v>277.6</c:v>
                </c:pt>
                <c:pt idx="1650">
                  <c:v>277.5</c:v>
                </c:pt>
                <c:pt idx="1651">
                  <c:v>277.5</c:v>
                </c:pt>
                <c:pt idx="1652">
                  <c:v>277.5</c:v>
                </c:pt>
                <c:pt idx="1653">
                  <c:v>277.5</c:v>
                </c:pt>
                <c:pt idx="1654">
                  <c:v>277.3999999999999</c:v>
                </c:pt>
                <c:pt idx="1655">
                  <c:v>277.3999999999999</c:v>
                </c:pt>
                <c:pt idx="1656">
                  <c:v>277.3999999999999</c:v>
                </c:pt>
                <c:pt idx="1657">
                  <c:v>277.3</c:v>
                </c:pt>
                <c:pt idx="1658">
                  <c:v>277.3</c:v>
                </c:pt>
                <c:pt idx="1659">
                  <c:v>277.2</c:v>
                </c:pt>
                <c:pt idx="1660">
                  <c:v>277.2</c:v>
                </c:pt>
                <c:pt idx="1661">
                  <c:v>277.2</c:v>
                </c:pt>
                <c:pt idx="1662">
                  <c:v>277.1</c:v>
                </c:pt>
                <c:pt idx="1663">
                  <c:v>277.1</c:v>
                </c:pt>
                <c:pt idx="1664">
                  <c:v>277.0</c:v>
                </c:pt>
                <c:pt idx="1665">
                  <c:v>277.0</c:v>
                </c:pt>
                <c:pt idx="1666">
                  <c:v>277.0</c:v>
                </c:pt>
                <c:pt idx="1667">
                  <c:v>277.0</c:v>
                </c:pt>
                <c:pt idx="1668">
                  <c:v>276.8999999999999</c:v>
                </c:pt>
                <c:pt idx="1669">
                  <c:v>276.8999999999999</c:v>
                </c:pt>
                <c:pt idx="1670">
                  <c:v>276.8999999999999</c:v>
                </c:pt>
                <c:pt idx="1671">
                  <c:v>276.8999999999999</c:v>
                </c:pt>
                <c:pt idx="1672">
                  <c:v>276.8999999999999</c:v>
                </c:pt>
                <c:pt idx="1673">
                  <c:v>276.8999999999999</c:v>
                </c:pt>
                <c:pt idx="1674">
                  <c:v>276.8999999999999</c:v>
                </c:pt>
                <c:pt idx="1675">
                  <c:v>276.8999999999999</c:v>
                </c:pt>
                <c:pt idx="1676">
                  <c:v>276.8999999999999</c:v>
                </c:pt>
                <c:pt idx="1677">
                  <c:v>276.8999999999999</c:v>
                </c:pt>
                <c:pt idx="1678">
                  <c:v>277.0</c:v>
                </c:pt>
                <c:pt idx="1679">
                  <c:v>277.0</c:v>
                </c:pt>
                <c:pt idx="1680">
                  <c:v>277.0</c:v>
                </c:pt>
                <c:pt idx="1681">
                  <c:v>277.0</c:v>
                </c:pt>
                <c:pt idx="1682">
                  <c:v>277.1</c:v>
                </c:pt>
                <c:pt idx="1683">
                  <c:v>277.1</c:v>
                </c:pt>
                <c:pt idx="1684">
                  <c:v>277.2</c:v>
                </c:pt>
                <c:pt idx="1685">
                  <c:v>277.2</c:v>
                </c:pt>
                <c:pt idx="1686">
                  <c:v>277.2</c:v>
                </c:pt>
                <c:pt idx="1687">
                  <c:v>277.3</c:v>
                </c:pt>
                <c:pt idx="1688">
                  <c:v>277.3</c:v>
                </c:pt>
                <c:pt idx="1689">
                  <c:v>277.3999999999999</c:v>
                </c:pt>
                <c:pt idx="1690">
                  <c:v>277.3999999999999</c:v>
                </c:pt>
                <c:pt idx="1691">
                  <c:v>277.5</c:v>
                </c:pt>
                <c:pt idx="1692">
                  <c:v>277.5</c:v>
                </c:pt>
                <c:pt idx="1693">
                  <c:v>277.6</c:v>
                </c:pt>
                <c:pt idx="1694">
                  <c:v>277.6</c:v>
                </c:pt>
                <c:pt idx="1695">
                  <c:v>277.7</c:v>
                </c:pt>
                <c:pt idx="1696">
                  <c:v>277.8</c:v>
                </c:pt>
                <c:pt idx="1697">
                  <c:v>277.8</c:v>
                </c:pt>
                <c:pt idx="1698">
                  <c:v>277.8999999999999</c:v>
                </c:pt>
                <c:pt idx="1699">
                  <c:v>277.8999999999999</c:v>
                </c:pt>
                <c:pt idx="1700">
                  <c:v>278.0</c:v>
                </c:pt>
                <c:pt idx="1701">
                  <c:v>278.0</c:v>
                </c:pt>
                <c:pt idx="1702">
                  <c:v>278.1</c:v>
                </c:pt>
                <c:pt idx="1703">
                  <c:v>278.1</c:v>
                </c:pt>
                <c:pt idx="1704">
                  <c:v>278.2</c:v>
                </c:pt>
                <c:pt idx="1705">
                  <c:v>278.2</c:v>
                </c:pt>
                <c:pt idx="1706">
                  <c:v>278.3</c:v>
                </c:pt>
                <c:pt idx="1707">
                  <c:v>278.3</c:v>
                </c:pt>
                <c:pt idx="1708">
                  <c:v>278.3999999999999</c:v>
                </c:pt>
                <c:pt idx="1709">
                  <c:v>278.3999999999999</c:v>
                </c:pt>
                <c:pt idx="1710">
                  <c:v>278.5</c:v>
                </c:pt>
                <c:pt idx="1711">
                  <c:v>278.5</c:v>
                </c:pt>
                <c:pt idx="1712">
                  <c:v>278.6</c:v>
                </c:pt>
                <c:pt idx="1713">
                  <c:v>278.6</c:v>
                </c:pt>
                <c:pt idx="1714">
                  <c:v>278.6</c:v>
                </c:pt>
                <c:pt idx="1715">
                  <c:v>278.7</c:v>
                </c:pt>
                <c:pt idx="1716">
                  <c:v>278.7</c:v>
                </c:pt>
                <c:pt idx="1717">
                  <c:v>278.7</c:v>
                </c:pt>
                <c:pt idx="1718">
                  <c:v>278.8</c:v>
                </c:pt>
                <c:pt idx="1719">
                  <c:v>278.8</c:v>
                </c:pt>
                <c:pt idx="1720">
                  <c:v>278.8</c:v>
                </c:pt>
                <c:pt idx="1721">
                  <c:v>278.8999999999999</c:v>
                </c:pt>
                <c:pt idx="1722">
                  <c:v>278.8999999999999</c:v>
                </c:pt>
                <c:pt idx="1723">
                  <c:v>278.8999999999999</c:v>
                </c:pt>
                <c:pt idx="1724">
                  <c:v>279.0</c:v>
                </c:pt>
                <c:pt idx="1725">
                  <c:v>279.0</c:v>
                </c:pt>
                <c:pt idx="1726">
                  <c:v>279.0</c:v>
                </c:pt>
                <c:pt idx="1727">
                  <c:v>279.0</c:v>
                </c:pt>
                <c:pt idx="1728">
                  <c:v>279.1</c:v>
                </c:pt>
                <c:pt idx="1729">
                  <c:v>279.1</c:v>
                </c:pt>
                <c:pt idx="1730">
                  <c:v>279.1</c:v>
                </c:pt>
                <c:pt idx="1731">
                  <c:v>279.1</c:v>
                </c:pt>
                <c:pt idx="1732">
                  <c:v>279.2</c:v>
                </c:pt>
                <c:pt idx="1733">
                  <c:v>279.2</c:v>
                </c:pt>
                <c:pt idx="1734">
                  <c:v>279.2</c:v>
                </c:pt>
                <c:pt idx="1735">
                  <c:v>279.2</c:v>
                </c:pt>
                <c:pt idx="1736">
                  <c:v>279.3</c:v>
                </c:pt>
                <c:pt idx="1737">
                  <c:v>279.3</c:v>
                </c:pt>
                <c:pt idx="1738">
                  <c:v>279.3</c:v>
                </c:pt>
                <c:pt idx="1739">
                  <c:v>279.3</c:v>
                </c:pt>
                <c:pt idx="1740">
                  <c:v>279.3999999999999</c:v>
                </c:pt>
                <c:pt idx="1741">
                  <c:v>279.3999999999999</c:v>
                </c:pt>
                <c:pt idx="1742">
                  <c:v>279.3999999999999</c:v>
                </c:pt>
                <c:pt idx="1743">
                  <c:v>279.3999999999999</c:v>
                </c:pt>
                <c:pt idx="1744">
                  <c:v>279.5</c:v>
                </c:pt>
                <c:pt idx="1745">
                  <c:v>279.5</c:v>
                </c:pt>
                <c:pt idx="1746">
                  <c:v>279.5</c:v>
                </c:pt>
                <c:pt idx="1747">
                  <c:v>279.5</c:v>
                </c:pt>
                <c:pt idx="1748">
                  <c:v>279.5</c:v>
                </c:pt>
                <c:pt idx="1749">
                  <c:v>279.6</c:v>
                </c:pt>
                <c:pt idx="1750">
                  <c:v>279.6</c:v>
                </c:pt>
                <c:pt idx="1751">
                  <c:v>279.6</c:v>
                </c:pt>
                <c:pt idx="1752">
                  <c:v>279.6</c:v>
                </c:pt>
                <c:pt idx="1753">
                  <c:v>279.6</c:v>
                </c:pt>
                <c:pt idx="1754">
                  <c:v>279.7</c:v>
                </c:pt>
                <c:pt idx="1755">
                  <c:v>279.7</c:v>
                </c:pt>
                <c:pt idx="1756">
                  <c:v>279.7</c:v>
                </c:pt>
                <c:pt idx="1757">
                  <c:v>279.7</c:v>
                </c:pt>
                <c:pt idx="1758">
                  <c:v>279.7</c:v>
                </c:pt>
                <c:pt idx="1759">
                  <c:v>279.7</c:v>
                </c:pt>
                <c:pt idx="1760">
                  <c:v>279.7</c:v>
                </c:pt>
                <c:pt idx="1761">
                  <c:v>279.8</c:v>
                </c:pt>
                <c:pt idx="1762">
                  <c:v>279.8</c:v>
                </c:pt>
                <c:pt idx="1763">
                  <c:v>279.8</c:v>
                </c:pt>
                <c:pt idx="1764">
                  <c:v>279.8</c:v>
                </c:pt>
                <c:pt idx="1765">
                  <c:v>279.8</c:v>
                </c:pt>
                <c:pt idx="1766">
                  <c:v>279.8</c:v>
                </c:pt>
                <c:pt idx="1767">
                  <c:v>279.8</c:v>
                </c:pt>
                <c:pt idx="1768">
                  <c:v>279.8</c:v>
                </c:pt>
                <c:pt idx="1769">
                  <c:v>279.7</c:v>
                </c:pt>
                <c:pt idx="1770">
                  <c:v>279.7</c:v>
                </c:pt>
                <c:pt idx="1771">
                  <c:v>279.7</c:v>
                </c:pt>
                <c:pt idx="1772">
                  <c:v>279.7</c:v>
                </c:pt>
                <c:pt idx="1773">
                  <c:v>279.7</c:v>
                </c:pt>
                <c:pt idx="1774">
                  <c:v>279.7</c:v>
                </c:pt>
                <c:pt idx="1775">
                  <c:v>279.6</c:v>
                </c:pt>
                <c:pt idx="1776">
                  <c:v>279.6</c:v>
                </c:pt>
                <c:pt idx="1777">
                  <c:v>279.6</c:v>
                </c:pt>
                <c:pt idx="1778">
                  <c:v>279.5</c:v>
                </c:pt>
                <c:pt idx="1779">
                  <c:v>279.5</c:v>
                </c:pt>
                <c:pt idx="1780">
                  <c:v>279.5</c:v>
                </c:pt>
                <c:pt idx="1781">
                  <c:v>279.3999999999999</c:v>
                </c:pt>
                <c:pt idx="1782">
                  <c:v>279.3999999999999</c:v>
                </c:pt>
                <c:pt idx="1783">
                  <c:v>279.3</c:v>
                </c:pt>
                <c:pt idx="1784">
                  <c:v>279.3</c:v>
                </c:pt>
                <c:pt idx="1785">
                  <c:v>279.3</c:v>
                </c:pt>
                <c:pt idx="1786">
                  <c:v>279.2</c:v>
                </c:pt>
                <c:pt idx="1787">
                  <c:v>279.2</c:v>
                </c:pt>
                <c:pt idx="1788">
                  <c:v>279.1</c:v>
                </c:pt>
                <c:pt idx="1789">
                  <c:v>279.1</c:v>
                </c:pt>
                <c:pt idx="1790">
                  <c:v>279.0</c:v>
                </c:pt>
                <c:pt idx="1791">
                  <c:v>279.0</c:v>
                </c:pt>
                <c:pt idx="1792">
                  <c:v>278.8999999999999</c:v>
                </c:pt>
                <c:pt idx="1793">
                  <c:v>278.8999999999999</c:v>
                </c:pt>
                <c:pt idx="1794">
                  <c:v>278.8999999999999</c:v>
                </c:pt>
                <c:pt idx="1795">
                  <c:v>278.8</c:v>
                </c:pt>
                <c:pt idx="1796">
                  <c:v>278.8</c:v>
                </c:pt>
                <c:pt idx="1797">
                  <c:v>278.7</c:v>
                </c:pt>
                <c:pt idx="1798">
                  <c:v>278.7</c:v>
                </c:pt>
                <c:pt idx="1799">
                  <c:v>278.7</c:v>
                </c:pt>
                <c:pt idx="1800">
                  <c:v>278.6</c:v>
                </c:pt>
                <c:pt idx="1801">
                  <c:v>278.6</c:v>
                </c:pt>
                <c:pt idx="1802">
                  <c:v>278.6</c:v>
                </c:pt>
                <c:pt idx="1803">
                  <c:v>278.5</c:v>
                </c:pt>
                <c:pt idx="1804">
                  <c:v>278.5</c:v>
                </c:pt>
                <c:pt idx="1805">
                  <c:v>278.5</c:v>
                </c:pt>
                <c:pt idx="1806">
                  <c:v>278.5</c:v>
                </c:pt>
                <c:pt idx="1807">
                  <c:v>278.3999999999999</c:v>
                </c:pt>
                <c:pt idx="1808">
                  <c:v>278.3999999999999</c:v>
                </c:pt>
                <c:pt idx="1809">
                  <c:v>278.3999999999999</c:v>
                </c:pt>
                <c:pt idx="1810">
                  <c:v>278.3999999999999</c:v>
                </c:pt>
                <c:pt idx="1811">
                  <c:v>278.3999999999999</c:v>
                </c:pt>
                <c:pt idx="1812">
                  <c:v>278.3999999999999</c:v>
                </c:pt>
                <c:pt idx="1813">
                  <c:v>278.3999999999999</c:v>
                </c:pt>
                <c:pt idx="1814">
                  <c:v>278.3999999999999</c:v>
                </c:pt>
                <c:pt idx="1815">
                  <c:v>278.3999999999999</c:v>
                </c:pt>
                <c:pt idx="1816">
                  <c:v>278.3999999999999</c:v>
                </c:pt>
                <c:pt idx="1817">
                  <c:v>278.3999999999999</c:v>
                </c:pt>
                <c:pt idx="1818">
                  <c:v>278.3999999999999</c:v>
                </c:pt>
                <c:pt idx="1819">
                  <c:v>278.3999999999999</c:v>
                </c:pt>
                <c:pt idx="1820">
                  <c:v>278.3999999999999</c:v>
                </c:pt>
                <c:pt idx="1821">
                  <c:v>278.3999999999999</c:v>
                </c:pt>
                <c:pt idx="1822">
                  <c:v>278.3999999999999</c:v>
                </c:pt>
                <c:pt idx="1823">
                  <c:v>278.3999999999999</c:v>
                </c:pt>
                <c:pt idx="1824">
                  <c:v>278.3999999999999</c:v>
                </c:pt>
                <c:pt idx="1825">
                  <c:v>278.3999999999999</c:v>
                </c:pt>
                <c:pt idx="1826">
                  <c:v>278.3999999999999</c:v>
                </c:pt>
                <c:pt idx="1827">
                  <c:v>278.3999999999999</c:v>
                </c:pt>
                <c:pt idx="1828">
                  <c:v>278.3999999999999</c:v>
                </c:pt>
                <c:pt idx="1829">
                  <c:v>278.3999999999999</c:v>
                </c:pt>
                <c:pt idx="1830">
                  <c:v>278.3999999999999</c:v>
                </c:pt>
                <c:pt idx="1831">
                  <c:v>278.3999999999999</c:v>
                </c:pt>
                <c:pt idx="1832">
                  <c:v>278.5</c:v>
                </c:pt>
                <c:pt idx="1833">
                  <c:v>278.5</c:v>
                </c:pt>
                <c:pt idx="1834">
                  <c:v>278.5</c:v>
                </c:pt>
                <c:pt idx="1835">
                  <c:v>278.5</c:v>
                </c:pt>
                <c:pt idx="1836">
                  <c:v>278.5</c:v>
                </c:pt>
                <c:pt idx="1837">
                  <c:v>278.5</c:v>
                </c:pt>
                <c:pt idx="1838">
                  <c:v>278.5</c:v>
                </c:pt>
                <c:pt idx="1839">
                  <c:v>278.5</c:v>
                </c:pt>
                <c:pt idx="1840">
                  <c:v>278.5</c:v>
                </c:pt>
                <c:pt idx="1841">
                  <c:v>278.5</c:v>
                </c:pt>
                <c:pt idx="1842">
                  <c:v>278.5</c:v>
                </c:pt>
                <c:pt idx="1843">
                  <c:v>278.5</c:v>
                </c:pt>
                <c:pt idx="1844">
                  <c:v>278.5</c:v>
                </c:pt>
                <c:pt idx="1845">
                  <c:v>278.5</c:v>
                </c:pt>
                <c:pt idx="1846">
                  <c:v>278.5</c:v>
                </c:pt>
                <c:pt idx="1847">
                  <c:v>278.5</c:v>
                </c:pt>
                <c:pt idx="1848">
                  <c:v>278.5</c:v>
                </c:pt>
                <c:pt idx="1849">
                  <c:v>278.5</c:v>
                </c:pt>
                <c:pt idx="1850">
                  <c:v>278.5</c:v>
                </c:pt>
                <c:pt idx="1851">
                  <c:v>278.5</c:v>
                </c:pt>
                <c:pt idx="1852">
                  <c:v>278.5</c:v>
                </c:pt>
                <c:pt idx="1853">
                  <c:v>278.5</c:v>
                </c:pt>
                <c:pt idx="1854">
                  <c:v>278.5</c:v>
                </c:pt>
                <c:pt idx="1855">
                  <c:v>278.5</c:v>
                </c:pt>
                <c:pt idx="1856">
                  <c:v>278.5</c:v>
                </c:pt>
                <c:pt idx="1857">
                  <c:v>278.5</c:v>
                </c:pt>
                <c:pt idx="1858">
                  <c:v>278.5</c:v>
                </c:pt>
                <c:pt idx="1859">
                  <c:v>278.5</c:v>
                </c:pt>
                <c:pt idx="1860">
                  <c:v>278.5</c:v>
                </c:pt>
                <c:pt idx="1861">
                  <c:v>278.5</c:v>
                </c:pt>
                <c:pt idx="1862">
                  <c:v>278.5</c:v>
                </c:pt>
                <c:pt idx="1863">
                  <c:v>278.5</c:v>
                </c:pt>
                <c:pt idx="1864">
                  <c:v>278.5</c:v>
                </c:pt>
                <c:pt idx="1865">
                  <c:v>278.5</c:v>
                </c:pt>
                <c:pt idx="1866">
                  <c:v>278.5</c:v>
                </c:pt>
                <c:pt idx="1867">
                  <c:v>278.5</c:v>
                </c:pt>
                <c:pt idx="1868">
                  <c:v>278.5</c:v>
                </c:pt>
                <c:pt idx="1869">
                  <c:v>278.5</c:v>
                </c:pt>
                <c:pt idx="1870">
                  <c:v>278.5</c:v>
                </c:pt>
                <c:pt idx="1871">
                  <c:v>278.5</c:v>
                </c:pt>
                <c:pt idx="1872">
                  <c:v>278.5</c:v>
                </c:pt>
                <c:pt idx="1873">
                  <c:v>278.5</c:v>
                </c:pt>
                <c:pt idx="1874">
                  <c:v>278.5</c:v>
                </c:pt>
                <c:pt idx="1875">
                  <c:v>278.5</c:v>
                </c:pt>
                <c:pt idx="1876">
                  <c:v>278.5</c:v>
                </c:pt>
                <c:pt idx="1877">
                  <c:v>278.5</c:v>
                </c:pt>
                <c:pt idx="1878">
                  <c:v>278.5</c:v>
                </c:pt>
                <c:pt idx="1879">
                  <c:v>278.6</c:v>
                </c:pt>
                <c:pt idx="1880">
                  <c:v>278.6</c:v>
                </c:pt>
                <c:pt idx="1881">
                  <c:v>278.6</c:v>
                </c:pt>
                <c:pt idx="1882">
                  <c:v>278.6</c:v>
                </c:pt>
                <c:pt idx="1883">
                  <c:v>278.6</c:v>
                </c:pt>
                <c:pt idx="1884">
                  <c:v>278.6</c:v>
                </c:pt>
                <c:pt idx="1885">
                  <c:v>278.6</c:v>
                </c:pt>
                <c:pt idx="1886">
                  <c:v>278.7</c:v>
                </c:pt>
                <c:pt idx="1887">
                  <c:v>278.7</c:v>
                </c:pt>
                <c:pt idx="1888">
                  <c:v>278.7</c:v>
                </c:pt>
                <c:pt idx="1889">
                  <c:v>278.7</c:v>
                </c:pt>
                <c:pt idx="1890">
                  <c:v>278.7</c:v>
                </c:pt>
                <c:pt idx="1891">
                  <c:v>278.7</c:v>
                </c:pt>
                <c:pt idx="1892">
                  <c:v>278.8</c:v>
                </c:pt>
                <c:pt idx="1893">
                  <c:v>278.8</c:v>
                </c:pt>
                <c:pt idx="1894">
                  <c:v>278.8</c:v>
                </c:pt>
                <c:pt idx="1895">
                  <c:v>278.8</c:v>
                </c:pt>
                <c:pt idx="1896">
                  <c:v>278.8</c:v>
                </c:pt>
                <c:pt idx="1897">
                  <c:v>278.8999999999999</c:v>
                </c:pt>
                <c:pt idx="1898">
                  <c:v>278.8999999999999</c:v>
                </c:pt>
                <c:pt idx="1899">
                  <c:v>278.8999999999999</c:v>
                </c:pt>
                <c:pt idx="1900">
                  <c:v>278.8999999999999</c:v>
                </c:pt>
                <c:pt idx="1901">
                  <c:v>278.8999999999999</c:v>
                </c:pt>
                <c:pt idx="1902">
                  <c:v>279.0</c:v>
                </c:pt>
                <c:pt idx="1903">
                  <c:v>279.0</c:v>
                </c:pt>
                <c:pt idx="1904">
                  <c:v>279.0</c:v>
                </c:pt>
                <c:pt idx="1905">
                  <c:v>279.0</c:v>
                </c:pt>
                <c:pt idx="1906">
                  <c:v>279.0</c:v>
                </c:pt>
                <c:pt idx="1907">
                  <c:v>279.0</c:v>
                </c:pt>
                <c:pt idx="1908">
                  <c:v>279.1</c:v>
                </c:pt>
                <c:pt idx="1909">
                  <c:v>279.1</c:v>
                </c:pt>
                <c:pt idx="1910">
                  <c:v>279.1</c:v>
                </c:pt>
                <c:pt idx="1911">
                  <c:v>279.1</c:v>
                </c:pt>
                <c:pt idx="1912">
                  <c:v>279.1</c:v>
                </c:pt>
                <c:pt idx="1913">
                  <c:v>279.1</c:v>
                </c:pt>
                <c:pt idx="1914">
                  <c:v>279.2</c:v>
                </c:pt>
                <c:pt idx="1915">
                  <c:v>279.2</c:v>
                </c:pt>
                <c:pt idx="1916">
                  <c:v>279.2</c:v>
                </c:pt>
                <c:pt idx="1917">
                  <c:v>279.2</c:v>
                </c:pt>
                <c:pt idx="1918">
                  <c:v>279.2</c:v>
                </c:pt>
                <c:pt idx="1919">
                  <c:v>279.2</c:v>
                </c:pt>
                <c:pt idx="1920">
                  <c:v>279.2</c:v>
                </c:pt>
                <c:pt idx="1921">
                  <c:v>279.3</c:v>
                </c:pt>
                <c:pt idx="1922">
                  <c:v>279.3</c:v>
                </c:pt>
                <c:pt idx="1923">
                  <c:v>279.3</c:v>
                </c:pt>
                <c:pt idx="1924">
                  <c:v>279.3</c:v>
                </c:pt>
                <c:pt idx="1925">
                  <c:v>279.3</c:v>
                </c:pt>
                <c:pt idx="1926">
                  <c:v>279.3</c:v>
                </c:pt>
                <c:pt idx="1927">
                  <c:v>279.3</c:v>
                </c:pt>
                <c:pt idx="1928">
                  <c:v>279.3</c:v>
                </c:pt>
                <c:pt idx="1929">
                  <c:v>279.3</c:v>
                </c:pt>
                <c:pt idx="1930">
                  <c:v>279.3</c:v>
                </c:pt>
                <c:pt idx="1931">
                  <c:v>279.3</c:v>
                </c:pt>
                <c:pt idx="1932">
                  <c:v>279.3</c:v>
                </c:pt>
                <c:pt idx="1933">
                  <c:v>279.3</c:v>
                </c:pt>
                <c:pt idx="1934">
                  <c:v>279.3</c:v>
                </c:pt>
                <c:pt idx="1935">
                  <c:v>279.3</c:v>
                </c:pt>
                <c:pt idx="1936">
                  <c:v>279.3</c:v>
                </c:pt>
                <c:pt idx="1937">
                  <c:v>279.3</c:v>
                </c:pt>
                <c:pt idx="1938">
                  <c:v>279.3</c:v>
                </c:pt>
                <c:pt idx="1939">
                  <c:v>279.3</c:v>
                </c:pt>
                <c:pt idx="1940">
                  <c:v>279.2</c:v>
                </c:pt>
                <c:pt idx="1941">
                  <c:v>279.2</c:v>
                </c:pt>
                <c:pt idx="1942">
                  <c:v>279.2</c:v>
                </c:pt>
                <c:pt idx="1943">
                  <c:v>279.2</c:v>
                </c:pt>
                <c:pt idx="1944">
                  <c:v>279.2</c:v>
                </c:pt>
                <c:pt idx="1945">
                  <c:v>279.2</c:v>
                </c:pt>
                <c:pt idx="1946">
                  <c:v>279.2</c:v>
                </c:pt>
                <c:pt idx="1947">
                  <c:v>279.2</c:v>
                </c:pt>
                <c:pt idx="1948">
                  <c:v>279.1</c:v>
                </c:pt>
                <c:pt idx="1949">
                  <c:v>279.1</c:v>
                </c:pt>
                <c:pt idx="1950">
                  <c:v>279.1</c:v>
                </c:pt>
                <c:pt idx="1951">
                  <c:v>279.1</c:v>
                </c:pt>
                <c:pt idx="1952">
                  <c:v>279.1</c:v>
                </c:pt>
                <c:pt idx="1953">
                  <c:v>279.1</c:v>
                </c:pt>
                <c:pt idx="1954">
                  <c:v>279.1</c:v>
                </c:pt>
                <c:pt idx="1955">
                  <c:v>279.0</c:v>
                </c:pt>
                <c:pt idx="1956">
                  <c:v>279.0</c:v>
                </c:pt>
                <c:pt idx="1957">
                  <c:v>279.0</c:v>
                </c:pt>
                <c:pt idx="1958">
                  <c:v>279.0</c:v>
                </c:pt>
                <c:pt idx="1959">
                  <c:v>279.0</c:v>
                </c:pt>
                <c:pt idx="1960">
                  <c:v>279.0</c:v>
                </c:pt>
                <c:pt idx="1961">
                  <c:v>279.0</c:v>
                </c:pt>
                <c:pt idx="1962">
                  <c:v>279.0</c:v>
                </c:pt>
                <c:pt idx="1963">
                  <c:v>279.0</c:v>
                </c:pt>
                <c:pt idx="1964">
                  <c:v>278.8999999999999</c:v>
                </c:pt>
                <c:pt idx="1965">
                  <c:v>278.8999999999999</c:v>
                </c:pt>
                <c:pt idx="1966">
                  <c:v>278.8999999999999</c:v>
                </c:pt>
                <c:pt idx="1967">
                  <c:v>278.8999999999999</c:v>
                </c:pt>
                <c:pt idx="1968">
                  <c:v>278.8999999999999</c:v>
                </c:pt>
                <c:pt idx="1969">
                  <c:v>278.8999999999999</c:v>
                </c:pt>
                <c:pt idx="1970">
                  <c:v>278.8999999999999</c:v>
                </c:pt>
                <c:pt idx="1971">
                  <c:v>278.8999999999999</c:v>
                </c:pt>
                <c:pt idx="1972">
                  <c:v>278.8999999999999</c:v>
                </c:pt>
                <c:pt idx="1973">
                  <c:v>278.8999999999999</c:v>
                </c:pt>
                <c:pt idx="1974">
                  <c:v>278.8999999999999</c:v>
                </c:pt>
                <c:pt idx="1975">
                  <c:v>278.8999999999999</c:v>
                </c:pt>
                <c:pt idx="1976">
                  <c:v>278.8999999999999</c:v>
                </c:pt>
                <c:pt idx="1977">
                  <c:v>278.8999999999999</c:v>
                </c:pt>
                <c:pt idx="1978">
                  <c:v>278.8999999999999</c:v>
                </c:pt>
                <c:pt idx="1979">
                  <c:v>278.8999999999999</c:v>
                </c:pt>
                <c:pt idx="1980">
                  <c:v>278.8999999999999</c:v>
                </c:pt>
                <c:pt idx="1981">
                  <c:v>278.8999999999999</c:v>
                </c:pt>
                <c:pt idx="1982">
                  <c:v>278.8999999999999</c:v>
                </c:pt>
                <c:pt idx="1983">
                  <c:v>279.0</c:v>
                </c:pt>
                <c:pt idx="1984">
                  <c:v>279.0</c:v>
                </c:pt>
                <c:pt idx="1985">
                  <c:v>279.0</c:v>
                </c:pt>
                <c:pt idx="1986">
                  <c:v>279.0</c:v>
                </c:pt>
                <c:pt idx="1987">
                  <c:v>279.0</c:v>
                </c:pt>
                <c:pt idx="1988">
                  <c:v>279.0</c:v>
                </c:pt>
                <c:pt idx="1989">
                  <c:v>279.0</c:v>
                </c:pt>
                <c:pt idx="1990">
                  <c:v>279.0</c:v>
                </c:pt>
                <c:pt idx="1991">
                  <c:v>279.0</c:v>
                </c:pt>
                <c:pt idx="1992">
                  <c:v>279.1</c:v>
                </c:pt>
                <c:pt idx="1993">
                  <c:v>279.1</c:v>
                </c:pt>
                <c:pt idx="1994">
                  <c:v>279.1</c:v>
                </c:pt>
                <c:pt idx="1995">
                  <c:v>279.1</c:v>
                </c:pt>
                <c:pt idx="1996">
                  <c:v>279.1</c:v>
                </c:pt>
                <c:pt idx="1997">
                  <c:v>279.1</c:v>
                </c:pt>
                <c:pt idx="1998">
                  <c:v>279.1</c:v>
                </c:pt>
                <c:pt idx="1999">
                  <c:v>279.1</c:v>
                </c:pt>
                <c:pt idx="2000">
                  <c:v>279.1</c:v>
                </c:pt>
                <c:pt idx="2001">
                  <c:v>279.1</c:v>
                </c:pt>
                <c:pt idx="2002">
                  <c:v>279.1</c:v>
                </c:pt>
                <c:pt idx="2003">
                  <c:v>279.2</c:v>
                </c:pt>
                <c:pt idx="2004">
                  <c:v>279.2</c:v>
                </c:pt>
                <c:pt idx="2005">
                  <c:v>279.2</c:v>
                </c:pt>
                <c:pt idx="2006">
                  <c:v>279.2</c:v>
                </c:pt>
                <c:pt idx="2007">
                  <c:v>279.2</c:v>
                </c:pt>
                <c:pt idx="2008">
                  <c:v>279.2</c:v>
                </c:pt>
                <c:pt idx="2009">
                  <c:v>279.2</c:v>
                </c:pt>
                <c:pt idx="2010">
                  <c:v>279.2</c:v>
                </c:pt>
                <c:pt idx="2011">
                  <c:v>279.2</c:v>
                </c:pt>
                <c:pt idx="2012">
                  <c:v>279.2</c:v>
                </c:pt>
                <c:pt idx="2013">
                  <c:v>279.2</c:v>
                </c:pt>
                <c:pt idx="2014">
                  <c:v>279.1</c:v>
                </c:pt>
                <c:pt idx="2015">
                  <c:v>279.1</c:v>
                </c:pt>
                <c:pt idx="2016">
                  <c:v>279.1</c:v>
                </c:pt>
                <c:pt idx="2017">
                  <c:v>279.1</c:v>
                </c:pt>
                <c:pt idx="2018">
                  <c:v>279.1</c:v>
                </c:pt>
                <c:pt idx="2019">
                  <c:v>279.1</c:v>
                </c:pt>
                <c:pt idx="2020">
                  <c:v>279.1</c:v>
                </c:pt>
                <c:pt idx="2021">
                  <c:v>279.0</c:v>
                </c:pt>
                <c:pt idx="2022">
                  <c:v>279.0</c:v>
                </c:pt>
                <c:pt idx="2023">
                  <c:v>279.0</c:v>
                </c:pt>
                <c:pt idx="2024">
                  <c:v>279.0</c:v>
                </c:pt>
                <c:pt idx="2025">
                  <c:v>279.0</c:v>
                </c:pt>
                <c:pt idx="2026">
                  <c:v>278.8999999999999</c:v>
                </c:pt>
                <c:pt idx="2027">
                  <c:v>278.8999999999999</c:v>
                </c:pt>
                <c:pt idx="2028">
                  <c:v>278.8999999999999</c:v>
                </c:pt>
                <c:pt idx="2029">
                  <c:v>278.8</c:v>
                </c:pt>
                <c:pt idx="2030">
                  <c:v>278.8</c:v>
                </c:pt>
                <c:pt idx="2031">
                  <c:v>278.8</c:v>
                </c:pt>
                <c:pt idx="2032">
                  <c:v>278.8</c:v>
                </c:pt>
                <c:pt idx="2033">
                  <c:v>278.7</c:v>
                </c:pt>
                <c:pt idx="2034">
                  <c:v>278.7</c:v>
                </c:pt>
                <c:pt idx="2035">
                  <c:v>278.7</c:v>
                </c:pt>
                <c:pt idx="2036">
                  <c:v>278.7</c:v>
                </c:pt>
                <c:pt idx="2037">
                  <c:v>278.6</c:v>
                </c:pt>
                <c:pt idx="2038">
                  <c:v>278.6</c:v>
                </c:pt>
                <c:pt idx="2039">
                  <c:v>278.6</c:v>
                </c:pt>
                <c:pt idx="2040">
                  <c:v>278.5</c:v>
                </c:pt>
                <c:pt idx="2041">
                  <c:v>278.5</c:v>
                </c:pt>
                <c:pt idx="2042">
                  <c:v>278.5</c:v>
                </c:pt>
                <c:pt idx="2043">
                  <c:v>278.5</c:v>
                </c:pt>
                <c:pt idx="2044">
                  <c:v>278.5</c:v>
                </c:pt>
                <c:pt idx="2045">
                  <c:v>278.5</c:v>
                </c:pt>
                <c:pt idx="2046">
                  <c:v>278.3999999999999</c:v>
                </c:pt>
                <c:pt idx="2047">
                  <c:v>278.3999999999999</c:v>
                </c:pt>
                <c:pt idx="2048">
                  <c:v>278.3999999999999</c:v>
                </c:pt>
                <c:pt idx="2049">
                  <c:v>278.3999999999999</c:v>
                </c:pt>
                <c:pt idx="2050">
                  <c:v>278.3999999999999</c:v>
                </c:pt>
                <c:pt idx="2051">
                  <c:v>278.3999999999999</c:v>
                </c:pt>
                <c:pt idx="2052">
                  <c:v>278.3999999999999</c:v>
                </c:pt>
                <c:pt idx="2053">
                  <c:v>278.3999999999999</c:v>
                </c:pt>
                <c:pt idx="2054">
                  <c:v>278.3999999999999</c:v>
                </c:pt>
                <c:pt idx="2055">
                  <c:v>278.3999999999999</c:v>
                </c:pt>
                <c:pt idx="2056">
                  <c:v>278.3999999999999</c:v>
                </c:pt>
                <c:pt idx="2057">
                  <c:v>278.3999999999999</c:v>
                </c:pt>
                <c:pt idx="2058">
                  <c:v>278.3999999999999</c:v>
                </c:pt>
                <c:pt idx="2059">
                  <c:v>278.3999999999999</c:v>
                </c:pt>
                <c:pt idx="2060">
                  <c:v>278.5</c:v>
                </c:pt>
                <c:pt idx="2061">
                  <c:v>278.5</c:v>
                </c:pt>
                <c:pt idx="2062">
                  <c:v>278.5</c:v>
                </c:pt>
                <c:pt idx="2063">
                  <c:v>278.5</c:v>
                </c:pt>
                <c:pt idx="2064">
                  <c:v>278.6</c:v>
                </c:pt>
                <c:pt idx="2065">
                  <c:v>278.6</c:v>
                </c:pt>
                <c:pt idx="2066">
                  <c:v>278.6</c:v>
                </c:pt>
                <c:pt idx="2067">
                  <c:v>278.7</c:v>
                </c:pt>
                <c:pt idx="2068">
                  <c:v>278.7</c:v>
                </c:pt>
                <c:pt idx="2069">
                  <c:v>278.7</c:v>
                </c:pt>
                <c:pt idx="2070">
                  <c:v>278.8</c:v>
                </c:pt>
                <c:pt idx="2071">
                  <c:v>278.8</c:v>
                </c:pt>
                <c:pt idx="2072">
                  <c:v>278.8999999999999</c:v>
                </c:pt>
                <c:pt idx="2073">
                  <c:v>279.0</c:v>
                </c:pt>
                <c:pt idx="2074">
                  <c:v>279.0</c:v>
                </c:pt>
                <c:pt idx="2075">
                  <c:v>279.1</c:v>
                </c:pt>
                <c:pt idx="2076">
                  <c:v>279.2</c:v>
                </c:pt>
                <c:pt idx="2077">
                  <c:v>279.2</c:v>
                </c:pt>
                <c:pt idx="2078">
                  <c:v>279.3</c:v>
                </c:pt>
                <c:pt idx="2079">
                  <c:v>279.3999999999999</c:v>
                </c:pt>
                <c:pt idx="2080">
                  <c:v>279.5</c:v>
                </c:pt>
                <c:pt idx="2081">
                  <c:v>279.6</c:v>
                </c:pt>
                <c:pt idx="2082">
                  <c:v>279.7</c:v>
                </c:pt>
                <c:pt idx="2083">
                  <c:v>279.8</c:v>
                </c:pt>
                <c:pt idx="2084">
                  <c:v>279.8999999999999</c:v>
                </c:pt>
                <c:pt idx="2085">
                  <c:v>280.0</c:v>
                </c:pt>
                <c:pt idx="2086">
                  <c:v>280.1</c:v>
                </c:pt>
                <c:pt idx="2087">
                  <c:v>280.2</c:v>
                </c:pt>
                <c:pt idx="2088">
                  <c:v>280.3</c:v>
                </c:pt>
                <c:pt idx="2089">
                  <c:v>280.3</c:v>
                </c:pt>
                <c:pt idx="2090">
                  <c:v>280.3999999999999</c:v>
                </c:pt>
                <c:pt idx="2091">
                  <c:v>280.5</c:v>
                </c:pt>
                <c:pt idx="2092">
                  <c:v>280.6</c:v>
                </c:pt>
                <c:pt idx="2093">
                  <c:v>280.6</c:v>
                </c:pt>
                <c:pt idx="2094">
                  <c:v>280.7</c:v>
                </c:pt>
                <c:pt idx="2095">
                  <c:v>280.7</c:v>
                </c:pt>
                <c:pt idx="2096">
                  <c:v>280.7</c:v>
                </c:pt>
                <c:pt idx="2097">
                  <c:v>280.8</c:v>
                </c:pt>
                <c:pt idx="2098">
                  <c:v>280.8</c:v>
                </c:pt>
                <c:pt idx="2099">
                  <c:v>280.8</c:v>
                </c:pt>
                <c:pt idx="2100">
                  <c:v>280.7</c:v>
                </c:pt>
                <c:pt idx="2101">
                  <c:v>280.7</c:v>
                </c:pt>
                <c:pt idx="2102">
                  <c:v>280.7</c:v>
                </c:pt>
                <c:pt idx="2103">
                  <c:v>280.6</c:v>
                </c:pt>
                <c:pt idx="2104">
                  <c:v>280.6</c:v>
                </c:pt>
                <c:pt idx="2105">
                  <c:v>280.5</c:v>
                </c:pt>
                <c:pt idx="2106">
                  <c:v>280.5</c:v>
                </c:pt>
                <c:pt idx="2107">
                  <c:v>280.3999999999999</c:v>
                </c:pt>
                <c:pt idx="2108">
                  <c:v>280.3999999999999</c:v>
                </c:pt>
                <c:pt idx="2109">
                  <c:v>280.3999999999999</c:v>
                </c:pt>
                <c:pt idx="2110">
                  <c:v>280.3</c:v>
                </c:pt>
                <c:pt idx="2111">
                  <c:v>280.3999999999999</c:v>
                </c:pt>
                <c:pt idx="2112">
                  <c:v>280.3999999999999</c:v>
                </c:pt>
                <c:pt idx="2113">
                  <c:v>280.3999999999999</c:v>
                </c:pt>
                <c:pt idx="2114">
                  <c:v>280.5</c:v>
                </c:pt>
                <c:pt idx="2115">
                  <c:v>280.6</c:v>
                </c:pt>
                <c:pt idx="2116">
                  <c:v>280.7</c:v>
                </c:pt>
                <c:pt idx="2117">
                  <c:v>280.8</c:v>
                </c:pt>
                <c:pt idx="2118">
                  <c:v>280.8999999999999</c:v>
                </c:pt>
                <c:pt idx="2119">
                  <c:v>281.0</c:v>
                </c:pt>
                <c:pt idx="2120">
                  <c:v>281.2</c:v>
                </c:pt>
                <c:pt idx="2121">
                  <c:v>281.3</c:v>
                </c:pt>
                <c:pt idx="2122">
                  <c:v>281.5</c:v>
                </c:pt>
                <c:pt idx="2123">
                  <c:v>281.6</c:v>
                </c:pt>
                <c:pt idx="2124">
                  <c:v>281.8</c:v>
                </c:pt>
                <c:pt idx="2125">
                  <c:v>281.8999999999999</c:v>
                </c:pt>
                <c:pt idx="2126">
                  <c:v>282.0</c:v>
                </c:pt>
                <c:pt idx="2127">
                  <c:v>282.2</c:v>
                </c:pt>
                <c:pt idx="2128">
                  <c:v>282.3</c:v>
                </c:pt>
                <c:pt idx="2129">
                  <c:v>282.3999999999999</c:v>
                </c:pt>
                <c:pt idx="2130">
                  <c:v>282.6</c:v>
                </c:pt>
                <c:pt idx="2131">
                  <c:v>282.7</c:v>
                </c:pt>
                <c:pt idx="2132">
                  <c:v>282.8</c:v>
                </c:pt>
                <c:pt idx="2133">
                  <c:v>282.8999999999999</c:v>
                </c:pt>
                <c:pt idx="2134">
                  <c:v>282.8999999999999</c:v>
                </c:pt>
                <c:pt idx="2135">
                  <c:v>283.0</c:v>
                </c:pt>
                <c:pt idx="2136">
                  <c:v>283.0</c:v>
                </c:pt>
                <c:pt idx="2137">
                  <c:v>283.1</c:v>
                </c:pt>
                <c:pt idx="2138">
                  <c:v>283.1</c:v>
                </c:pt>
                <c:pt idx="2139">
                  <c:v>283.1</c:v>
                </c:pt>
                <c:pt idx="2140">
                  <c:v>283.1</c:v>
                </c:pt>
                <c:pt idx="2141">
                  <c:v>283.1</c:v>
                </c:pt>
                <c:pt idx="2142">
                  <c:v>283.1</c:v>
                </c:pt>
                <c:pt idx="2143">
                  <c:v>283.1</c:v>
                </c:pt>
                <c:pt idx="2144">
                  <c:v>283.1</c:v>
                </c:pt>
                <c:pt idx="2145">
                  <c:v>283.0</c:v>
                </c:pt>
                <c:pt idx="2146">
                  <c:v>283.0</c:v>
                </c:pt>
                <c:pt idx="2147">
                  <c:v>283.0</c:v>
                </c:pt>
                <c:pt idx="2148">
                  <c:v>282.8999999999999</c:v>
                </c:pt>
                <c:pt idx="2149">
                  <c:v>282.8999999999999</c:v>
                </c:pt>
                <c:pt idx="2150">
                  <c:v>282.8999999999999</c:v>
                </c:pt>
                <c:pt idx="2151">
                  <c:v>282.8</c:v>
                </c:pt>
                <c:pt idx="2152">
                  <c:v>282.8</c:v>
                </c:pt>
                <c:pt idx="2153">
                  <c:v>282.7</c:v>
                </c:pt>
                <c:pt idx="2154">
                  <c:v>282.7</c:v>
                </c:pt>
                <c:pt idx="2155">
                  <c:v>282.6</c:v>
                </c:pt>
                <c:pt idx="2156">
                  <c:v>282.6</c:v>
                </c:pt>
                <c:pt idx="2157">
                  <c:v>282.5</c:v>
                </c:pt>
                <c:pt idx="2158">
                  <c:v>282.5</c:v>
                </c:pt>
                <c:pt idx="2159">
                  <c:v>282.5</c:v>
                </c:pt>
                <c:pt idx="2160">
                  <c:v>282.3999999999999</c:v>
                </c:pt>
                <c:pt idx="2161">
                  <c:v>282.3999999999999</c:v>
                </c:pt>
                <c:pt idx="2162">
                  <c:v>282.3999999999999</c:v>
                </c:pt>
                <c:pt idx="2163">
                  <c:v>282.3999999999999</c:v>
                </c:pt>
                <c:pt idx="2164">
                  <c:v>282.3999999999999</c:v>
                </c:pt>
                <c:pt idx="2165">
                  <c:v>282.3999999999999</c:v>
                </c:pt>
                <c:pt idx="2166">
                  <c:v>282.3999999999999</c:v>
                </c:pt>
                <c:pt idx="2167">
                  <c:v>282.3999999999999</c:v>
                </c:pt>
                <c:pt idx="2168">
                  <c:v>282.3999999999999</c:v>
                </c:pt>
                <c:pt idx="2169">
                  <c:v>282.3999999999999</c:v>
                </c:pt>
                <c:pt idx="2170">
                  <c:v>282.5</c:v>
                </c:pt>
                <c:pt idx="2171">
                  <c:v>282.5</c:v>
                </c:pt>
                <c:pt idx="2172">
                  <c:v>282.5</c:v>
                </c:pt>
                <c:pt idx="2173">
                  <c:v>282.6</c:v>
                </c:pt>
                <c:pt idx="2174">
                  <c:v>282.6</c:v>
                </c:pt>
                <c:pt idx="2175">
                  <c:v>282.6</c:v>
                </c:pt>
                <c:pt idx="2176">
                  <c:v>282.7</c:v>
                </c:pt>
                <c:pt idx="2177">
                  <c:v>282.7</c:v>
                </c:pt>
                <c:pt idx="2178">
                  <c:v>282.7</c:v>
                </c:pt>
                <c:pt idx="2179">
                  <c:v>282.8</c:v>
                </c:pt>
                <c:pt idx="2180">
                  <c:v>282.8</c:v>
                </c:pt>
                <c:pt idx="2181">
                  <c:v>282.8999999999999</c:v>
                </c:pt>
                <c:pt idx="2182">
                  <c:v>282.8999999999999</c:v>
                </c:pt>
                <c:pt idx="2183">
                  <c:v>282.8999999999999</c:v>
                </c:pt>
                <c:pt idx="2184">
                  <c:v>283.0</c:v>
                </c:pt>
                <c:pt idx="2185">
                  <c:v>283.0</c:v>
                </c:pt>
                <c:pt idx="2186">
                  <c:v>283.1</c:v>
                </c:pt>
                <c:pt idx="2187">
                  <c:v>283.1</c:v>
                </c:pt>
                <c:pt idx="2188">
                  <c:v>283.1</c:v>
                </c:pt>
                <c:pt idx="2189">
                  <c:v>283.2</c:v>
                </c:pt>
                <c:pt idx="2190">
                  <c:v>283.2</c:v>
                </c:pt>
                <c:pt idx="2191">
                  <c:v>283.3</c:v>
                </c:pt>
                <c:pt idx="2192">
                  <c:v>283.3</c:v>
                </c:pt>
                <c:pt idx="2193">
                  <c:v>283.3</c:v>
                </c:pt>
                <c:pt idx="2194">
                  <c:v>283.3999999999999</c:v>
                </c:pt>
                <c:pt idx="2195">
                  <c:v>283.3999999999999</c:v>
                </c:pt>
                <c:pt idx="2196">
                  <c:v>283.3999999999999</c:v>
                </c:pt>
                <c:pt idx="2197">
                  <c:v>283.5</c:v>
                </c:pt>
                <c:pt idx="2198">
                  <c:v>283.5</c:v>
                </c:pt>
                <c:pt idx="2199">
                  <c:v>283.5</c:v>
                </c:pt>
                <c:pt idx="2200">
                  <c:v>283.6</c:v>
                </c:pt>
                <c:pt idx="2201">
                  <c:v>283.6</c:v>
                </c:pt>
                <c:pt idx="2202">
                  <c:v>283.6</c:v>
                </c:pt>
                <c:pt idx="2203">
                  <c:v>283.6</c:v>
                </c:pt>
                <c:pt idx="2204">
                  <c:v>283.7</c:v>
                </c:pt>
                <c:pt idx="2205">
                  <c:v>283.7</c:v>
                </c:pt>
                <c:pt idx="2206">
                  <c:v>283.7</c:v>
                </c:pt>
                <c:pt idx="2207">
                  <c:v>283.7</c:v>
                </c:pt>
                <c:pt idx="2208">
                  <c:v>283.7</c:v>
                </c:pt>
                <c:pt idx="2209">
                  <c:v>283.8</c:v>
                </c:pt>
                <c:pt idx="2210">
                  <c:v>283.8</c:v>
                </c:pt>
                <c:pt idx="2211">
                  <c:v>283.8</c:v>
                </c:pt>
                <c:pt idx="2212">
                  <c:v>283.8</c:v>
                </c:pt>
                <c:pt idx="2213">
                  <c:v>283.8</c:v>
                </c:pt>
                <c:pt idx="2214">
                  <c:v>283.8</c:v>
                </c:pt>
                <c:pt idx="2215">
                  <c:v>283.8</c:v>
                </c:pt>
                <c:pt idx="2216">
                  <c:v>283.8999999999999</c:v>
                </c:pt>
                <c:pt idx="2217">
                  <c:v>283.8999999999999</c:v>
                </c:pt>
                <c:pt idx="2218">
                  <c:v>283.8999999999999</c:v>
                </c:pt>
                <c:pt idx="2219">
                  <c:v>283.8999999999999</c:v>
                </c:pt>
                <c:pt idx="2220">
                  <c:v>283.8999999999999</c:v>
                </c:pt>
                <c:pt idx="2221">
                  <c:v>283.8999999999999</c:v>
                </c:pt>
                <c:pt idx="2222">
                  <c:v>283.8999999999999</c:v>
                </c:pt>
                <c:pt idx="2223">
                  <c:v>283.8999999999999</c:v>
                </c:pt>
                <c:pt idx="2224">
                  <c:v>283.8999999999999</c:v>
                </c:pt>
                <c:pt idx="2225">
                  <c:v>283.8999999999999</c:v>
                </c:pt>
                <c:pt idx="2226">
                  <c:v>283.8999999999999</c:v>
                </c:pt>
                <c:pt idx="2227">
                  <c:v>283.8999999999999</c:v>
                </c:pt>
                <c:pt idx="2228">
                  <c:v>283.8999999999999</c:v>
                </c:pt>
                <c:pt idx="2229">
                  <c:v>283.8999999999999</c:v>
                </c:pt>
                <c:pt idx="2230">
                  <c:v>283.8999999999999</c:v>
                </c:pt>
                <c:pt idx="2231">
                  <c:v>283.8999999999999</c:v>
                </c:pt>
                <c:pt idx="2232">
                  <c:v>283.8999999999999</c:v>
                </c:pt>
                <c:pt idx="2233">
                  <c:v>283.8999999999999</c:v>
                </c:pt>
                <c:pt idx="2234">
                  <c:v>283.8999999999999</c:v>
                </c:pt>
                <c:pt idx="2235">
                  <c:v>283.8999999999999</c:v>
                </c:pt>
                <c:pt idx="2236">
                  <c:v>283.8999999999999</c:v>
                </c:pt>
                <c:pt idx="2237">
                  <c:v>283.8999999999999</c:v>
                </c:pt>
                <c:pt idx="2238">
                  <c:v>283.8999999999999</c:v>
                </c:pt>
                <c:pt idx="2239">
                  <c:v>283.8999999999999</c:v>
                </c:pt>
                <c:pt idx="2240">
                  <c:v>283.8999999999999</c:v>
                </c:pt>
                <c:pt idx="2241">
                  <c:v>283.8999999999999</c:v>
                </c:pt>
                <c:pt idx="2242">
                  <c:v>283.8999999999999</c:v>
                </c:pt>
                <c:pt idx="2243">
                  <c:v>283.8999999999999</c:v>
                </c:pt>
                <c:pt idx="2244">
                  <c:v>283.8999999999999</c:v>
                </c:pt>
                <c:pt idx="2245">
                  <c:v>283.8999999999999</c:v>
                </c:pt>
                <c:pt idx="2246">
                  <c:v>283.8999999999999</c:v>
                </c:pt>
                <c:pt idx="2247">
                  <c:v>283.8999999999999</c:v>
                </c:pt>
                <c:pt idx="2248">
                  <c:v>283.8999999999999</c:v>
                </c:pt>
                <c:pt idx="2249">
                  <c:v>283.8999999999999</c:v>
                </c:pt>
                <c:pt idx="2250">
                  <c:v>283.8999999999999</c:v>
                </c:pt>
                <c:pt idx="2251">
                  <c:v>283.8999999999999</c:v>
                </c:pt>
                <c:pt idx="2252">
                  <c:v>283.8999999999999</c:v>
                </c:pt>
                <c:pt idx="2253">
                  <c:v>283.8999999999999</c:v>
                </c:pt>
                <c:pt idx="2254">
                  <c:v>283.8999999999999</c:v>
                </c:pt>
                <c:pt idx="2255">
                  <c:v>283.8999999999999</c:v>
                </c:pt>
                <c:pt idx="2256">
                  <c:v>283.8999999999999</c:v>
                </c:pt>
                <c:pt idx="2257">
                  <c:v>283.8999999999999</c:v>
                </c:pt>
                <c:pt idx="2258">
                  <c:v>283.8999999999999</c:v>
                </c:pt>
                <c:pt idx="2259">
                  <c:v>283.8999999999999</c:v>
                </c:pt>
                <c:pt idx="2260">
                  <c:v>283.8999999999999</c:v>
                </c:pt>
                <c:pt idx="2261">
                  <c:v>283.8999999999999</c:v>
                </c:pt>
                <c:pt idx="2262">
                  <c:v>283.8999999999999</c:v>
                </c:pt>
                <c:pt idx="2263">
                  <c:v>283.8999999999999</c:v>
                </c:pt>
                <c:pt idx="2264">
                  <c:v>283.8999999999999</c:v>
                </c:pt>
                <c:pt idx="2265">
                  <c:v>283.8999999999999</c:v>
                </c:pt>
                <c:pt idx="2266">
                  <c:v>283.8999999999999</c:v>
                </c:pt>
                <c:pt idx="2267">
                  <c:v>283.8999999999999</c:v>
                </c:pt>
                <c:pt idx="2268">
                  <c:v>283.8999999999999</c:v>
                </c:pt>
                <c:pt idx="2269">
                  <c:v>283.8999999999999</c:v>
                </c:pt>
                <c:pt idx="2270">
                  <c:v>283.8999999999999</c:v>
                </c:pt>
                <c:pt idx="2271">
                  <c:v>283.8999999999999</c:v>
                </c:pt>
                <c:pt idx="2272">
                  <c:v>283.8</c:v>
                </c:pt>
                <c:pt idx="2273">
                  <c:v>283.8</c:v>
                </c:pt>
                <c:pt idx="2274">
                  <c:v>283.8</c:v>
                </c:pt>
                <c:pt idx="2275">
                  <c:v>283.8</c:v>
                </c:pt>
                <c:pt idx="2276">
                  <c:v>283.8</c:v>
                </c:pt>
                <c:pt idx="2277">
                  <c:v>283.7</c:v>
                </c:pt>
                <c:pt idx="2278">
                  <c:v>283.7</c:v>
                </c:pt>
                <c:pt idx="2279">
                  <c:v>283.7</c:v>
                </c:pt>
                <c:pt idx="2280">
                  <c:v>283.7</c:v>
                </c:pt>
                <c:pt idx="2281">
                  <c:v>283.6</c:v>
                </c:pt>
                <c:pt idx="2282">
                  <c:v>283.6</c:v>
                </c:pt>
                <c:pt idx="2283">
                  <c:v>283.5</c:v>
                </c:pt>
                <c:pt idx="2284">
                  <c:v>283.5</c:v>
                </c:pt>
                <c:pt idx="2285">
                  <c:v>283.3999999999999</c:v>
                </c:pt>
                <c:pt idx="2286">
                  <c:v>283.3999999999999</c:v>
                </c:pt>
                <c:pt idx="2287">
                  <c:v>283.3</c:v>
                </c:pt>
                <c:pt idx="2288">
                  <c:v>283.2</c:v>
                </c:pt>
                <c:pt idx="2289">
                  <c:v>283.2</c:v>
                </c:pt>
                <c:pt idx="2290">
                  <c:v>283.1</c:v>
                </c:pt>
                <c:pt idx="2291">
                  <c:v>283.0</c:v>
                </c:pt>
                <c:pt idx="2292">
                  <c:v>283.0</c:v>
                </c:pt>
                <c:pt idx="2293">
                  <c:v>282.8999999999999</c:v>
                </c:pt>
                <c:pt idx="2294">
                  <c:v>282.8</c:v>
                </c:pt>
                <c:pt idx="2295">
                  <c:v>282.7</c:v>
                </c:pt>
                <c:pt idx="2296">
                  <c:v>282.7</c:v>
                </c:pt>
                <c:pt idx="2297">
                  <c:v>282.6</c:v>
                </c:pt>
                <c:pt idx="2298">
                  <c:v>282.5</c:v>
                </c:pt>
                <c:pt idx="2299">
                  <c:v>282.5</c:v>
                </c:pt>
                <c:pt idx="2300">
                  <c:v>282.3999999999999</c:v>
                </c:pt>
                <c:pt idx="2301">
                  <c:v>282.3</c:v>
                </c:pt>
                <c:pt idx="2302">
                  <c:v>282.3</c:v>
                </c:pt>
                <c:pt idx="2303">
                  <c:v>282.2</c:v>
                </c:pt>
                <c:pt idx="2304">
                  <c:v>282.1</c:v>
                </c:pt>
                <c:pt idx="2305">
                  <c:v>282.1</c:v>
                </c:pt>
                <c:pt idx="2306">
                  <c:v>282.0</c:v>
                </c:pt>
                <c:pt idx="2307">
                  <c:v>282.0</c:v>
                </c:pt>
                <c:pt idx="2308">
                  <c:v>281.8999999999999</c:v>
                </c:pt>
                <c:pt idx="2309">
                  <c:v>281.8999999999999</c:v>
                </c:pt>
                <c:pt idx="2310">
                  <c:v>281.8</c:v>
                </c:pt>
                <c:pt idx="2311">
                  <c:v>281.8</c:v>
                </c:pt>
                <c:pt idx="2312">
                  <c:v>281.8</c:v>
                </c:pt>
                <c:pt idx="2313">
                  <c:v>281.7</c:v>
                </c:pt>
                <c:pt idx="2314">
                  <c:v>281.7</c:v>
                </c:pt>
                <c:pt idx="2315">
                  <c:v>281.7</c:v>
                </c:pt>
                <c:pt idx="2316">
                  <c:v>281.7</c:v>
                </c:pt>
                <c:pt idx="2317">
                  <c:v>281.7</c:v>
                </c:pt>
                <c:pt idx="2318">
                  <c:v>281.7</c:v>
                </c:pt>
                <c:pt idx="2319">
                  <c:v>281.7</c:v>
                </c:pt>
                <c:pt idx="2320">
                  <c:v>281.7</c:v>
                </c:pt>
                <c:pt idx="2321">
                  <c:v>281.7</c:v>
                </c:pt>
                <c:pt idx="2322">
                  <c:v>281.8</c:v>
                </c:pt>
                <c:pt idx="2323">
                  <c:v>281.8</c:v>
                </c:pt>
                <c:pt idx="2324">
                  <c:v>281.8</c:v>
                </c:pt>
                <c:pt idx="2325">
                  <c:v>281.8999999999999</c:v>
                </c:pt>
                <c:pt idx="2326">
                  <c:v>281.8999999999999</c:v>
                </c:pt>
                <c:pt idx="2327">
                  <c:v>282.0</c:v>
                </c:pt>
                <c:pt idx="2328">
                  <c:v>282.0</c:v>
                </c:pt>
                <c:pt idx="2329">
                  <c:v>282.0</c:v>
                </c:pt>
                <c:pt idx="2330">
                  <c:v>282.1</c:v>
                </c:pt>
                <c:pt idx="2331">
                  <c:v>282.1</c:v>
                </c:pt>
                <c:pt idx="2332">
                  <c:v>282.1</c:v>
                </c:pt>
                <c:pt idx="2333">
                  <c:v>282.1</c:v>
                </c:pt>
                <c:pt idx="2334">
                  <c:v>282.0</c:v>
                </c:pt>
                <c:pt idx="2335">
                  <c:v>282.0</c:v>
                </c:pt>
                <c:pt idx="2336">
                  <c:v>282.0</c:v>
                </c:pt>
                <c:pt idx="2337">
                  <c:v>281.8999999999999</c:v>
                </c:pt>
                <c:pt idx="2338">
                  <c:v>281.8999999999999</c:v>
                </c:pt>
                <c:pt idx="2339">
                  <c:v>281.8</c:v>
                </c:pt>
                <c:pt idx="2340">
                  <c:v>281.8</c:v>
                </c:pt>
                <c:pt idx="2341">
                  <c:v>281.7</c:v>
                </c:pt>
                <c:pt idx="2342">
                  <c:v>281.7</c:v>
                </c:pt>
                <c:pt idx="2343">
                  <c:v>281.6</c:v>
                </c:pt>
                <c:pt idx="2344">
                  <c:v>281.5</c:v>
                </c:pt>
                <c:pt idx="2345">
                  <c:v>281.3999999999999</c:v>
                </c:pt>
                <c:pt idx="2346">
                  <c:v>281.3999999999999</c:v>
                </c:pt>
                <c:pt idx="2347">
                  <c:v>281.3</c:v>
                </c:pt>
                <c:pt idx="2348">
                  <c:v>281.2</c:v>
                </c:pt>
                <c:pt idx="2349">
                  <c:v>281.2</c:v>
                </c:pt>
                <c:pt idx="2350">
                  <c:v>281.1</c:v>
                </c:pt>
                <c:pt idx="2351">
                  <c:v>281.0</c:v>
                </c:pt>
                <c:pt idx="2352">
                  <c:v>281.0</c:v>
                </c:pt>
                <c:pt idx="2353">
                  <c:v>280.8999999999999</c:v>
                </c:pt>
                <c:pt idx="2354">
                  <c:v>280.8999999999999</c:v>
                </c:pt>
                <c:pt idx="2355">
                  <c:v>280.8</c:v>
                </c:pt>
                <c:pt idx="2356">
                  <c:v>280.8</c:v>
                </c:pt>
                <c:pt idx="2357">
                  <c:v>280.8</c:v>
                </c:pt>
                <c:pt idx="2358">
                  <c:v>280.7</c:v>
                </c:pt>
                <c:pt idx="2359">
                  <c:v>280.7</c:v>
                </c:pt>
                <c:pt idx="2360">
                  <c:v>280.7</c:v>
                </c:pt>
                <c:pt idx="2361">
                  <c:v>280.7</c:v>
                </c:pt>
                <c:pt idx="2362">
                  <c:v>280.7</c:v>
                </c:pt>
                <c:pt idx="2363">
                  <c:v>280.7</c:v>
                </c:pt>
                <c:pt idx="2364">
                  <c:v>280.7</c:v>
                </c:pt>
                <c:pt idx="2365">
                  <c:v>280.7</c:v>
                </c:pt>
                <c:pt idx="2366">
                  <c:v>280.7</c:v>
                </c:pt>
                <c:pt idx="2367">
                  <c:v>280.7</c:v>
                </c:pt>
                <c:pt idx="2368">
                  <c:v>280.7</c:v>
                </c:pt>
                <c:pt idx="2369">
                  <c:v>280.7</c:v>
                </c:pt>
                <c:pt idx="2370">
                  <c:v>280.8</c:v>
                </c:pt>
                <c:pt idx="2371">
                  <c:v>280.8</c:v>
                </c:pt>
                <c:pt idx="2372">
                  <c:v>280.8999999999999</c:v>
                </c:pt>
                <c:pt idx="2373">
                  <c:v>280.8999999999999</c:v>
                </c:pt>
                <c:pt idx="2374">
                  <c:v>281.0</c:v>
                </c:pt>
                <c:pt idx="2375">
                  <c:v>281.0</c:v>
                </c:pt>
                <c:pt idx="2376">
                  <c:v>281.1</c:v>
                </c:pt>
                <c:pt idx="2377">
                  <c:v>281.2</c:v>
                </c:pt>
                <c:pt idx="2378">
                  <c:v>281.3</c:v>
                </c:pt>
                <c:pt idx="2379">
                  <c:v>281.3999999999999</c:v>
                </c:pt>
                <c:pt idx="2380">
                  <c:v>281.5</c:v>
                </c:pt>
                <c:pt idx="2381">
                  <c:v>281.6</c:v>
                </c:pt>
                <c:pt idx="2382">
                  <c:v>281.7</c:v>
                </c:pt>
                <c:pt idx="2383">
                  <c:v>281.8</c:v>
                </c:pt>
                <c:pt idx="2384">
                  <c:v>281.8999999999999</c:v>
                </c:pt>
                <c:pt idx="2385">
                  <c:v>282.1</c:v>
                </c:pt>
                <c:pt idx="2386">
                  <c:v>282.2</c:v>
                </c:pt>
                <c:pt idx="2387">
                  <c:v>282.3</c:v>
                </c:pt>
                <c:pt idx="2388">
                  <c:v>282.3999999999999</c:v>
                </c:pt>
                <c:pt idx="2389">
                  <c:v>282.6</c:v>
                </c:pt>
                <c:pt idx="2390">
                  <c:v>282.7</c:v>
                </c:pt>
                <c:pt idx="2391">
                  <c:v>282.8</c:v>
                </c:pt>
                <c:pt idx="2392">
                  <c:v>282.8999999999999</c:v>
                </c:pt>
                <c:pt idx="2393">
                  <c:v>283.0</c:v>
                </c:pt>
                <c:pt idx="2394">
                  <c:v>283.1</c:v>
                </c:pt>
                <c:pt idx="2395">
                  <c:v>283.2</c:v>
                </c:pt>
                <c:pt idx="2396">
                  <c:v>283.3</c:v>
                </c:pt>
                <c:pt idx="2397">
                  <c:v>283.3999999999999</c:v>
                </c:pt>
                <c:pt idx="2398">
                  <c:v>283.3999999999999</c:v>
                </c:pt>
                <c:pt idx="2399">
                  <c:v>283.3999999999999</c:v>
                </c:pt>
                <c:pt idx="2400">
                  <c:v>283.5</c:v>
                </c:pt>
                <c:pt idx="2401">
                  <c:v>283.5</c:v>
                </c:pt>
                <c:pt idx="2402">
                  <c:v>283.5</c:v>
                </c:pt>
                <c:pt idx="2403">
                  <c:v>283.3999999999999</c:v>
                </c:pt>
                <c:pt idx="2404">
                  <c:v>283.3999999999999</c:v>
                </c:pt>
                <c:pt idx="2405">
                  <c:v>283.3</c:v>
                </c:pt>
                <c:pt idx="2406">
                  <c:v>283.2</c:v>
                </c:pt>
                <c:pt idx="2407">
                  <c:v>283.1</c:v>
                </c:pt>
                <c:pt idx="2408">
                  <c:v>283.0</c:v>
                </c:pt>
                <c:pt idx="2409">
                  <c:v>282.8</c:v>
                </c:pt>
                <c:pt idx="2410">
                  <c:v>282.7</c:v>
                </c:pt>
                <c:pt idx="2411">
                  <c:v>282.5</c:v>
                </c:pt>
                <c:pt idx="2412">
                  <c:v>282.3</c:v>
                </c:pt>
                <c:pt idx="2413">
                  <c:v>282.1</c:v>
                </c:pt>
                <c:pt idx="2414">
                  <c:v>281.8999999999999</c:v>
                </c:pt>
                <c:pt idx="2415">
                  <c:v>281.7</c:v>
                </c:pt>
                <c:pt idx="2416">
                  <c:v>281.5</c:v>
                </c:pt>
                <c:pt idx="2417">
                  <c:v>281.3</c:v>
                </c:pt>
                <c:pt idx="2418">
                  <c:v>281.1</c:v>
                </c:pt>
                <c:pt idx="2419">
                  <c:v>280.8999999999999</c:v>
                </c:pt>
                <c:pt idx="2420">
                  <c:v>280.8</c:v>
                </c:pt>
                <c:pt idx="2421">
                  <c:v>280.6</c:v>
                </c:pt>
                <c:pt idx="2422">
                  <c:v>280.3999999999999</c:v>
                </c:pt>
                <c:pt idx="2423">
                  <c:v>280.2</c:v>
                </c:pt>
                <c:pt idx="2424">
                  <c:v>280.1</c:v>
                </c:pt>
                <c:pt idx="2425">
                  <c:v>279.8999999999999</c:v>
                </c:pt>
                <c:pt idx="2426">
                  <c:v>279.8</c:v>
                </c:pt>
                <c:pt idx="2427">
                  <c:v>279.7</c:v>
                </c:pt>
                <c:pt idx="2428">
                  <c:v>279.6</c:v>
                </c:pt>
                <c:pt idx="2429">
                  <c:v>279.5</c:v>
                </c:pt>
                <c:pt idx="2430">
                  <c:v>279.3999999999999</c:v>
                </c:pt>
                <c:pt idx="2431">
                  <c:v>279.3999999999999</c:v>
                </c:pt>
                <c:pt idx="2432">
                  <c:v>279.3</c:v>
                </c:pt>
                <c:pt idx="2433">
                  <c:v>279.3</c:v>
                </c:pt>
                <c:pt idx="2434">
                  <c:v>279.2</c:v>
                </c:pt>
                <c:pt idx="2435">
                  <c:v>279.2</c:v>
                </c:pt>
                <c:pt idx="2436">
                  <c:v>279.2</c:v>
                </c:pt>
                <c:pt idx="2437">
                  <c:v>279.2</c:v>
                </c:pt>
                <c:pt idx="2438">
                  <c:v>279.2</c:v>
                </c:pt>
                <c:pt idx="2439">
                  <c:v>279.2</c:v>
                </c:pt>
                <c:pt idx="2440">
                  <c:v>279.2</c:v>
                </c:pt>
                <c:pt idx="2441">
                  <c:v>279.2</c:v>
                </c:pt>
                <c:pt idx="2442">
                  <c:v>279.2</c:v>
                </c:pt>
                <c:pt idx="2443">
                  <c:v>279.2</c:v>
                </c:pt>
                <c:pt idx="2444">
                  <c:v>279.2</c:v>
                </c:pt>
                <c:pt idx="2445">
                  <c:v>279.3</c:v>
                </c:pt>
                <c:pt idx="2446">
                  <c:v>279.3</c:v>
                </c:pt>
                <c:pt idx="2447">
                  <c:v>279.3999999999999</c:v>
                </c:pt>
                <c:pt idx="2448">
                  <c:v>279.3999999999999</c:v>
                </c:pt>
                <c:pt idx="2449">
                  <c:v>279.5</c:v>
                </c:pt>
                <c:pt idx="2450">
                  <c:v>279.5</c:v>
                </c:pt>
                <c:pt idx="2451">
                  <c:v>279.6</c:v>
                </c:pt>
                <c:pt idx="2452">
                  <c:v>279.6</c:v>
                </c:pt>
                <c:pt idx="2453">
                  <c:v>279.7</c:v>
                </c:pt>
                <c:pt idx="2454">
                  <c:v>279.7</c:v>
                </c:pt>
                <c:pt idx="2455">
                  <c:v>279.8</c:v>
                </c:pt>
                <c:pt idx="2456">
                  <c:v>279.8</c:v>
                </c:pt>
                <c:pt idx="2457">
                  <c:v>279.8999999999999</c:v>
                </c:pt>
                <c:pt idx="2458">
                  <c:v>279.8999999999999</c:v>
                </c:pt>
                <c:pt idx="2459">
                  <c:v>280.0</c:v>
                </c:pt>
                <c:pt idx="2460">
                  <c:v>280.0</c:v>
                </c:pt>
                <c:pt idx="2461">
                  <c:v>280.1</c:v>
                </c:pt>
                <c:pt idx="2462">
                  <c:v>280.1</c:v>
                </c:pt>
                <c:pt idx="2463">
                  <c:v>280.1</c:v>
                </c:pt>
                <c:pt idx="2464">
                  <c:v>280.2</c:v>
                </c:pt>
                <c:pt idx="2465">
                  <c:v>280.2</c:v>
                </c:pt>
                <c:pt idx="2466">
                  <c:v>280.2</c:v>
                </c:pt>
                <c:pt idx="2467">
                  <c:v>280.3</c:v>
                </c:pt>
                <c:pt idx="2468">
                  <c:v>280.3</c:v>
                </c:pt>
                <c:pt idx="2469">
                  <c:v>280.3</c:v>
                </c:pt>
                <c:pt idx="2470">
                  <c:v>280.3</c:v>
                </c:pt>
                <c:pt idx="2471">
                  <c:v>280.3</c:v>
                </c:pt>
                <c:pt idx="2472">
                  <c:v>280.3</c:v>
                </c:pt>
                <c:pt idx="2473">
                  <c:v>280.3</c:v>
                </c:pt>
                <c:pt idx="2474">
                  <c:v>280.2</c:v>
                </c:pt>
                <c:pt idx="2475">
                  <c:v>280.2</c:v>
                </c:pt>
                <c:pt idx="2476">
                  <c:v>280.2</c:v>
                </c:pt>
                <c:pt idx="2477">
                  <c:v>280.1</c:v>
                </c:pt>
                <c:pt idx="2478">
                  <c:v>280.1</c:v>
                </c:pt>
                <c:pt idx="2479">
                  <c:v>280.0</c:v>
                </c:pt>
                <c:pt idx="2480">
                  <c:v>280.0</c:v>
                </c:pt>
                <c:pt idx="2481">
                  <c:v>279.8999999999999</c:v>
                </c:pt>
                <c:pt idx="2482">
                  <c:v>279.8</c:v>
                </c:pt>
                <c:pt idx="2483">
                  <c:v>279.8</c:v>
                </c:pt>
                <c:pt idx="2484">
                  <c:v>279.7</c:v>
                </c:pt>
                <c:pt idx="2485">
                  <c:v>279.6</c:v>
                </c:pt>
                <c:pt idx="2486">
                  <c:v>279.5</c:v>
                </c:pt>
                <c:pt idx="2487">
                  <c:v>279.3999999999999</c:v>
                </c:pt>
                <c:pt idx="2488">
                  <c:v>279.2</c:v>
                </c:pt>
                <c:pt idx="2489">
                  <c:v>279.1</c:v>
                </c:pt>
                <c:pt idx="2490">
                  <c:v>279.0</c:v>
                </c:pt>
                <c:pt idx="2491">
                  <c:v>278.8999999999999</c:v>
                </c:pt>
                <c:pt idx="2492">
                  <c:v>278.8999999999999</c:v>
                </c:pt>
                <c:pt idx="2493">
                  <c:v>278.8</c:v>
                </c:pt>
                <c:pt idx="2494">
                  <c:v>278.8</c:v>
                </c:pt>
                <c:pt idx="2495">
                  <c:v>278.8</c:v>
                </c:pt>
                <c:pt idx="2496">
                  <c:v>278.8</c:v>
                </c:pt>
                <c:pt idx="2497">
                  <c:v>278.8999999999999</c:v>
                </c:pt>
                <c:pt idx="2498">
                  <c:v>279.0</c:v>
                </c:pt>
                <c:pt idx="2499">
                  <c:v>279.2</c:v>
                </c:pt>
                <c:pt idx="2500">
                  <c:v>279.3999999999999</c:v>
                </c:pt>
                <c:pt idx="2501">
                  <c:v>279.7</c:v>
                </c:pt>
                <c:pt idx="2502">
                  <c:v>280.1</c:v>
                </c:pt>
                <c:pt idx="2503">
                  <c:v>280.5</c:v>
                </c:pt>
                <c:pt idx="2504">
                  <c:v>280.8999999999999</c:v>
                </c:pt>
                <c:pt idx="2505">
                  <c:v>281.3999999999999</c:v>
                </c:pt>
                <c:pt idx="2506">
                  <c:v>281.8</c:v>
                </c:pt>
                <c:pt idx="2507">
                  <c:v>282.2</c:v>
                </c:pt>
                <c:pt idx="2508">
                  <c:v>282.5</c:v>
                </c:pt>
                <c:pt idx="2509">
                  <c:v>282.7</c:v>
                </c:pt>
                <c:pt idx="2510">
                  <c:v>282.8</c:v>
                </c:pt>
                <c:pt idx="2511">
                  <c:v>283.0</c:v>
                </c:pt>
                <c:pt idx="2512">
                  <c:v>283.0</c:v>
                </c:pt>
                <c:pt idx="2513">
                  <c:v>283.0</c:v>
                </c:pt>
                <c:pt idx="2514">
                  <c:v>283.0</c:v>
                </c:pt>
                <c:pt idx="2515">
                  <c:v>283.0</c:v>
                </c:pt>
                <c:pt idx="2516">
                  <c:v>282.8999999999999</c:v>
                </c:pt>
                <c:pt idx="2517">
                  <c:v>282.8</c:v>
                </c:pt>
                <c:pt idx="2518">
                  <c:v>282.6</c:v>
                </c:pt>
                <c:pt idx="2519">
                  <c:v>282.5</c:v>
                </c:pt>
                <c:pt idx="2520">
                  <c:v>282.3</c:v>
                </c:pt>
                <c:pt idx="2521">
                  <c:v>282.1</c:v>
                </c:pt>
                <c:pt idx="2522">
                  <c:v>281.8999999999999</c:v>
                </c:pt>
                <c:pt idx="2523">
                  <c:v>281.8</c:v>
                </c:pt>
                <c:pt idx="2524">
                  <c:v>281.6</c:v>
                </c:pt>
                <c:pt idx="2525">
                  <c:v>281.3999999999999</c:v>
                </c:pt>
                <c:pt idx="2526">
                  <c:v>281.3</c:v>
                </c:pt>
                <c:pt idx="2527">
                  <c:v>281.1</c:v>
                </c:pt>
                <c:pt idx="2528">
                  <c:v>280.8999999999999</c:v>
                </c:pt>
                <c:pt idx="2529">
                  <c:v>280.8</c:v>
                </c:pt>
                <c:pt idx="2530">
                  <c:v>280.7</c:v>
                </c:pt>
                <c:pt idx="2531">
                  <c:v>280.5</c:v>
                </c:pt>
                <c:pt idx="2532">
                  <c:v>280.3999999999999</c:v>
                </c:pt>
                <c:pt idx="2533">
                  <c:v>280.3</c:v>
                </c:pt>
                <c:pt idx="2534">
                  <c:v>280.2</c:v>
                </c:pt>
                <c:pt idx="2535">
                  <c:v>280.1</c:v>
                </c:pt>
                <c:pt idx="2536">
                  <c:v>280.0</c:v>
                </c:pt>
                <c:pt idx="2537">
                  <c:v>279.8999999999999</c:v>
                </c:pt>
                <c:pt idx="2538">
                  <c:v>279.8</c:v>
                </c:pt>
                <c:pt idx="2539">
                  <c:v>279.8</c:v>
                </c:pt>
                <c:pt idx="2540">
                  <c:v>279.7</c:v>
                </c:pt>
                <c:pt idx="2541">
                  <c:v>279.7</c:v>
                </c:pt>
                <c:pt idx="2542">
                  <c:v>279.6</c:v>
                </c:pt>
                <c:pt idx="2543">
                  <c:v>279.6</c:v>
                </c:pt>
                <c:pt idx="2544">
                  <c:v>279.6</c:v>
                </c:pt>
                <c:pt idx="2545">
                  <c:v>279.6</c:v>
                </c:pt>
                <c:pt idx="2546">
                  <c:v>279.6</c:v>
                </c:pt>
                <c:pt idx="2547">
                  <c:v>279.7</c:v>
                </c:pt>
                <c:pt idx="2548">
                  <c:v>279.7</c:v>
                </c:pt>
                <c:pt idx="2549">
                  <c:v>279.7</c:v>
                </c:pt>
                <c:pt idx="2550">
                  <c:v>279.8</c:v>
                </c:pt>
                <c:pt idx="2551">
                  <c:v>279.8999999999999</c:v>
                </c:pt>
                <c:pt idx="2552">
                  <c:v>279.8999999999999</c:v>
                </c:pt>
                <c:pt idx="2553">
                  <c:v>280.0</c:v>
                </c:pt>
                <c:pt idx="2554">
                  <c:v>280.1</c:v>
                </c:pt>
                <c:pt idx="2555">
                  <c:v>280.2</c:v>
                </c:pt>
                <c:pt idx="2556">
                  <c:v>280.3</c:v>
                </c:pt>
                <c:pt idx="2557">
                  <c:v>280.3999999999999</c:v>
                </c:pt>
                <c:pt idx="2558">
                  <c:v>280.5</c:v>
                </c:pt>
                <c:pt idx="2559">
                  <c:v>280.6</c:v>
                </c:pt>
                <c:pt idx="2560">
                  <c:v>280.7</c:v>
                </c:pt>
                <c:pt idx="2561">
                  <c:v>280.8</c:v>
                </c:pt>
                <c:pt idx="2562">
                  <c:v>280.8999999999999</c:v>
                </c:pt>
                <c:pt idx="2563">
                  <c:v>281.0</c:v>
                </c:pt>
                <c:pt idx="2564">
                  <c:v>281.2</c:v>
                </c:pt>
                <c:pt idx="2565">
                  <c:v>281.3</c:v>
                </c:pt>
                <c:pt idx="2566">
                  <c:v>281.3999999999999</c:v>
                </c:pt>
                <c:pt idx="2567">
                  <c:v>281.5</c:v>
                </c:pt>
                <c:pt idx="2568">
                  <c:v>281.6</c:v>
                </c:pt>
                <c:pt idx="2569">
                  <c:v>281.7</c:v>
                </c:pt>
                <c:pt idx="2570">
                  <c:v>281.8</c:v>
                </c:pt>
                <c:pt idx="2571">
                  <c:v>282.0</c:v>
                </c:pt>
                <c:pt idx="2572">
                  <c:v>282.1</c:v>
                </c:pt>
                <c:pt idx="2573">
                  <c:v>282.2</c:v>
                </c:pt>
                <c:pt idx="2574">
                  <c:v>282.3</c:v>
                </c:pt>
                <c:pt idx="2575">
                  <c:v>282.3</c:v>
                </c:pt>
                <c:pt idx="2576">
                  <c:v>282.3999999999999</c:v>
                </c:pt>
                <c:pt idx="2577">
                  <c:v>282.5</c:v>
                </c:pt>
                <c:pt idx="2578">
                  <c:v>282.6</c:v>
                </c:pt>
                <c:pt idx="2579">
                  <c:v>282.6</c:v>
                </c:pt>
                <c:pt idx="2580">
                  <c:v>282.7</c:v>
                </c:pt>
                <c:pt idx="2581">
                  <c:v>282.8</c:v>
                </c:pt>
                <c:pt idx="2582">
                  <c:v>282.8</c:v>
                </c:pt>
                <c:pt idx="2583">
                  <c:v>282.8999999999999</c:v>
                </c:pt>
                <c:pt idx="2584">
                  <c:v>282.8999999999999</c:v>
                </c:pt>
                <c:pt idx="2585">
                  <c:v>282.8999999999999</c:v>
                </c:pt>
                <c:pt idx="2586">
                  <c:v>283.0</c:v>
                </c:pt>
                <c:pt idx="2587">
                  <c:v>283.0</c:v>
                </c:pt>
                <c:pt idx="2588">
                  <c:v>283.0</c:v>
                </c:pt>
                <c:pt idx="2589">
                  <c:v>283.1</c:v>
                </c:pt>
                <c:pt idx="2590">
                  <c:v>283.1</c:v>
                </c:pt>
                <c:pt idx="2591">
                  <c:v>283.1</c:v>
                </c:pt>
                <c:pt idx="2592">
                  <c:v>283.1</c:v>
                </c:pt>
                <c:pt idx="2593">
                  <c:v>283.1</c:v>
                </c:pt>
                <c:pt idx="2594">
                  <c:v>283.1</c:v>
                </c:pt>
                <c:pt idx="2595">
                  <c:v>283.2</c:v>
                </c:pt>
                <c:pt idx="2596">
                  <c:v>283.2</c:v>
                </c:pt>
                <c:pt idx="2597">
                  <c:v>283.2</c:v>
                </c:pt>
                <c:pt idx="2598">
                  <c:v>283.2</c:v>
                </c:pt>
                <c:pt idx="2599">
                  <c:v>283.2</c:v>
                </c:pt>
                <c:pt idx="2600">
                  <c:v>283.2</c:v>
                </c:pt>
                <c:pt idx="2601">
                  <c:v>283.2</c:v>
                </c:pt>
                <c:pt idx="2602">
                  <c:v>283.2</c:v>
                </c:pt>
                <c:pt idx="2603">
                  <c:v>283.2</c:v>
                </c:pt>
                <c:pt idx="2604">
                  <c:v>283.2</c:v>
                </c:pt>
                <c:pt idx="2605">
                  <c:v>283.2</c:v>
                </c:pt>
                <c:pt idx="2606">
                  <c:v>283.2</c:v>
                </c:pt>
                <c:pt idx="2607">
                  <c:v>283.2</c:v>
                </c:pt>
                <c:pt idx="2608">
                  <c:v>283.2</c:v>
                </c:pt>
                <c:pt idx="2609">
                  <c:v>283.2</c:v>
                </c:pt>
                <c:pt idx="2610">
                  <c:v>283.2</c:v>
                </c:pt>
                <c:pt idx="2611">
                  <c:v>283.2</c:v>
                </c:pt>
                <c:pt idx="2612">
                  <c:v>283.2</c:v>
                </c:pt>
                <c:pt idx="2613">
                  <c:v>283.2</c:v>
                </c:pt>
                <c:pt idx="2614">
                  <c:v>283.2</c:v>
                </c:pt>
                <c:pt idx="2615">
                  <c:v>283.2</c:v>
                </c:pt>
                <c:pt idx="2616">
                  <c:v>283.2</c:v>
                </c:pt>
                <c:pt idx="2617">
                  <c:v>283.1</c:v>
                </c:pt>
                <c:pt idx="2618">
                  <c:v>283.1</c:v>
                </c:pt>
                <c:pt idx="2619">
                  <c:v>283.1</c:v>
                </c:pt>
                <c:pt idx="2620">
                  <c:v>283.0</c:v>
                </c:pt>
                <c:pt idx="2621">
                  <c:v>283.0</c:v>
                </c:pt>
                <c:pt idx="2622">
                  <c:v>282.8999999999999</c:v>
                </c:pt>
                <c:pt idx="2623">
                  <c:v>282.8</c:v>
                </c:pt>
                <c:pt idx="2624">
                  <c:v>282.7</c:v>
                </c:pt>
                <c:pt idx="2625">
                  <c:v>282.6</c:v>
                </c:pt>
                <c:pt idx="2626">
                  <c:v>282.5</c:v>
                </c:pt>
                <c:pt idx="2627">
                  <c:v>282.3999999999999</c:v>
                </c:pt>
                <c:pt idx="2628">
                  <c:v>282.3</c:v>
                </c:pt>
                <c:pt idx="2629">
                  <c:v>282.2</c:v>
                </c:pt>
                <c:pt idx="2630">
                  <c:v>282.1</c:v>
                </c:pt>
                <c:pt idx="2631">
                  <c:v>282.0</c:v>
                </c:pt>
                <c:pt idx="2632">
                  <c:v>281.8999999999999</c:v>
                </c:pt>
                <c:pt idx="2633">
                  <c:v>281.8</c:v>
                </c:pt>
                <c:pt idx="2634">
                  <c:v>281.8</c:v>
                </c:pt>
                <c:pt idx="2635">
                  <c:v>281.7</c:v>
                </c:pt>
                <c:pt idx="2636">
                  <c:v>281.7</c:v>
                </c:pt>
                <c:pt idx="2637">
                  <c:v>281.6</c:v>
                </c:pt>
                <c:pt idx="2638">
                  <c:v>281.6</c:v>
                </c:pt>
                <c:pt idx="2639">
                  <c:v>281.6</c:v>
                </c:pt>
                <c:pt idx="2640">
                  <c:v>281.6</c:v>
                </c:pt>
                <c:pt idx="2641">
                  <c:v>281.7</c:v>
                </c:pt>
                <c:pt idx="2642">
                  <c:v>281.7</c:v>
                </c:pt>
                <c:pt idx="2643">
                  <c:v>281.7</c:v>
                </c:pt>
                <c:pt idx="2644">
                  <c:v>281.8</c:v>
                </c:pt>
                <c:pt idx="2645">
                  <c:v>281.8</c:v>
                </c:pt>
                <c:pt idx="2646">
                  <c:v>281.8999999999999</c:v>
                </c:pt>
                <c:pt idx="2647">
                  <c:v>281.8999999999999</c:v>
                </c:pt>
                <c:pt idx="2648">
                  <c:v>282.0</c:v>
                </c:pt>
                <c:pt idx="2649">
                  <c:v>282.1</c:v>
                </c:pt>
                <c:pt idx="2650">
                  <c:v>282.1</c:v>
                </c:pt>
                <c:pt idx="2651">
                  <c:v>282.2</c:v>
                </c:pt>
                <c:pt idx="2652">
                  <c:v>282.2</c:v>
                </c:pt>
                <c:pt idx="2653">
                  <c:v>282.2</c:v>
                </c:pt>
                <c:pt idx="2654">
                  <c:v>282.2</c:v>
                </c:pt>
                <c:pt idx="2655">
                  <c:v>282.2</c:v>
                </c:pt>
                <c:pt idx="2656">
                  <c:v>282.1</c:v>
                </c:pt>
                <c:pt idx="2657">
                  <c:v>282.0</c:v>
                </c:pt>
                <c:pt idx="2658">
                  <c:v>281.8</c:v>
                </c:pt>
                <c:pt idx="2659">
                  <c:v>281.6</c:v>
                </c:pt>
                <c:pt idx="2660">
                  <c:v>281.3999999999999</c:v>
                </c:pt>
                <c:pt idx="2661">
                  <c:v>281.0</c:v>
                </c:pt>
                <c:pt idx="2662">
                  <c:v>280.7</c:v>
                </c:pt>
                <c:pt idx="2663">
                  <c:v>280.2</c:v>
                </c:pt>
                <c:pt idx="2664">
                  <c:v>279.7</c:v>
                </c:pt>
                <c:pt idx="2665">
                  <c:v>279.2</c:v>
                </c:pt>
                <c:pt idx="2666">
                  <c:v>278.7</c:v>
                </c:pt>
                <c:pt idx="2667">
                  <c:v>278.2</c:v>
                </c:pt>
                <c:pt idx="2668">
                  <c:v>277.8</c:v>
                </c:pt>
                <c:pt idx="2669">
                  <c:v>277.3999999999999</c:v>
                </c:pt>
                <c:pt idx="2670">
                  <c:v>276.8999999999999</c:v>
                </c:pt>
                <c:pt idx="2671">
                  <c:v>276.6</c:v>
                </c:pt>
                <c:pt idx="2672">
                  <c:v>276.2</c:v>
                </c:pt>
                <c:pt idx="2673">
                  <c:v>275.8</c:v>
                </c:pt>
                <c:pt idx="2674">
                  <c:v>275.3999999999999</c:v>
                </c:pt>
                <c:pt idx="2675">
                  <c:v>275.0</c:v>
                </c:pt>
                <c:pt idx="2676">
                  <c:v>274.7</c:v>
                </c:pt>
                <c:pt idx="2677">
                  <c:v>274.3</c:v>
                </c:pt>
                <c:pt idx="2678">
                  <c:v>273.8999999999999</c:v>
                </c:pt>
                <c:pt idx="2679">
                  <c:v>273.6</c:v>
                </c:pt>
                <c:pt idx="2680">
                  <c:v>273.2</c:v>
                </c:pt>
                <c:pt idx="2681">
                  <c:v>272.8999999999999</c:v>
                </c:pt>
                <c:pt idx="2682">
                  <c:v>272.5</c:v>
                </c:pt>
                <c:pt idx="2683">
                  <c:v>272.3</c:v>
                </c:pt>
                <c:pt idx="2684">
                  <c:v>272.0</c:v>
                </c:pt>
                <c:pt idx="2685">
                  <c:v>271.8</c:v>
                </c:pt>
                <c:pt idx="2686">
                  <c:v>271.7</c:v>
                </c:pt>
                <c:pt idx="2687">
                  <c:v>271.6</c:v>
                </c:pt>
                <c:pt idx="2688">
                  <c:v>271.6</c:v>
                </c:pt>
                <c:pt idx="2689">
                  <c:v>271.6</c:v>
                </c:pt>
                <c:pt idx="2690">
                  <c:v>271.7</c:v>
                </c:pt>
                <c:pt idx="2691">
                  <c:v>271.8</c:v>
                </c:pt>
                <c:pt idx="2692">
                  <c:v>271.8999999999999</c:v>
                </c:pt>
                <c:pt idx="2693">
                  <c:v>272.1</c:v>
                </c:pt>
                <c:pt idx="2694">
                  <c:v>272.3</c:v>
                </c:pt>
                <c:pt idx="2695">
                  <c:v>272.5</c:v>
                </c:pt>
                <c:pt idx="2696">
                  <c:v>272.7</c:v>
                </c:pt>
                <c:pt idx="2697">
                  <c:v>272.8999999999999</c:v>
                </c:pt>
                <c:pt idx="2698">
                  <c:v>273.2</c:v>
                </c:pt>
                <c:pt idx="2699">
                  <c:v>273.3999999999999</c:v>
                </c:pt>
                <c:pt idx="2700">
                  <c:v>273.7</c:v>
                </c:pt>
                <c:pt idx="2701">
                  <c:v>274.0</c:v>
                </c:pt>
                <c:pt idx="2702">
                  <c:v>274.2</c:v>
                </c:pt>
                <c:pt idx="2703">
                  <c:v>274.5</c:v>
                </c:pt>
                <c:pt idx="2704">
                  <c:v>274.7</c:v>
                </c:pt>
                <c:pt idx="2705">
                  <c:v>275.0</c:v>
                </c:pt>
                <c:pt idx="2706">
                  <c:v>275.2</c:v>
                </c:pt>
                <c:pt idx="2707">
                  <c:v>275.3999999999999</c:v>
                </c:pt>
                <c:pt idx="2708">
                  <c:v>275.6</c:v>
                </c:pt>
                <c:pt idx="2709">
                  <c:v>275.8</c:v>
                </c:pt>
                <c:pt idx="2710">
                  <c:v>276.0</c:v>
                </c:pt>
                <c:pt idx="2711">
                  <c:v>276.2</c:v>
                </c:pt>
                <c:pt idx="2712">
                  <c:v>276.3</c:v>
                </c:pt>
                <c:pt idx="2713">
                  <c:v>276.3999999999999</c:v>
                </c:pt>
                <c:pt idx="2714">
                  <c:v>276.6</c:v>
                </c:pt>
                <c:pt idx="2715">
                  <c:v>276.7</c:v>
                </c:pt>
                <c:pt idx="2716">
                  <c:v>276.8</c:v>
                </c:pt>
                <c:pt idx="2717">
                  <c:v>276.8999999999999</c:v>
                </c:pt>
                <c:pt idx="2718">
                  <c:v>277.0</c:v>
                </c:pt>
                <c:pt idx="2719">
                  <c:v>277.0</c:v>
                </c:pt>
                <c:pt idx="2720">
                  <c:v>277.1</c:v>
                </c:pt>
                <c:pt idx="2721">
                  <c:v>277.1</c:v>
                </c:pt>
                <c:pt idx="2722">
                  <c:v>277.2</c:v>
                </c:pt>
                <c:pt idx="2723">
                  <c:v>277.2</c:v>
                </c:pt>
                <c:pt idx="2724">
                  <c:v>277.2</c:v>
                </c:pt>
                <c:pt idx="2725">
                  <c:v>277.2</c:v>
                </c:pt>
                <c:pt idx="2726">
                  <c:v>277.2</c:v>
                </c:pt>
                <c:pt idx="2727">
                  <c:v>277.2</c:v>
                </c:pt>
                <c:pt idx="2728">
                  <c:v>277.2</c:v>
                </c:pt>
                <c:pt idx="2729">
                  <c:v>277.1</c:v>
                </c:pt>
                <c:pt idx="2730">
                  <c:v>277.1</c:v>
                </c:pt>
                <c:pt idx="2731">
                  <c:v>277.0</c:v>
                </c:pt>
                <c:pt idx="2732">
                  <c:v>277.0</c:v>
                </c:pt>
                <c:pt idx="2733">
                  <c:v>276.8999999999999</c:v>
                </c:pt>
                <c:pt idx="2734">
                  <c:v>276.8999999999999</c:v>
                </c:pt>
                <c:pt idx="2735">
                  <c:v>276.8</c:v>
                </c:pt>
                <c:pt idx="2736">
                  <c:v>276.8</c:v>
                </c:pt>
                <c:pt idx="2737">
                  <c:v>276.7</c:v>
                </c:pt>
                <c:pt idx="2738">
                  <c:v>276.6</c:v>
                </c:pt>
                <c:pt idx="2739">
                  <c:v>276.6</c:v>
                </c:pt>
                <c:pt idx="2740">
                  <c:v>276.5</c:v>
                </c:pt>
                <c:pt idx="2741">
                  <c:v>276.3999999999999</c:v>
                </c:pt>
                <c:pt idx="2742">
                  <c:v>276.3999999999999</c:v>
                </c:pt>
                <c:pt idx="2743">
                  <c:v>276.3</c:v>
                </c:pt>
                <c:pt idx="2744">
                  <c:v>276.2</c:v>
                </c:pt>
                <c:pt idx="2745">
                  <c:v>276.2</c:v>
                </c:pt>
                <c:pt idx="2746">
                  <c:v>276.1</c:v>
                </c:pt>
                <c:pt idx="2747">
                  <c:v>276.1</c:v>
                </c:pt>
                <c:pt idx="2748">
                  <c:v>276.0</c:v>
                </c:pt>
                <c:pt idx="2749">
                  <c:v>276.0</c:v>
                </c:pt>
                <c:pt idx="2750">
                  <c:v>276.0</c:v>
                </c:pt>
                <c:pt idx="2751">
                  <c:v>275.8999999999999</c:v>
                </c:pt>
                <c:pt idx="2752">
                  <c:v>275.8999999999999</c:v>
                </c:pt>
                <c:pt idx="2753">
                  <c:v>275.8999999999999</c:v>
                </c:pt>
                <c:pt idx="2754">
                  <c:v>275.8999999999999</c:v>
                </c:pt>
                <c:pt idx="2755">
                  <c:v>275.8999999999999</c:v>
                </c:pt>
                <c:pt idx="2756">
                  <c:v>275.8999999999999</c:v>
                </c:pt>
                <c:pt idx="2757">
                  <c:v>276.0</c:v>
                </c:pt>
                <c:pt idx="2758">
                  <c:v>276.0</c:v>
                </c:pt>
                <c:pt idx="2759">
                  <c:v>276.0</c:v>
                </c:pt>
                <c:pt idx="2760">
                  <c:v>276.1</c:v>
                </c:pt>
                <c:pt idx="2761">
                  <c:v>276.1</c:v>
                </c:pt>
                <c:pt idx="2762">
                  <c:v>276.2</c:v>
                </c:pt>
                <c:pt idx="2763">
                  <c:v>276.3</c:v>
                </c:pt>
                <c:pt idx="2764">
                  <c:v>276.3</c:v>
                </c:pt>
                <c:pt idx="2765">
                  <c:v>276.3999999999999</c:v>
                </c:pt>
                <c:pt idx="2766">
                  <c:v>276.3999999999999</c:v>
                </c:pt>
                <c:pt idx="2767">
                  <c:v>276.3999999999999</c:v>
                </c:pt>
                <c:pt idx="2768">
                  <c:v>276.5</c:v>
                </c:pt>
                <c:pt idx="2769">
                  <c:v>276.5</c:v>
                </c:pt>
                <c:pt idx="2770">
                  <c:v>276.5</c:v>
                </c:pt>
                <c:pt idx="2771">
                  <c:v>276.6</c:v>
                </c:pt>
                <c:pt idx="2772">
                  <c:v>276.6</c:v>
                </c:pt>
                <c:pt idx="2773">
                  <c:v>276.6</c:v>
                </c:pt>
                <c:pt idx="2774">
                  <c:v>276.6</c:v>
                </c:pt>
                <c:pt idx="2775">
                  <c:v>276.6</c:v>
                </c:pt>
                <c:pt idx="2776">
                  <c:v>276.6</c:v>
                </c:pt>
                <c:pt idx="2777">
                  <c:v>276.6</c:v>
                </c:pt>
                <c:pt idx="2778">
                  <c:v>276.6</c:v>
                </c:pt>
                <c:pt idx="2779">
                  <c:v>276.6</c:v>
                </c:pt>
                <c:pt idx="2780">
                  <c:v>276.6</c:v>
                </c:pt>
                <c:pt idx="2781">
                  <c:v>276.6</c:v>
                </c:pt>
                <c:pt idx="2782">
                  <c:v>276.6</c:v>
                </c:pt>
                <c:pt idx="2783">
                  <c:v>276.6</c:v>
                </c:pt>
                <c:pt idx="2784">
                  <c:v>276.6</c:v>
                </c:pt>
                <c:pt idx="2785">
                  <c:v>276.6</c:v>
                </c:pt>
                <c:pt idx="2786">
                  <c:v>276.6</c:v>
                </c:pt>
                <c:pt idx="2787">
                  <c:v>276.6</c:v>
                </c:pt>
                <c:pt idx="2788">
                  <c:v>276.7</c:v>
                </c:pt>
                <c:pt idx="2789">
                  <c:v>276.7</c:v>
                </c:pt>
                <c:pt idx="2790">
                  <c:v>276.7</c:v>
                </c:pt>
                <c:pt idx="2791">
                  <c:v>276.8</c:v>
                </c:pt>
                <c:pt idx="2792">
                  <c:v>276.8</c:v>
                </c:pt>
                <c:pt idx="2793">
                  <c:v>276.8999999999999</c:v>
                </c:pt>
                <c:pt idx="2794">
                  <c:v>277.0</c:v>
                </c:pt>
                <c:pt idx="2795">
                  <c:v>277.1</c:v>
                </c:pt>
                <c:pt idx="2796">
                  <c:v>277.2</c:v>
                </c:pt>
                <c:pt idx="2797">
                  <c:v>277.3</c:v>
                </c:pt>
                <c:pt idx="2798">
                  <c:v>277.3999999999999</c:v>
                </c:pt>
                <c:pt idx="2799">
                  <c:v>277.5</c:v>
                </c:pt>
                <c:pt idx="2800">
                  <c:v>277.6</c:v>
                </c:pt>
                <c:pt idx="2801">
                  <c:v>277.7</c:v>
                </c:pt>
                <c:pt idx="2802">
                  <c:v>277.8</c:v>
                </c:pt>
                <c:pt idx="2803">
                  <c:v>277.8999999999999</c:v>
                </c:pt>
                <c:pt idx="2804">
                  <c:v>278.0</c:v>
                </c:pt>
                <c:pt idx="2805">
                  <c:v>278.1</c:v>
                </c:pt>
                <c:pt idx="2806">
                  <c:v>278.1</c:v>
                </c:pt>
                <c:pt idx="2807">
                  <c:v>278.1</c:v>
                </c:pt>
                <c:pt idx="2808">
                  <c:v>278.0</c:v>
                </c:pt>
                <c:pt idx="2809">
                  <c:v>278.0</c:v>
                </c:pt>
                <c:pt idx="2810">
                  <c:v>277.8</c:v>
                </c:pt>
                <c:pt idx="2811">
                  <c:v>277.7</c:v>
                </c:pt>
                <c:pt idx="2812">
                  <c:v>277.5</c:v>
                </c:pt>
                <c:pt idx="2813">
                  <c:v>277.3999999999999</c:v>
                </c:pt>
                <c:pt idx="2814">
                  <c:v>277.2</c:v>
                </c:pt>
                <c:pt idx="2815">
                  <c:v>277.1</c:v>
                </c:pt>
                <c:pt idx="2816">
                  <c:v>277.0</c:v>
                </c:pt>
                <c:pt idx="2817">
                  <c:v>276.8999999999999</c:v>
                </c:pt>
                <c:pt idx="2818">
                  <c:v>276.8</c:v>
                </c:pt>
                <c:pt idx="2819">
                  <c:v>276.8</c:v>
                </c:pt>
                <c:pt idx="2820">
                  <c:v>276.8</c:v>
                </c:pt>
                <c:pt idx="2821">
                  <c:v>276.8</c:v>
                </c:pt>
                <c:pt idx="2822">
                  <c:v>276.8</c:v>
                </c:pt>
                <c:pt idx="2823">
                  <c:v>276.8</c:v>
                </c:pt>
                <c:pt idx="2824">
                  <c:v>276.8</c:v>
                </c:pt>
                <c:pt idx="2825">
                  <c:v>276.8</c:v>
                </c:pt>
                <c:pt idx="2826">
                  <c:v>276.8</c:v>
                </c:pt>
                <c:pt idx="2827">
                  <c:v>276.8</c:v>
                </c:pt>
                <c:pt idx="2828">
                  <c:v>276.7</c:v>
                </c:pt>
                <c:pt idx="2829">
                  <c:v>276.7</c:v>
                </c:pt>
                <c:pt idx="2830">
                  <c:v>276.6</c:v>
                </c:pt>
                <c:pt idx="2831">
                  <c:v>276.6</c:v>
                </c:pt>
                <c:pt idx="2832">
                  <c:v>276.6</c:v>
                </c:pt>
                <c:pt idx="2833">
                  <c:v>276.5</c:v>
                </c:pt>
                <c:pt idx="2834">
                  <c:v>276.5</c:v>
                </c:pt>
                <c:pt idx="2835">
                  <c:v>276.5</c:v>
                </c:pt>
                <c:pt idx="2836">
                  <c:v>276.5</c:v>
                </c:pt>
                <c:pt idx="2837">
                  <c:v>276.5</c:v>
                </c:pt>
                <c:pt idx="2838">
                  <c:v>276.6</c:v>
                </c:pt>
                <c:pt idx="2839">
                  <c:v>276.6</c:v>
                </c:pt>
                <c:pt idx="2840">
                  <c:v>276.7</c:v>
                </c:pt>
                <c:pt idx="2841">
                  <c:v>276.8999999999999</c:v>
                </c:pt>
                <c:pt idx="2842">
                  <c:v>277.0</c:v>
                </c:pt>
                <c:pt idx="2843">
                  <c:v>277.1</c:v>
                </c:pt>
                <c:pt idx="2844">
                  <c:v>277.3</c:v>
                </c:pt>
                <c:pt idx="2845">
                  <c:v>277.3999999999999</c:v>
                </c:pt>
                <c:pt idx="2846">
                  <c:v>277.6</c:v>
                </c:pt>
                <c:pt idx="2847">
                  <c:v>277.7</c:v>
                </c:pt>
                <c:pt idx="2848">
                  <c:v>277.8</c:v>
                </c:pt>
                <c:pt idx="2849">
                  <c:v>278.0</c:v>
                </c:pt>
                <c:pt idx="2850">
                  <c:v>278.1</c:v>
                </c:pt>
                <c:pt idx="2851">
                  <c:v>278.1</c:v>
                </c:pt>
                <c:pt idx="2852">
                  <c:v>278.2</c:v>
                </c:pt>
                <c:pt idx="2853">
                  <c:v>278.2</c:v>
                </c:pt>
                <c:pt idx="2854">
                  <c:v>278.2</c:v>
                </c:pt>
                <c:pt idx="2855">
                  <c:v>278.1</c:v>
                </c:pt>
                <c:pt idx="2856">
                  <c:v>278.2</c:v>
                </c:pt>
                <c:pt idx="2857">
                  <c:v>278.3</c:v>
                </c:pt>
                <c:pt idx="2858">
                  <c:v>278.3999999999999</c:v>
                </c:pt>
                <c:pt idx="2859">
                  <c:v>278.6</c:v>
                </c:pt>
                <c:pt idx="2860">
                  <c:v>278.8999999999999</c:v>
                </c:pt>
                <c:pt idx="2861">
                  <c:v>279.1</c:v>
                </c:pt>
                <c:pt idx="2862">
                  <c:v>279.3999999999999</c:v>
                </c:pt>
                <c:pt idx="2863">
                  <c:v>279.7</c:v>
                </c:pt>
                <c:pt idx="2864">
                  <c:v>280.0</c:v>
                </c:pt>
                <c:pt idx="2865">
                  <c:v>280.3</c:v>
                </c:pt>
                <c:pt idx="2866">
                  <c:v>280.6</c:v>
                </c:pt>
                <c:pt idx="2867">
                  <c:v>280.8999999999999</c:v>
                </c:pt>
                <c:pt idx="2868">
                  <c:v>281.2</c:v>
                </c:pt>
                <c:pt idx="2869">
                  <c:v>281.3999999999999</c:v>
                </c:pt>
                <c:pt idx="2870">
                  <c:v>281.7</c:v>
                </c:pt>
                <c:pt idx="2871">
                  <c:v>281.8999999999999</c:v>
                </c:pt>
                <c:pt idx="2872">
                  <c:v>282.1</c:v>
                </c:pt>
                <c:pt idx="2873">
                  <c:v>282.3999999999999</c:v>
                </c:pt>
                <c:pt idx="2874">
                  <c:v>282.6</c:v>
                </c:pt>
                <c:pt idx="2875">
                  <c:v>282.8</c:v>
                </c:pt>
                <c:pt idx="2876">
                  <c:v>283.0</c:v>
                </c:pt>
                <c:pt idx="2877">
                  <c:v>283.2</c:v>
                </c:pt>
                <c:pt idx="2878">
                  <c:v>283.3999999999999</c:v>
                </c:pt>
                <c:pt idx="2879">
                  <c:v>283.6</c:v>
                </c:pt>
                <c:pt idx="2880">
                  <c:v>283.7</c:v>
                </c:pt>
                <c:pt idx="2881">
                  <c:v>283.8999999999999</c:v>
                </c:pt>
                <c:pt idx="2882">
                  <c:v>284.0</c:v>
                </c:pt>
                <c:pt idx="2883">
                  <c:v>284.1</c:v>
                </c:pt>
                <c:pt idx="2884">
                  <c:v>284.2</c:v>
                </c:pt>
                <c:pt idx="2885">
                  <c:v>284.2</c:v>
                </c:pt>
                <c:pt idx="2886">
                  <c:v>284.2</c:v>
                </c:pt>
                <c:pt idx="2887">
                  <c:v>284.2</c:v>
                </c:pt>
                <c:pt idx="2888">
                  <c:v>284.2</c:v>
                </c:pt>
                <c:pt idx="2889">
                  <c:v>284.1</c:v>
                </c:pt>
                <c:pt idx="2890">
                  <c:v>283.8999999999999</c:v>
                </c:pt>
                <c:pt idx="2891">
                  <c:v>283.8</c:v>
                </c:pt>
                <c:pt idx="2892">
                  <c:v>283.6</c:v>
                </c:pt>
                <c:pt idx="2893">
                  <c:v>283.5</c:v>
                </c:pt>
                <c:pt idx="2894">
                  <c:v>283.3</c:v>
                </c:pt>
                <c:pt idx="2895">
                  <c:v>283.2</c:v>
                </c:pt>
                <c:pt idx="2896">
                  <c:v>283.1</c:v>
                </c:pt>
                <c:pt idx="2897">
                  <c:v>283.0</c:v>
                </c:pt>
                <c:pt idx="2898">
                  <c:v>283.0</c:v>
                </c:pt>
                <c:pt idx="2899">
                  <c:v>283.1</c:v>
                </c:pt>
                <c:pt idx="2900">
                  <c:v>283.2</c:v>
                </c:pt>
                <c:pt idx="2901">
                  <c:v>283.3999999999999</c:v>
                </c:pt>
                <c:pt idx="2902">
                  <c:v>283.6</c:v>
                </c:pt>
                <c:pt idx="2903">
                  <c:v>283.7</c:v>
                </c:pt>
                <c:pt idx="2904">
                  <c:v>283.8999999999999</c:v>
                </c:pt>
                <c:pt idx="2905">
                  <c:v>284.0</c:v>
                </c:pt>
                <c:pt idx="2906">
                  <c:v>284.0</c:v>
                </c:pt>
                <c:pt idx="2907">
                  <c:v>284.0</c:v>
                </c:pt>
                <c:pt idx="2908">
                  <c:v>284.0</c:v>
                </c:pt>
                <c:pt idx="2909">
                  <c:v>283.8999999999999</c:v>
                </c:pt>
                <c:pt idx="2910">
                  <c:v>283.8999999999999</c:v>
                </c:pt>
                <c:pt idx="2911">
                  <c:v>283.8999999999999</c:v>
                </c:pt>
                <c:pt idx="2912">
                  <c:v>283.8999999999999</c:v>
                </c:pt>
                <c:pt idx="2913">
                  <c:v>283.8999999999999</c:v>
                </c:pt>
                <c:pt idx="2914">
                  <c:v>284.0</c:v>
                </c:pt>
                <c:pt idx="2915">
                  <c:v>284.3</c:v>
                </c:pt>
                <c:pt idx="2916">
                  <c:v>284.6</c:v>
                </c:pt>
                <c:pt idx="2917">
                  <c:v>285.1</c:v>
                </c:pt>
                <c:pt idx="2918">
                  <c:v>285.5</c:v>
                </c:pt>
                <c:pt idx="2919">
                  <c:v>285.8999999999999</c:v>
                </c:pt>
                <c:pt idx="2920">
                  <c:v>286.2</c:v>
                </c:pt>
                <c:pt idx="2921">
                  <c:v>286.5</c:v>
                </c:pt>
                <c:pt idx="2922">
                  <c:v>286.6</c:v>
                </c:pt>
                <c:pt idx="2923">
                  <c:v>286.8</c:v>
                </c:pt>
                <c:pt idx="2924">
                  <c:v>286.8</c:v>
                </c:pt>
                <c:pt idx="2925">
                  <c:v>286.8</c:v>
                </c:pt>
                <c:pt idx="2926">
                  <c:v>286.8</c:v>
                </c:pt>
                <c:pt idx="2927">
                  <c:v>286.7</c:v>
                </c:pt>
                <c:pt idx="2928">
                  <c:v>286.5</c:v>
                </c:pt>
                <c:pt idx="2929">
                  <c:v>286.3999999999999</c:v>
                </c:pt>
                <c:pt idx="2930">
                  <c:v>286.2</c:v>
                </c:pt>
                <c:pt idx="2931">
                  <c:v>286.2</c:v>
                </c:pt>
                <c:pt idx="2932">
                  <c:v>286.2</c:v>
                </c:pt>
                <c:pt idx="2933">
                  <c:v>286.2</c:v>
                </c:pt>
                <c:pt idx="2934">
                  <c:v>286.1</c:v>
                </c:pt>
                <c:pt idx="2935">
                  <c:v>286.1</c:v>
                </c:pt>
                <c:pt idx="2936">
                  <c:v>286.1</c:v>
                </c:pt>
                <c:pt idx="2937">
                  <c:v>286.1</c:v>
                </c:pt>
                <c:pt idx="2938">
                  <c:v>286.1</c:v>
                </c:pt>
                <c:pt idx="2939">
                  <c:v>286.3</c:v>
                </c:pt>
                <c:pt idx="2940">
                  <c:v>286.5</c:v>
                </c:pt>
                <c:pt idx="2941">
                  <c:v>286.8</c:v>
                </c:pt>
                <c:pt idx="2942">
                  <c:v>287.1</c:v>
                </c:pt>
                <c:pt idx="2943">
                  <c:v>287.5</c:v>
                </c:pt>
                <c:pt idx="2944">
                  <c:v>287.8999999999999</c:v>
                </c:pt>
                <c:pt idx="2945">
                  <c:v>288.3</c:v>
                </c:pt>
                <c:pt idx="2946">
                  <c:v>288.8</c:v>
                </c:pt>
                <c:pt idx="2947">
                  <c:v>289.1</c:v>
                </c:pt>
                <c:pt idx="2948">
                  <c:v>289.3999999999999</c:v>
                </c:pt>
                <c:pt idx="2949">
                  <c:v>289.5</c:v>
                </c:pt>
                <c:pt idx="2950">
                  <c:v>289.5</c:v>
                </c:pt>
                <c:pt idx="2951">
                  <c:v>289.6</c:v>
                </c:pt>
                <c:pt idx="2952">
                  <c:v>289.6</c:v>
                </c:pt>
                <c:pt idx="2953">
                  <c:v>289.6</c:v>
                </c:pt>
                <c:pt idx="2954">
                  <c:v>289.8</c:v>
                </c:pt>
                <c:pt idx="2955">
                  <c:v>289.8999999999999</c:v>
                </c:pt>
                <c:pt idx="2956">
                  <c:v>290.1</c:v>
                </c:pt>
                <c:pt idx="2957">
                  <c:v>290.3</c:v>
                </c:pt>
                <c:pt idx="2958">
                  <c:v>290.6</c:v>
                </c:pt>
                <c:pt idx="2959">
                  <c:v>290.8999999999999</c:v>
                </c:pt>
                <c:pt idx="2960">
                  <c:v>291.3</c:v>
                </c:pt>
                <c:pt idx="2961">
                  <c:v>291.8</c:v>
                </c:pt>
                <c:pt idx="2962">
                  <c:v>292.2</c:v>
                </c:pt>
                <c:pt idx="2963">
                  <c:v>292.6</c:v>
                </c:pt>
                <c:pt idx="2964">
                  <c:v>293.0</c:v>
                </c:pt>
                <c:pt idx="2965">
                  <c:v>293.6</c:v>
                </c:pt>
                <c:pt idx="2966">
                  <c:v>294.1</c:v>
                </c:pt>
                <c:pt idx="2967">
                  <c:v>294.6</c:v>
                </c:pt>
                <c:pt idx="2968">
                  <c:v>295.1</c:v>
                </c:pt>
                <c:pt idx="2969">
                  <c:v>295.5</c:v>
                </c:pt>
                <c:pt idx="2970">
                  <c:v>295.8999999999999</c:v>
                </c:pt>
                <c:pt idx="2971">
                  <c:v>296.0</c:v>
                </c:pt>
                <c:pt idx="2972">
                  <c:v>296.0</c:v>
                </c:pt>
                <c:pt idx="2973">
                  <c:v>296.0</c:v>
                </c:pt>
                <c:pt idx="2974">
                  <c:v>296.1</c:v>
                </c:pt>
                <c:pt idx="2975">
                  <c:v>296.2</c:v>
                </c:pt>
                <c:pt idx="2976">
                  <c:v>296.3999999999999</c:v>
                </c:pt>
                <c:pt idx="2977">
                  <c:v>296.7</c:v>
                </c:pt>
                <c:pt idx="2978">
                  <c:v>297.0</c:v>
                </c:pt>
                <c:pt idx="2979">
                  <c:v>297.3999999999999</c:v>
                </c:pt>
                <c:pt idx="2980">
                  <c:v>297.8999999999999</c:v>
                </c:pt>
                <c:pt idx="2981">
                  <c:v>298.3</c:v>
                </c:pt>
                <c:pt idx="2982">
                  <c:v>298.7</c:v>
                </c:pt>
                <c:pt idx="2983">
                  <c:v>299.1</c:v>
                </c:pt>
                <c:pt idx="2984">
                  <c:v>299.3</c:v>
                </c:pt>
                <c:pt idx="2985">
                  <c:v>299.5</c:v>
                </c:pt>
                <c:pt idx="2986">
                  <c:v>299.8</c:v>
                </c:pt>
                <c:pt idx="2987">
                  <c:v>300.2</c:v>
                </c:pt>
                <c:pt idx="2988">
                  <c:v>300.6</c:v>
                </c:pt>
                <c:pt idx="2989">
                  <c:v>301.1</c:v>
                </c:pt>
                <c:pt idx="2990">
                  <c:v>301.6</c:v>
                </c:pt>
                <c:pt idx="2991">
                  <c:v>302.1</c:v>
                </c:pt>
                <c:pt idx="2992">
                  <c:v>302.6</c:v>
                </c:pt>
                <c:pt idx="2993">
                  <c:v>303.0</c:v>
                </c:pt>
                <c:pt idx="2994">
                  <c:v>303.3999999999999</c:v>
                </c:pt>
                <c:pt idx="2995">
                  <c:v>303.7</c:v>
                </c:pt>
                <c:pt idx="2996">
                  <c:v>303.8999999999999</c:v>
                </c:pt>
                <c:pt idx="2997">
                  <c:v>304.1</c:v>
                </c:pt>
                <c:pt idx="2998">
                  <c:v>304.3999999999999</c:v>
                </c:pt>
                <c:pt idx="2999">
                  <c:v>304.7</c:v>
                </c:pt>
                <c:pt idx="3000">
                  <c:v>305.0</c:v>
                </c:pt>
                <c:pt idx="3001">
                  <c:v>305.3999999999999</c:v>
                </c:pt>
                <c:pt idx="3002">
                  <c:v>305.8</c:v>
                </c:pt>
                <c:pt idx="3003">
                  <c:v>306.2</c:v>
                </c:pt>
                <c:pt idx="3004">
                  <c:v>306.6</c:v>
                </c:pt>
                <c:pt idx="3005">
                  <c:v>307.0</c:v>
                </c:pt>
                <c:pt idx="3006">
                  <c:v>307.3</c:v>
                </c:pt>
                <c:pt idx="3007">
                  <c:v>307.6</c:v>
                </c:pt>
                <c:pt idx="3008">
                  <c:v>308.0</c:v>
                </c:pt>
                <c:pt idx="3009">
                  <c:v>308.3999999999999</c:v>
                </c:pt>
                <c:pt idx="3010">
                  <c:v>308.7</c:v>
                </c:pt>
                <c:pt idx="3011">
                  <c:v>309.2</c:v>
                </c:pt>
                <c:pt idx="3012">
                  <c:v>309.6</c:v>
                </c:pt>
                <c:pt idx="3013">
                  <c:v>310.1</c:v>
                </c:pt>
                <c:pt idx="3014">
                  <c:v>310.5</c:v>
                </c:pt>
                <c:pt idx="3015">
                  <c:v>310.8</c:v>
                </c:pt>
                <c:pt idx="3016">
                  <c:v>311.0</c:v>
                </c:pt>
                <c:pt idx="3017">
                  <c:v>311.0</c:v>
                </c:pt>
                <c:pt idx="3018">
                  <c:v>311.0</c:v>
                </c:pt>
                <c:pt idx="3019">
                  <c:v>310.8999999999999</c:v>
                </c:pt>
                <c:pt idx="3020">
                  <c:v>310.8</c:v>
                </c:pt>
                <c:pt idx="3021">
                  <c:v>310.8</c:v>
                </c:pt>
                <c:pt idx="3022">
                  <c:v>310.8999999999999</c:v>
                </c:pt>
                <c:pt idx="3023">
                  <c:v>311.0</c:v>
                </c:pt>
                <c:pt idx="3024">
                  <c:v>311.2</c:v>
                </c:pt>
                <c:pt idx="3025">
                  <c:v>311.5</c:v>
                </c:pt>
                <c:pt idx="3026">
                  <c:v>311.8</c:v>
                </c:pt>
                <c:pt idx="3027">
                  <c:v>312.2</c:v>
                </c:pt>
                <c:pt idx="3028">
                  <c:v>312.8</c:v>
                </c:pt>
                <c:pt idx="3029">
                  <c:v>313.5</c:v>
                </c:pt>
                <c:pt idx="3030">
                  <c:v>314.1</c:v>
                </c:pt>
                <c:pt idx="3031">
                  <c:v>314.7</c:v>
                </c:pt>
                <c:pt idx="3032" formatCode="0.0">
                  <c:v>315.283</c:v>
                </c:pt>
                <c:pt idx="3033" formatCode="0.0">
                  <c:v>315.9741666666667</c:v>
                </c:pt>
                <c:pt idx="3034" formatCode="0.0">
                  <c:v>316.9074999999999</c:v>
                </c:pt>
                <c:pt idx="3035" formatCode="0.0">
                  <c:v>317.6366666666667</c:v>
                </c:pt>
                <c:pt idx="3036" formatCode="0.0">
                  <c:v>318.45</c:v>
                </c:pt>
                <c:pt idx="3037" formatCode="0.0">
                  <c:v>318.9941666666666</c:v>
                </c:pt>
                <c:pt idx="3038" formatCode="0.0">
                  <c:v>319.6216666666667</c:v>
                </c:pt>
                <c:pt idx="3039" formatCode="0.0">
                  <c:v>320.0433333333334</c:v>
                </c:pt>
                <c:pt idx="3040" formatCode="0.0">
                  <c:v>321.3833333333334</c:v>
                </c:pt>
                <c:pt idx="3041" formatCode="0.0">
                  <c:v>322.1566666666668</c:v>
                </c:pt>
                <c:pt idx="3042" formatCode="0.0">
                  <c:v>323.045</c:v>
                </c:pt>
                <c:pt idx="3043" formatCode="0.0">
                  <c:v>324.6241666666667</c:v>
                </c:pt>
                <c:pt idx="3044" formatCode="0.0">
                  <c:v>325.6808333333337</c:v>
                </c:pt>
                <c:pt idx="3045" formatCode="0.0">
                  <c:v>326.3183333333334</c:v>
                </c:pt>
                <c:pt idx="3046" formatCode="0.0">
                  <c:v>327.4525</c:v>
                </c:pt>
                <c:pt idx="3047" formatCode="0.0">
                  <c:v>329.6758333333337</c:v>
                </c:pt>
                <c:pt idx="3048" formatCode="0.0">
                  <c:v>330.1833333333334</c:v>
                </c:pt>
                <c:pt idx="3049" formatCode="0.0">
                  <c:v>331.1158333333337</c:v>
                </c:pt>
                <c:pt idx="3050" formatCode="0.0">
                  <c:v>332.0416666666667</c:v>
                </c:pt>
                <c:pt idx="3051" formatCode="0.0">
                  <c:v>333.8308333333334</c:v>
                </c:pt>
                <c:pt idx="3052" formatCode="0.0">
                  <c:v>335.4</c:v>
                </c:pt>
                <c:pt idx="3053" formatCode="0.0">
                  <c:v>336.8425</c:v>
                </c:pt>
                <c:pt idx="3054" formatCode="0.0">
                  <c:v>338.75</c:v>
                </c:pt>
                <c:pt idx="3055" formatCode="0.0">
                  <c:v>340.1058333333337</c:v>
                </c:pt>
                <c:pt idx="3056" formatCode="0.0">
                  <c:v>341.4483333333333</c:v>
                </c:pt>
                <c:pt idx="3057" formatCode="0.0">
                  <c:v>343.0533333333334</c:v>
                </c:pt>
                <c:pt idx="3058" formatCode="0.0">
                  <c:v>344.6508333333337</c:v>
                </c:pt>
                <c:pt idx="3059" formatCode="0.0">
                  <c:v>346.1166666666668</c:v>
                </c:pt>
                <c:pt idx="3060" formatCode="0.0">
                  <c:v>347.4191666666667</c:v>
                </c:pt>
                <c:pt idx="3061" formatCode="0.0">
                  <c:v>349.195</c:v>
                </c:pt>
                <c:pt idx="3062" formatCode="0.0">
                  <c:v>351.5650000000001</c:v>
                </c:pt>
                <c:pt idx="3063" formatCode="0.0">
                  <c:v>353.1191666666667</c:v>
                </c:pt>
                <c:pt idx="3064" formatCode="0.0">
                  <c:v>354.3949999999999</c:v>
                </c:pt>
                <c:pt idx="3065" formatCode="0.0">
                  <c:v>355.6083333333334</c:v>
                </c:pt>
                <c:pt idx="3066" formatCode="0.0">
                  <c:v>356.4475</c:v>
                </c:pt>
                <c:pt idx="3067" formatCode="0.0">
                  <c:v>357.0999999999999</c:v>
                </c:pt>
                <c:pt idx="3068" formatCode="0.0">
                  <c:v>358.8324999999999</c:v>
                </c:pt>
                <c:pt idx="3069" formatCode="0.0">
                  <c:v>360.82</c:v>
                </c:pt>
                <c:pt idx="3070" formatCode="0.0">
                  <c:v>362.6066666666667</c:v>
                </c:pt>
                <c:pt idx="3071" formatCode="0.0">
                  <c:v>363.7299999999996</c:v>
                </c:pt>
                <c:pt idx="3072" formatCode="0.0">
                  <c:v>366.6991666666667</c:v>
                </c:pt>
                <c:pt idx="3073" formatCode="0.0">
                  <c:v>368.3775000000001</c:v>
                </c:pt>
                <c:pt idx="3074" formatCode="0.0">
                  <c:v>369.5491666666667</c:v>
                </c:pt>
                <c:pt idx="3075" formatCode="0.0">
                  <c:v>371.1441666666667</c:v>
                </c:pt>
                <c:pt idx="3076" formatCode="0.0">
                  <c:v>373.28</c:v>
                </c:pt>
                <c:pt idx="3077" formatCode="0.0">
                  <c:v>375.8025</c:v>
                </c:pt>
                <c:pt idx="3078" formatCode="0.0">
                  <c:v>377.5224999999999</c:v>
                </c:pt>
                <c:pt idx="3079" formatCode="0.0">
                  <c:v>379.7974999999996</c:v>
                </c:pt>
                <c:pt idx="3080" formatCode="0.0">
                  <c:v>381.8983333333334</c:v>
                </c:pt>
                <c:pt idx="3081" formatCode="0.0">
                  <c:v>383.7916666666667</c:v>
                </c:pt>
                <c:pt idx="3082" formatCode="0.0">
                  <c:v>385.6041666666668</c:v>
                </c:pt>
                <c:pt idx="3083" formatCode="0.0">
                  <c:v>387.4291666666668</c:v>
                </c:pt>
                <c:pt idx="3084" formatCode="0.0">
                  <c:v>389.8975</c:v>
                </c:pt>
                <c:pt idx="3085" formatCode="0.0">
                  <c:v>391.6525</c:v>
                </c:pt>
                <c:pt idx="3086" formatCode="0.0">
                  <c:v>393.8541666666668</c:v>
                </c:pt>
                <c:pt idx="3087" formatCode="0.0">
                  <c:v>396.5191666666667</c:v>
                </c:pt>
                <c:pt idx="3088" formatCode="0.0">
                  <c:v>398.6500000000001</c:v>
                </c:pt>
                <c:pt idx="3089" formatCode="0.0">
                  <c:v>400.8333333333333</c:v>
                </c:pt>
                <c:pt idx="3090" formatCode="0.0">
                  <c:v>404.2391666666667</c:v>
                </c:pt>
                <c:pt idx="3091" formatCode="0.0">
                  <c:v>406.5525</c:v>
                </c:pt>
                <c:pt idx="3092" formatCode="0.0">
                  <c:v>408.5216666666667</c:v>
                </c:pt>
                <c:pt idx="3093" formatCode="0.0">
                  <c:v>410.62</c:v>
                </c:pt>
              </c:numCache>
            </c:numRef>
          </c:yVal>
          <c:smooth val="1"/>
          <c:extLst xmlns:c16r2="http://schemas.microsoft.com/office/drawing/2015/06/chart">
            <c:ext xmlns:c16="http://schemas.microsoft.com/office/drawing/2014/chart" uri="{C3380CC4-5D6E-409C-BE32-E72D297353CC}">
              <c16:uniqueId val="{00000000-78DB-5548-AE8A-C7DDCFC074C2}"/>
            </c:ext>
          </c:extLst>
        </c:ser>
        <c:dLbls>
          <c:showLegendKey val="0"/>
          <c:showVal val="0"/>
          <c:showCatName val="0"/>
          <c:showSerName val="0"/>
          <c:showPercent val="0"/>
          <c:showBubbleSize val="0"/>
        </c:dLbls>
        <c:axId val="589740280"/>
        <c:axId val="589743832"/>
      </c:scatterChart>
      <c:valAx>
        <c:axId val="589740280"/>
        <c:scaling>
          <c:orientation val="minMax"/>
          <c:max val="100000.0"/>
          <c:min val="-900000.0"/>
        </c:scaling>
        <c:delete val="1"/>
        <c:axPos val="b"/>
        <c:majorGridlines>
          <c:spPr>
            <a:ln w="6350" cap="flat" cmpd="sng" algn="ctr">
              <a:solidFill>
                <a:schemeClr val="tx1">
                  <a:lumMod val="15000"/>
                  <a:lumOff val="85000"/>
                  <a:alpha val="23000"/>
                </a:schemeClr>
              </a:solidFill>
              <a:round/>
            </a:ln>
            <a:effectLst/>
          </c:spPr>
        </c:majorGridlines>
        <c:numFmt formatCode="General" sourceLinked="1"/>
        <c:majorTickMark val="out"/>
        <c:minorTickMark val="none"/>
        <c:tickLblPos val="nextTo"/>
        <c:crossAx val="589743832"/>
        <c:crossesAt val="-900000.0"/>
        <c:crossBetween val="midCat"/>
        <c:minorUnit val="100000.0"/>
      </c:valAx>
      <c:valAx>
        <c:axId val="589743832"/>
        <c:scaling>
          <c:orientation val="minMax"/>
          <c:max val="480.0"/>
          <c:min val="160.0"/>
        </c:scaling>
        <c:delete val="0"/>
        <c:axPos val="l"/>
        <c:majorGridlines>
          <c:spPr>
            <a:ln w="9525" cap="flat" cmpd="sng" algn="ctr">
              <a:solidFill>
                <a:schemeClr val="bg1">
                  <a:lumMod val="85000"/>
                  <a:alpha val="13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accent1"/>
                    </a:solidFill>
                    <a:latin typeface="+mn-lt"/>
                    <a:ea typeface="+mn-ea"/>
                    <a:cs typeface="+mn-cs"/>
                  </a:defRPr>
                </a:pPr>
                <a:r>
                  <a:rPr lang="en-US" sz="2000" baseline="0" dirty="0" err="1">
                    <a:solidFill>
                      <a:schemeClr val="accent1"/>
                    </a:solidFill>
                  </a:rPr>
                  <a:t>Densiti</a:t>
                </a:r>
                <a:r>
                  <a:rPr lang="en-US" sz="2000" baseline="0" dirty="0">
                    <a:solidFill>
                      <a:schemeClr val="accent1"/>
                    </a:solidFill>
                  </a:rPr>
                  <a:t> </a:t>
                </a:r>
                <a:r>
                  <a:rPr lang="en-US" sz="2000" baseline="0" dirty="0" err="1">
                    <a:solidFill>
                      <a:schemeClr val="accent1"/>
                    </a:solidFill>
                  </a:rPr>
                  <a:t>ya</a:t>
                </a:r>
                <a:r>
                  <a:rPr lang="en-US" sz="2000" baseline="0" dirty="0">
                    <a:solidFill>
                      <a:schemeClr val="accent1"/>
                    </a:solidFill>
                  </a:rPr>
                  <a:t> </a:t>
                </a:r>
                <a:r>
                  <a:rPr lang="en-US" sz="2000" baseline="0" dirty="0" err="1">
                    <a:solidFill>
                      <a:schemeClr val="accent1"/>
                    </a:solidFill>
                  </a:rPr>
                  <a:t>hewa</a:t>
                </a:r>
                <a:r>
                  <a:rPr lang="en-US" sz="2000" baseline="0" dirty="0">
                    <a:solidFill>
                      <a:schemeClr val="accent1"/>
                    </a:solidFill>
                  </a:rPr>
                  <a:t> </a:t>
                </a:r>
                <a:r>
                  <a:rPr lang="en-US" sz="2000" baseline="0" dirty="0" err="1">
                    <a:solidFill>
                      <a:schemeClr val="accent1"/>
                    </a:solidFill>
                  </a:rPr>
                  <a:t>ukaa</a:t>
                </a:r>
                <a:r>
                  <a:rPr lang="en-US" sz="2000" baseline="0" dirty="0">
                    <a:solidFill>
                      <a:schemeClr val="accent1"/>
                    </a:solidFill>
                  </a:rPr>
                  <a:t> </a:t>
                </a:r>
              </a:p>
              <a:p>
                <a:pPr>
                  <a:defRPr sz="900" b="0" i="0" u="none" strike="noStrike" kern="1200" baseline="0">
                    <a:solidFill>
                      <a:schemeClr val="accent1"/>
                    </a:solidFill>
                    <a:latin typeface="+mn-lt"/>
                    <a:ea typeface="+mn-ea"/>
                    <a:cs typeface="+mn-cs"/>
                  </a:defRPr>
                </a:pPr>
                <a:r>
                  <a:rPr lang="en-US" sz="2000" baseline="0" dirty="0">
                    <a:solidFill>
                      <a:schemeClr val="accent1"/>
                    </a:solidFill>
                  </a:rPr>
                  <a:t>(parts per million)</a:t>
                </a:r>
                <a:endParaRPr lang="en-US" sz="2000" dirty="0">
                  <a:solidFill>
                    <a:schemeClr val="accent1"/>
                  </a:solidFill>
                </a:endParaRPr>
              </a:p>
            </c:rich>
          </c:tx>
          <c:layout>
            <c:manualLayout>
              <c:xMode val="edge"/>
              <c:yMode val="edge"/>
              <c:x val="0.0220611985687504"/>
              <c:y val="0.195866027727933"/>
            </c:manualLayout>
          </c:layout>
          <c:overlay val="0"/>
          <c:spPr>
            <a:noFill/>
            <a:ln>
              <a:noFill/>
            </a:ln>
            <a:effectLst/>
          </c:sp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rgbClr val="FFC000"/>
                </a:solidFill>
                <a:latin typeface="+mn-lt"/>
                <a:ea typeface="+mn-ea"/>
                <a:cs typeface="+mn-cs"/>
              </a:defRPr>
            </a:pPr>
            <a:endParaRPr lang="en-US"/>
          </a:p>
        </c:txPr>
        <c:crossAx val="589740280"/>
        <c:crosses val="autoZero"/>
        <c:crossBetween val="midCat"/>
        <c:majorUnit val="20.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8696864311991"/>
          <c:y val="0.121154854981433"/>
          <c:w val="0.707670023368212"/>
          <c:h val="0.722700283075898"/>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cat>
            <c:numRef>
              <c:f>temp!$B$2:$FP$2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temp!$B$4:$FP$4</c:f>
              <c:numCache>
                <c:formatCode>General</c:formatCode>
                <c:ptCount val="171"/>
                <c:pt idx="0">
                  <c:v>-0.00819999</c:v>
                </c:pt>
                <c:pt idx="1">
                  <c:v>0.1448</c:v>
                </c:pt>
                <c:pt idx="2">
                  <c:v>0.1418</c:v>
                </c:pt>
                <c:pt idx="3">
                  <c:v>0.0968</c:v>
                </c:pt>
                <c:pt idx="4">
                  <c:v>0.1148</c:v>
                </c:pt>
                <c:pt idx="5">
                  <c:v>0.0928</c:v>
                </c:pt>
                <c:pt idx="6">
                  <c:v>0.0128</c:v>
                </c:pt>
                <c:pt idx="7">
                  <c:v>-0.0942</c:v>
                </c:pt>
                <c:pt idx="8">
                  <c:v>-0.1002</c:v>
                </c:pt>
                <c:pt idx="9">
                  <c:v>0.0788</c:v>
                </c:pt>
                <c:pt idx="10">
                  <c:v>0.0168</c:v>
                </c:pt>
                <c:pt idx="11">
                  <c:v>-0.0472</c:v>
                </c:pt>
                <c:pt idx="12">
                  <c:v>-0.1602</c:v>
                </c:pt>
                <c:pt idx="13">
                  <c:v>0.0848</c:v>
                </c:pt>
                <c:pt idx="14">
                  <c:v>-0.1282</c:v>
                </c:pt>
                <c:pt idx="15">
                  <c:v>0.0918</c:v>
                </c:pt>
                <c:pt idx="16">
                  <c:v>0.1168</c:v>
                </c:pt>
                <c:pt idx="17">
                  <c:v>0.0438</c:v>
                </c:pt>
                <c:pt idx="18">
                  <c:v>0.1318</c:v>
                </c:pt>
                <c:pt idx="19">
                  <c:v>0.0988</c:v>
                </c:pt>
                <c:pt idx="20">
                  <c:v>0.0878</c:v>
                </c:pt>
                <c:pt idx="21">
                  <c:v>0.0318</c:v>
                </c:pt>
                <c:pt idx="22">
                  <c:v>0.1358</c:v>
                </c:pt>
                <c:pt idx="23">
                  <c:v>0.0618</c:v>
                </c:pt>
                <c:pt idx="24">
                  <c:v>-0.00919999</c:v>
                </c:pt>
                <c:pt idx="25">
                  <c:v>-0.0312</c:v>
                </c:pt>
                <c:pt idx="26">
                  <c:v>-0.0162</c:v>
                </c:pt>
                <c:pt idx="27">
                  <c:v>0.2898</c:v>
                </c:pt>
                <c:pt idx="28">
                  <c:v>0.4018</c:v>
                </c:pt>
                <c:pt idx="29">
                  <c:v>0.1338</c:v>
                </c:pt>
                <c:pt idx="30">
                  <c:v>0.1368</c:v>
                </c:pt>
                <c:pt idx="31">
                  <c:v>0.1588</c:v>
                </c:pt>
                <c:pt idx="32">
                  <c:v>0.1518</c:v>
                </c:pt>
                <c:pt idx="33">
                  <c:v>0.0678</c:v>
                </c:pt>
                <c:pt idx="34">
                  <c:v>-0.0452</c:v>
                </c:pt>
                <c:pt idx="35">
                  <c:v>-0.0242</c:v>
                </c:pt>
                <c:pt idx="36">
                  <c:v>-0.00219999</c:v>
                </c:pt>
                <c:pt idx="37">
                  <c:v>-0.0562</c:v>
                </c:pt>
                <c:pt idx="38">
                  <c:v>0.0538</c:v>
                </c:pt>
                <c:pt idx="39">
                  <c:v>0.1928</c:v>
                </c:pt>
                <c:pt idx="40">
                  <c:v>-0.0512</c:v>
                </c:pt>
                <c:pt idx="41">
                  <c:v>0.0308</c:v>
                </c:pt>
                <c:pt idx="42">
                  <c:v>-0.0902</c:v>
                </c:pt>
                <c:pt idx="43">
                  <c:v>-0.1072</c:v>
                </c:pt>
                <c:pt idx="44">
                  <c:v>-0.0392</c:v>
                </c:pt>
                <c:pt idx="45">
                  <c:v>-0.0242</c:v>
                </c:pt>
                <c:pt idx="46">
                  <c:v>0.1818</c:v>
                </c:pt>
                <c:pt idx="47">
                  <c:v>0.1578</c:v>
                </c:pt>
                <c:pt idx="48">
                  <c:v>-0.0472</c:v>
                </c:pt>
                <c:pt idx="49">
                  <c:v>0.0768</c:v>
                </c:pt>
                <c:pt idx="50">
                  <c:v>0.1678</c:v>
                </c:pt>
                <c:pt idx="51">
                  <c:v>0.1048</c:v>
                </c:pt>
                <c:pt idx="52">
                  <c:v>-0.0382</c:v>
                </c:pt>
                <c:pt idx="53">
                  <c:v>-0.1162</c:v>
                </c:pt>
                <c:pt idx="54">
                  <c:v>-0.1532</c:v>
                </c:pt>
                <c:pt idx="55">
                  <c:v>-0.0112</c:v>
                </c:pt>
                <c:pt idx="56">
                  <c:v>0.0818</c:v>
                </c:pt>
                <c:pt idx="57">
                  <c:v>-0.1002</c:v>
                </c:pt>
                <c:pt idx="58">
                  <c:v>-0.1452</c:v>
                </c:pt>
                <c:pt idx="59">
                  <c:v>-0.1572</c:v>
                </c:pt>
                <c:pt idx="60">
                  <c:v>-0.1252</c:v>
                </c:pt>
                <c:pt idx="61">
                  <c:v>-0.1772</c:v>
                </c:pt>
                <c:pt idx="62">
                  <c:v>-0.0712</c:v>
                </c:pt>
                <c:pt idx="63">
                  <c:v>-0.0592</c:v>
                </c:pt>
                <c:pt idx="64">
                  <c:v>0.1208</c:v>
                </c:pt>
                <c:pt idx="65">
                  <c:v>0.2188</c:v>
                </c:pt>
                <c:pt idx="66">
                  <c:v>-0.0162</c:v>
                </c:pt>
                <c:pt idx="67">
                  <c:v>-0.0972</c:v>
                </c:pt>
                <c:pt idx="68">
                  <c:v>0.0348</c:v>
                </c:pt>
                <c:pt idx="69">
                  <c:v>0.0938</c:v>
                </c:pt>
                <c:pt idx="70">
                  <c:v>0.1248</c:v>
                </c:pt>
                <c:pt idx="71">
                  <c:v>0.1788</c:v>
                </c:pt>
                <c:pt idx="72">
                  <c:v>0.0648</c:v>
                </c:pt>
                <c:pt idx="73">
                  <c:v>0.0938</c:v>
                </c:pt>
                <c:pt idx="74">
                  <c:v>0.0738</c:v>
                </c:pt>
                <c:pt idx="75">
                  <c:v>0.1518</c:v>
                </c:pt>
                <c:pt idx="76">
                  <c:v>0.2608</c:v>
                </c:pt>
                <c:pt idx="77">
                  <c:v>0.1578</c:v>
                </c:pt>
                <c:pt idx="78">
                  <c:v>0.1598</c:v>
                </c:pt>
                <c:pt idx="79">
                  <c:v>0.0178</c:v>
                </c:pt>
                <c:pt idx="80">
                  <c:v>0.2318</c:v>
                </c:pt>
                <c:pt idx="81">
                  <c:v>0.2828</c:v>
                </c:pt>
                <c:pt idx="82">
                  <c:v>0.2318</c:v>
                </c:pt>
                <c:pt idx="83">
                  <c:v>0.0988</c:v>
                </c:pt>
                <c:pt idx="84">
                  <c:v>0.2388</c:v>
                </c:pt>
                <c:pt idx="85">
                  <c:v>0.1938</c:v>
                </c:pt>
                <c:pt idx="86">
                  <c:v>0.2258</c:v>
                </c:pt>
                <c:pt idx="87">
                  <c:v>0.3438</c:v>
                </c:pt>
                <c:pt idx="88">
                  <c:v>0.3628</c:v>
                </c:pt>
                <c:pt idx="89">
                  <c:v>0.3188</c:v>
                </c:pt>
                <c:pt idx="90">
                  <c:v>0.3838</c:v>
                </c:pt>
                <c:pt idx="91">
                  <c:v>0.3858</c:v>
                </c:pt>
                <c:pt idx="92">
                  <c:v>0.3418</c:v>
                </c:pt>
                <c:pt idx="93">
                  <c:v>0.3658</c:v>
                </c:pt>
                <c:pt idx="94">
                  <c:v>0.5148</c:v>
                </c:pt>
                <c:pt idx="95">
                  <c:v>0.3928</c:v>
                </c:pt>
                <c:pt idx="96">
                  <c:v>0.2938</c:v>
                </c:pt>
                <c:pt idx="97">
                  <c:v>0.3278</c:v>
                </c:pt>
                <c:pt idx="98">
                  <c:v>0.3288</c:v>
                </c:pt>
                <c:pt idx="99">
                  <c:v>0.2938</c:v>
                </c:pt>
                <c:pt idx="100">
                  <c:v>0.1938</c:v>
                </c:pt>
                <c:pt idx="101">
                  <c:v>0.3148</c:v>
                </c:pt>
                <c:pt idx="102">
                  <c:v>0.3968</c:v>
                </c:pt>
                <c:pt idx="103">
                  <c:v>0.4628</c:v>
                </c:pt>
                <c:pt idx="104">
                  <c:v>0.2368</c:v>
                </c:pt>
                <c:pt idx="105">
                  <c:v>0.1758</c:v>
                </c:pt>
                <c:pt idx="106">
                  <c:v>0.0998</c:v>
                </c:pt>
                <c:pt idx="107">
                  <c:v>0.3618</c:v>
                </c:pt>
                <c:pt idx="108">
                  <c:v>0.4118</c:v>
                </c:pt>
                <c:pt idx="109">
                  <c:v>0.3828</c:v>
                </c:pt>
                <c:pt idx="110">
                  <c:v>0.3168</c:v>
                </c:pt>
                <c:pt idx="111">
                  <c:v>0.4058</c:v>
                </c:pt>
                <c:pt idx="112">
                  <c:v>0.3818</c:v>
                </c:pt>
                <c:pt idx="113">
                  <c:v>0.4148</c:v>
                </c:pt>
                <c:pt idx="114">
                  <c:v>0.1428</c:v>
                </c:pt>
                <c:pt idx="115">
                  <c:v>0.2258</c:v>
                </c:pt>
                <c:pt idx="116">
                  <c:v>0.2968</c:v>
                </c:pt>
                <c:pt idx="117">
                  <c:v>0.2918</c:v>
                </c:pt>
                <c:pt idx="118">
                  <c:v>0.2538</c:v>
                </c:pt>
                <c:pt idx="119">
                  <c:v>0.3968</c:v>
                </c:pt>
                <c:pt idx="120">
                  <c:v>0.3388</c:v>
                </c:pt>
                <c:pt idx="121">
                  <c:v>0.1788</c:v>
                </c:pt>
                <c:pt idx="122">
                  <c:v>0.2988</c:v>
                </c:pt>
                <c:pt idx="123">
                  <c:v>0.4278</c:v>
                </c:pt>
                <c:pt idx="124">
                  <c:v>0.1528</c:v>
                </c:pt>
                <c:pt idx="125">
                  <c:v>0.2188</c:v>
                </c:pt>
                <c:pt idx="126">
                  <c:v>0.1258</c:v>
                </c:pt>
                <c:pt idx="127">
                  <c:v>0.4118</c:v>
                </c:pt>
                <c:pt idx="128">
                  <c:v>0.3028</c:v>
                </c:pt>
                <c:pt idx="129">
                  <c:v>0.4238</c:v>
                </c:pt>
                <c:pt idx="130">
                  <c:v>0.4588</c:v>
                </c:pt>
                <c:pt idx="131">
                  <c:v>0.5058</c:v>
                </c:pt>
                <c:pt idx="132">
                  <c:v>0.3768</c:v>
                </c:pt>
                <c:pt idx="133">
                  <c:v>0.5588</c:v>
                </c:pt>
                <c:pt idx="134">
                  <c:v>0.3528</c:v>
                </c:pt>
                <c:pt idx="135">
                  <c:v>0.3358</c:v>
                </c:pt>
                <c:pt idx="136">
                  <c:v>0.4118</c:v>
                </c:pt>
                <c:pt idx="137">
                  <c:v>0.5568</c:v>
                </c:pt>
                <c:pt idx="138">
                  <c:v>0.5648</c:v>
                </c:pt>
                <c:pt idx="139">
                  <c:v>0.4838</c:v>
                </c:pt>
                <c:pt idx="140">
                  <c:v>0.6618</c:v>
                </c:pt>
                <c:pt idx="141">
                  <c:v>0.6198</c:v>
                </c:pt>
                <c:pt idx="142">
                  <c:v>0.4688</c:v>
                </c:pt>
                <c:pt idx="143">
                  <c:v>0.5108</c:v>
                </c:pt>
                <c:pt idx="144">
                  <c:v>0.5718</c:v>
                </c:pt>
                <c:pt idx="145">
                  <c:v>0.6868</c:v>
                </c:pt>
                <c:pt idx="146">
                  <c:v>0.5458</c:v>
                </c:pt>
                <c:pt idx="147">
                  <c:v>0.7548</c:v>
                </c:pt>
                <c:pt idx="148">
                  <c:v>0.9018</c:v>
                </c:pt>
                <c:pt idx="149">
                  <c:v>0.6718</c:v>
                </c:pt>
                <c:pt idx="150">
                  <c:v>0.6588</c:v>
                </c:pt>
                <c:pt idx="151">
                  <c:v>0.8048</c:v>
                </c:pt>
                <c:pt idx="152">
                  <c:v>0.8628</c:v>
                </c:pt>
                <c:pt idx="153">
                  <c:v>0.8738</c:v>
                </c:pt>
                <c:pt idx="154">
                  <c:v>0.8138</c:v>
                </c:pt>
                <c:pt idx="155">
                  <c:v>0.9098</c:v>
                </c:pt>
                <c:pt idx="156">
                  <c:v>0.8708</c:v>
                </c:pt>
                <c:pt idx="157">
                  <c:v>0.8578</c:v>
                </c:pt>
                <c:pt idx="158">
                  <c:v>0.7598</c:v>
                </c:pt>
                <c:pt idx="159">
                  <c:v>0.8718</c:v>
                </c:pt>
                <c:pt idx="160">
                  <c:v>0.9218</c:v>
                </c:pt>
                <c:pt idx="161">
                  <c:v>0.7868</c:v>
                </c:pt>
                <c:pt idx="162">
                  <c:v>0.8348</c:v>
                </c:pt>
                <c:pt idx="163">
                  <c:v>0.8778</c:v>
                </c:pt>
                <c:pt idx="164">
                  <c:v>0.9408</c:v>
                </c:pt>
                <c:pt idx="165">
                  <c:v>1.1258</c:v>
                </c:pt>
                <c:pt idx="166">
                  <c:v>1.1388</c:v>
                </c:pt>
              </c:numCache>
            </c:numRef>
          </c:val>
          <c:smooth val="0"/>
          <c:extLst xmlns:c16r2="http://schemas.microsoft.com/office/drawing/2015/06/chart">
            <c:ext xmlns:c16="http://schemas.microsoft.com/office/drawing/2014/chart" uri="{C3380CC4-5D6E-409C-BE32-E72D297353CC}">
              <c16:uniqueId val="{00000000-33A5-504D-8DFF-531BC4864E8F}"/>
            </c:ext>
          </c:extLst>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cat>
            <c:numRef>
              <c:f>temp!$B$2:$FP$2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temp!$B$5:$FP$5</c:f>
              <c:numCache>
                <c:formatCode>General</c:formatCode>
                <c:ptCount val="171"/>
                <c:pt idx="30">
                  <c:v>0.0335</c:v>
                </c:pt>
                <c:pt idx="31">
                  <c:v>0.1235</c:v>
                </c:pt>
                <c:pt idx="32">
                  <c:v>0.1135</c:v>
                </c:pt>
                <c:pt idx="33">
                  <c:v>0.0335</c:v>
                </c:pt>
                <c:pt idx="34">
                  <c:v>-0.0665</c:v>
                </c:pt>
                <c:pt idx="35">
                  <c:v>-0.0865</c:v>
                </c:pt>
                <c:pt idx="36">
                  <c:v>-0.0965</c:v>
                </c:pt>
                <c:pt idx="37">
                  <c:v>-0.1265</c:v>
                </c:pt>
                <c:pt idx="38">
                  <c:v>0.0435</c:v>
                </c:pt>
                <c:pt idx="39">
                  <c:v>0.1135</c:v>
                </c:pt>
                <c:pt idx="40">
                  <c:v>-0.1465</c:v>
                </c:pt>
                <c:pt idx="41">
                  <c:v>-0.0165</c:v>
                </c:pt>
                <c:pt idx="42">
                  <c:v>-0.0465</c:v>
                </c:pt>
                <c:pt idx="43">
                  <c:v>-0.0965</c:v>
                </c:pt>
                <c:pt idx="44">
                  <c:v>-0.0865</c:v>
                </c:pt>
                <c:pt idx="45">
                  <c:v>-0.00649999</c:v>
                </c:pt>
                <c:pt idx="46">
                  <c:v>0.1135</c:v>
                </c:pt>
                <c:pt idx="47">
                  <c:v>0.1135</c:v>
                </c:pt>
                <c:pt idx="48">
                  <c:v>-0.0565</c:v>
                </c:pt>
                <c:pt idx="49">
                  <c:v>0.0435</c:v>
                </c:pt>
                <c:pt idx="50">
                  <c:v>0.1335</c:v>
                </c:pt>
                <c:pt idx="51">
                  <c:v>0.0735</c:v>
                </c:pt>
                <c:pt idx="52">
                  <c:v>-0.0665</c:v>
                </c:pt>
                <c:pt idx="53">
                  <c:v>-0.1565</c:v>
                </c:pt>
                <c:pt idx="54">
                  <c:v>-0.2665</c:v>
                </c:pt>
                <c:pt idx="55">
                  <c:v>-0.0565</c:v>
                </c:pt>
                <c:pt idx="56">
                  <c:v>0.00350001</c:v>
                </c:pt>
                <c:pt idx="57">
                  <c:v>-0.1665</c:v>
                </c:pt>
                <c:pt idx="58">
                  <c:v>-0.2065</c:v>
                </c:pt>
                <c:pt idx="59">
                  <c:v>-0.2465</c:v>
                </c:pt>
                <c:pt idx="60">
                  <c:v>-0.2065</c:v>
                </c:pt>
                <c:pt idx="61">
                  <c:v>-0.2065</c:v>
                </c:pt>
                <c:pt idx="62">
                  <c:v>-0.1265</c:v>
                </c:pt>
                <c:pt idx="63">
                  <c:v>-0.1265</c:v>
                </c:pt>
                <c:pt idx="64">
                  <c:v>0.0735</c:v>
                </c:pt>
                <c:pt idx="65">
                  <c:v>0.1035</c:v>
                </c:pt>
                <c:pt idx="66">
                  <c:v>-0.1065</c:v>
                </c:pt>
                <c:pt idx="67">
                  <c:v>-0.2165</c:v>
                </c:pt>
                <c:pt idx="68">
                  <c:v>-0.0565</c:v>
                </c:pt>
                <c:pt idx="69">
                  <c:v>-0.0465</c:v>
                </c:pt>
                <c:pt idx="70">
                  <c:v>-0.0365</c:v>
                </c:pt>
                <c:pt idx="71">
                  <c:v>0.0435</c:v>
                </c:pt>
                <c:pt idx="72">
                  <c:v>-0.0465</c:v>
                </c:pt>
                <c:pt idx="73">
                  <c:v>-0.0265</c:v>
                </c:pt>
                <c:pt idx="74">
                  <c:v>-0.0265</c:v>
                </c:pt>
                <c:pt idx="75">
                  <c:v>0.0235</c:v>
                </c:pt>
                <c:pt idx="76">
                  <c:v>0.1335</c:v>
                </c:pt>
                <c:pt idx="77">
                  <c:v>0.0235</c:v>
                </c:pt>
                <c:pt idx="78">
                  <c:v>0.0435</c:v>
                </c:pt>
                <c:pt idx="79">
                  <c:v>-0.1165</c:v>
                </c:pt>
                <c:pt idx="80">
                  <c:v>0.0835</c:v>
                </c:pt>
                <c:pt idx="81">
                  <c:v>0.1335</c:v>
                </c:pt>
                <c:pt idx="82">
                  <c:v>0.0735</c:v>
                </c:pt>
                <c:pt idx="83">
                  <c:v>-0.0565</c:v>
                </c:pt>
                <c:pt idx="84">
                  <c:v>0.0935</c:v>
                </c:pt>
                <c:pt idx="85">
                  <c:v>0.0335</c:v>
                </c:pt>
                <c:pt idx="86">
                  <c:v>0.0735</c:v>
                </c:pt>
                <c:pt idx="87">
                  <c:v>0.2035</c:v>
                </c:pt>
                <c:pt idx="88">
                  <c:v>0.2035</c:v>
                </c:pt>
                <c:pt idx="89">
                  <c:v>0.2035</c:v>
                </c:pt>
                <c:pt idx="90">
                  <c:v>0.3535</c:v>
                </c:pt>
                <c:pt idx="91">
                  <c:v>0.4135</c:v>
                </c:pt>
                <c:pt idx="92">
                  <c:v>0.2835</c:v>
                </c:pt>
                <c:pt idx="93">
                  <c:v>0.3035</c:v>
                </c:pt>
                <c:pt idx="94">
                  <c:v>0.4435</c:v>
                </c:pt>
                <c:pt idx="95">
                  <c:v>0.3235</c:v>
                </c:pt>
                <c:pt idx="96">
                  <c:v>0.1635</c:v>
                </c:pt>
                <c:pt idx="97">
                  <c:v>0.1935</c:v>
                </c:pt>
                <c:pt idx="98">
                  <c:v>0.1335</c:v>
                </c:pt>
                <c:pt idx="99">
                  <c:v>0.1335</c:v>
                </c:pt>
                <c:pt idx="100">
                  <c:v>0.0535</c:v>
                </c:pt>
                <c:pt idx="101">
                  <c:v>0.1735</c:v>
                </c:pt>
                <c:pt idx="102">
                  <c:v>0.2435</c:v>
                </c:pt>
                <c:pt idx="103">
                  <c:v>0.3035</c:v>
                </c:pt>
                <c:pt idx="104">
                  <c:v>0.0935</c:v>
                </c:pt>
                <c:pt idx="105">
                  <c:v>0.0935</c:v>
                </c:pt>
                <c:pt idx="106">
                  <c:v>0.0335</c:v>
                </c:pt>
                <c:pt idx="107">
                  <c:v>0.2735</c:v>
                </c:pt>
                <c:pt idx="108">
                  <c:v>0.3035</c:v>
                </c:pt>
                <c:pt idx="109">
                  <c:v>0.2635</c:v>
                </c:pt>
                <c:pt idx="110">
                  <c:v>0.2135</c:v>
                </c:pt>
                <c:pt idx="111">
                  <c:v>0.2935</c:v>
                </c:pt>
                <c:pt idx="112">
                  <c:v>0.2735</c:v>
                </c:pt>
                <c:pt idx="113">
                  <c:v>0.3035</c:v>
                </c:pt>
                <c:pt idx="114">
                  <c:v>0.0335</c:v>
                </c:pt>
                <c:pt idx="115">
                  <c:v>0.1335</c:v>
                </c:pt>
                <c:pt idx="116">
                  <c:v>0.1835</c:v>
                </c:pt>
                <c:pt idx="117">
                  <c:v>0.2135</c:v>
                </c:pt>
                <c:pt idx="118">
                  <c:v>0.1535</c:v>
                </c:pt>
                <c:pt idx="119">
                  <c:v>0.3035</c:v>
                </c:pt>
                <c:pt idx="120">
                  <c:v>0.2635</c:v>
                </c:pt>
                <c:pt idx="121">
                  <c:v>0.1435</c:v>
                </c:pt>
                <c:pt idx="122">
                  <c:v>0.2435</c:v>
                </c:pt>
                <c:pt idx="123">
                  <c:v>0.3935</c:v>
                </c:pt>
                <c:pt idx="124">
                  <c:v>0.1535</c:v>
                </c:pt>
                <c:pt idx="125">
                  <c:v>0.2235</c:v>
                </c:pt>
                <c:pt idx="126">
                  <c:v>0.1235</c:v>
                </c:pt>
                <c:pt idx="127">
                  <c:v>0.4035</c:v>
                </c:pt>
                <c:pt idx="128">
                  <c:v>0.2935</c:v>
                </c:pt>
                <c:pt idx="129">
                  <c:v>0.3935</c:v>
                </c:pt>
                <c:pt idx="130">
                  <c:v>0.5035</c:v>
                </c:pt>
                <c:pt idx="131">
                  <c:v>0.5535</c:v>
                </c:pt>
                <c:pt idx="132">
                  <c:v>0.3635</c:v>
                </c:pt>
                <c:pt idx="133">
                  <c:v>0.5435</c:v>
                </c:pt>
                <c:pt idx="134">
                  <c:v>0.3935</c:v>
                </c:pt>
                <c:pt idx="135">
                  <c:v>0.3435</c:v>
                </c:pt>
                <c:pt idx="136">
                  <c:v>0.4135</c:v>
                </c:pt>
                <c:pt idx="137">
                  <c:v>0.5635</c:v>
                </c:pt>
                <c:pt idx="138">
                  <c:v>0.6335</c:v>
                </c:pt>
                <c:pt idx="139">
                  <c:v>0.5135</c:v>
                </c:pt>
                <c:pt idx="140">
                  <c:v>0.6635</c:v>
                </c:pt>
                <c:pt idx="141">
                  <c:v>0.6435</c:v>
                </c:pt>
                <c:pt idx="142">
                  <c:v>0.4535</c:v>
                </c:pt>
                <c:pt idx="143">
                  <c:v>0.4635</c:v>
                </c:pt>
                <c:pt idx="144">
                  <c:v>0.5435</c:v>
                </c:pt>
                <c:pt idx="145">
                  <c:v>0.6735</c:v>
                </c:pt>
                <c:pt idx="146">
                  <c:v>0.5635</c:v>
                </c:pt>
                <c:pt idx="147">
                  <c:v>0.6935</c:v>
                </c:pt>
                <c:pt idx="148">
                  <c:v>0.8535</c:v>
                </c:pt>
                <c:pt idx="149">
                  <c:v>0.6235</c:v>
                </c:pt>
                <c:pt idx="150">
                  <c:v>0.6235</c:v>
                </c:pt>
                <c:pt idx="151">
                  <c:v>0.7635</c:v>
                </c:pt>
                <c:pt idx="152">
                  <c:v>0.8535</c:v>
                </c:pt>
                <c:pt idx="153">
                  <c:v>0.8335</c:v>
                </c:pt>
                <c:pt idx="154">
                  <c:v>0.7635</c:v>
                </c:pt>
                <c:pt idx="155">
                  <c:v>0.8935</c:v>
                </c:pt>
                <c:pt idx="156">
                  <c:v>0.8435</c:v>
                </c:pt>
                <c:pt idx="157">
                  <c:v>0.8635</c:v>
                </c:pt>
                <c:pt idx="158">
                  <c:v>0.7435</c:v>
                </c:pt>
                <c:pt idx="159">
                  <c:v>0.8635</c:v>
                </c:pt>
                <c:pt idx="160">
                  <c:v>0.9235</c:v>
                </c:pt>
                <c:pt idx="161">
                  <c:v>0.8135</c:v>
                </c:pt>
                <c:pt idx="162">
                  <c:v>0.8435</c:v>
                </c:pt>
                <c:pt idx="163">
                  <c:v>0.8735</c:v>
                </c:pt>
                <c:pt idx="164">
                  <c:v>0.9635</c:v>
                </c:pt>
                <c:pt idx="165">
                  <c:v>1.0935</c:v>
                </c:pt>
                <c:pt idx="166">
                  <c:v>1.2235</c:v>
                </c:pt>
                <c:pt idx="167">
                  <c:v>1.1335</c:v>
                </c:pt>
                <c:pt idx="168">
                  <c:v>1.0535</c:v>
                </c:pt>
              </c:numCache>
            </c:numRef>
          </c:val>
          <c:smooth val="0"/>
          <c:extLst xmlns:c16r2="http://schemas.microsoft.com/office/drawing/2015/06/chart">
            <c:ext xmlns:c16="http://schemas.microsoft.com/office/drawing/2014/chart" uri="{C3380CC4-5D6E-409C-BE32-E72D297353CC}">
              <c16:uniqueId val="{00000001-33A5-504D-8DFF-531BC4864E8F}"/>
            </c:ext>
          </c:extLst>
        </c:ser>
        <c:dLbls>
          <c:showLegendKey val="0"/>
          <c:showVal val="0"/>
          <c:showCatName val="0"/>
          <c:showSerName val="0"/>
          <c:showPercent val="0"/>
          <c:showBubbleSize val="0"/>
        </c:dLbls>
        <c:marker val="1"/>
        <c:smooth val="0"/>
        <c:axId val="589879432"/>
        <c:axId val="589882952"/>
      </c:lineChart>
      <c:catAx>
        <c:axId val="589879432"/>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89882952"/>
        <c:crossesAt val="-0.4"/>
        <c:auto val="1"/>
        <c:lblAlgn val="ctr"/>
        <c:lblOffset val="100"/>
        <c:tickLblSkip val="20"/>
        <c:noMultiLvlLbl val="0"/>
      </c:catAx>
      <c:valAx>
        <c:axId val="589882952"/>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r>
                  <a:rPr lang="en-US" sz="2000" dirty="0">
                    <a:solidFill>
                      <a:schemeClr val="bg1"/>
                    </a:solidFill>
                  </a:rPr>
                  <a:t>Joto</a:t>
                </a:r>
                <a:r>
                  <a:rPr lang="en-US" sz="2000" baseline="0" dirty="0">
                    <a:solidFill>
                      <a:schemeClr val="bg1"/>
                    </a:solidFill>
                  </a:rPr>
                  <a:t> la </a:t>
                </a:r>
                <a:r>
                  <a:rPr lang="en-US" sz="2000" baseline="0" dirty="0" err="1">
                    <a:solidFill>
                      <a:schemeClr val="bg1"/>
                    </a:solidFill>
                  </a:rPr>
                  <a:t>juu</a:t>
                </a:r>
                <a:r>
                  <a:rPr lang="en-US" sz="2000" baseline="0" dirty="0">
                    <a:solidFill>
                      <a:schemeClr val="bg1"/>
                    </a:solidFill>
                  </a:rPr>
                  <a:t> au </a:t>
                </a:r>
                <a:r>
                  <a:rPr lang="en-US" sz="2000" baseline="0" dirty="0" err="1">
                    <a:solidFill>
                      <a:schemeClr val="bg1"/>
                    </a:solidFill>
                  </a:rPr>
                  <a:t>chini</a:t>
                </a:r>
                <a:r>
                  <a:rPr lang="en-US" sz="2000" baseline="0" dirty="0">
                    <a:solidFill>
                      <a:schemeClr val="bg1"/>
                    </a:solidFill>
                  </a:rPr>
                  <a:t> </a:t>
                </a:r>
                <a:r>
                  <a:rPr lang="en-US" sz="2000" baseline="0" dirty="0" err="1">
                    <a:solidFill>
                      <a:schemeClr val="bg1"/>
                    </a:solidFill>
                  </a:rPr>
                  <a:t>ya</a:t>
                </a:r>
                <a:r>
                  <a:rPr lang="en-US" sz="2000" baseline="0" dirty="0">
                    <a:solidFill>
                      <a:schemeClr val="bg1"/>
                    </a:solidFill>
                  </a:rPr>
                  <a:t> </a:t>
                </a:r>
                <a:r>
                  <a:rPr lang="en-US" sz="2000" baseline="0" dirty="0" err="1">
                    <a:solidFill>
                      <a:schemeClr val="bg1"/>
                    </a:solidFill>
                  </a:rPr>
                  <a:t>wastani</a:t>
                </a:r>
                <a:r>
                  <a:rPr lang="en-US" sz="2000" dirty="0">
                    <a:solidFill>
                      <a:schemeClr val="bg1"/>
                    </a:solidFill>
                  </a:rPr>
                  <a:t> (°C)  </a:t>
                </a:r>
              </a:p>
            </c:rich>
          </c:tx>
          <c:layout>
            <c:manualLayout>
              <c:xMode val="edge"/>
              <c:yMode val="edge"/>
              <c:x val="0.0021356038279966"/>
              <c:y val="0.26704323021001"/>
            </c:manualLayout>
          </c:layout>
          <c:overlay val="0"/>
          <c:spPr>
            <a:noFill/>
            <a:ln>
              <a:noFill/>
            </a:ln>
            <a:effectLst/>
          </c:sp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89879432"/>
        <c:crossesAt val="1.0"/>
        <c:crossBetween val="between"/>
        <c:majorUnit val="0.5"/>
      </c:valAx>
      <c:spPr>
        <a:noFill/>
        <a:ln>
          <a:noFill/>
        </a:ln>
        <a:effectLst/>
      </c:spPr>
    </c:plotArea>
    <c:legend>
      <c:legendPos val="r"/>
      <c:layout>
        <c:manualLayout>
          <c:xMode val="edge"/>
          <c:yMode val="edge"/>
          <c:x val="0.864464635643787"/>
          <c:y val="0.438576434258132"/>
          <c:w val="0.134196815159212"/>
          <c:h val="0.15234115925397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24847699005425"/>
          <c:y val="0.138091467966161"/>
          <c:w val="0.669896512076226"/>
          <c:h val="0.76424858537108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Ref!$B$2:$B$172</c:f>
              <c:numCache>
                <c:formatCode>General</c:formatCode>
                <c:ptCount val="171"/>
                <c:pt idx="0">
                  <c:v>0.209328383207321</c:v>
                </c:pt>
                <c:pt idx="1">
                  <c:v>0.213938802480698</c:v>
                </c:pt>
                <c:pt idx="2">
                  <c:v>0.223092541098595</c:v>
                </c:pt>
                <c:pt idx="3">
                  <c:v>0.23515473306179</c:v>
                </c:pt>
                <c:pt idx="4">
                  <c:v>0.275031894445419</c:v>
                </c:pt>
                <c:pt idx="5">
                  <c:v>0.281976670026779</c:v>
                </c:pt>
                <c:pt idx="6">
                  <c:v>0.300701320171356</c:v>
                </c:pt>
                <c:pt idx="7">
                  <c:v>0.303510308265686</c:v>
                </c:pt>
                <c:pt idx="8">
                  <c:v>0.307390183210373</c:v>
                </c:pt>
                <c:pt idx="9">
                  <c:v>0.32646045088768</c:v>
                </c:pt>
                <c:pt idx="10">
                  <c:v>0.356291919946671</c:v>
                </c:pt>
                <c:pt idx="11">
                  <c:v>0.373247385025024</c:v>
                </c:pt>
                <c:pt idx="12">
                  <c:v>0.381050318479538</c:v>
                </c:pt>
                <c:pt idx="13">
                  <c:v>0.408481448888779</c:v>
                </c:pt>
                <c:pt idx="14">
                  <c:v>0.438902139663696</c:v>
                </c:pt>
                <c:pt idx="15">
                  <c:v>0.46477934718132</c:v>
                </c:pt>
                <c:pt idx="16">
                  <c:v>0.47898656129837</c:v>
                </c:pt>
                <c:pt idx="17">
                  <c:v>0.517411351203918</c:v>
                </c:pt>
                <c:pt idx="18">
                  <c:v>0.53417295217514</c:v>
                </c:pt>
                <c:pt idx="19">
                  <c:v>0.569450199604034</c:v>
                </c:pt>
                <c:pt idx="20">
                  <c:v>0.58364862203598</c:v>
                </c:pt>
                <c:pt idx="21">
                  <c:v>0.619113147258758</c:v>
                </c:pt>
                <c:pt idx="22">
                  <c:v>0.689356625080109</c:v>
                </c:pt>
                <c:pt idx="23">
                  <c:v>0.73507022857666</c:v>
                </c:pt>
                <c:pt idx="24">
                  <c:v>0.691686034202576</c:v>
                </c:pt>
                <c:pt idx="25">
                  <c:v>0.745361089706421</c:v>
                </c:pt>
                <c:pt idx="26">
                  <c:v>0.752673983573914</c:v>
                </c:pt>
                <c:pt idx="27">
                  <c:v>0.773212730884552</c:v>
                </c:pt>
                <c:pt idx="28">
                  <c:v>0.77455598115921</c:v>
                </c:pt>
                <c:pt idx="29">
                  <c:v>0.839739978313446</c:v>
                </c:pt>
                <c:pt idx="30">
                  <c:v>0.948859393596649</c:v>
                </c:pt>
                <c:pt idx="31">
                  <c:v>0.982492804527283</c:v>
                </c:pt>
                <c:pt idx="32">
                  <c:v>1.043157815933228</c:v>
                </c:pt>
                <c:pt idx="33">
                  <c:v>1.110798716545105</c:v>
                </c:pt>
                <c:pt idx="34">
                  <c:v>1.13026225566864</c:v>
                </c:pt>
                <c:pt idx="35">
                  <c:v>1.13932192325592</c:v>
                </c:pt>
                <c:pt idx="36">
                  <c:v>1.16223418712616</c:v>
                </c:pt>
                <c:pt idx="37">
                  <c:v>1.222346425056458</c:v>
                </c:pt>
                <c:pt idx="38">
                  <c:v>1.367088556289673</c:v>
                </c:pt>
                <c:pt idx="39">
                  <c:v>1.352212429046631</c:v>
                </c:pt>
                <c:pt idx="40">
                  <c:v>1.46508800983429</c:v>
                </c:pt>
                <c:pt idx="41">
                  <c:v>1.526256799697876</c:v>
                </c:pt>
                <c:pt idx="42">
                  <c:v>1.538192987442017</c:v>
                </c:pt>
                <c:pt idx="43">
                  <c:v>1.52237069606781</c:v>
                </c:pt>
                <c:pt idx="44">
                  <c:v>1.570025086402893</c:v>
                </c:pt>
                <c:pt idx="45">
                  <c:v>1.65484118461609</c:v>
                </c:pt>
                <c:pt idx="46">
                  <c:v>1.703744530677796</c:v>
                </c:pt>
                <c:pt idx="47">
                  <c:v>1.77712607383728</c:v>
                </c:pt>
                <c:pt idx="48">
                  <c:v>1.865669012069702</c:v>
                </c:pt>
                <c:pt idx="49">
                  <c:v>2.025112628936768</c:v>
                </c:pt>
                <c:pt idx="50">
                  <c:v>2.127935647964478</c:v>
                </c:pt>
                <c:pt idx="51">
                  <c:v>2.191590309143066</c:v>
                </c:pt>
                <c:pt idx="52">
                  <c:v>2.245979070663452</c:v>
                </c:pt>
                <c:pt idx="53">
                  <c:v>2.434010267257691</c:v>
                </c:pt>
                <c:pt idx="54">
                  <c:v>2.461721897125244</c:v>
                </c:pt>
                <c:pt idx="55">
                  <c:v>2.614076137542724</c:v>
                </c:pt>
                <c:pt idx="56">
                  <c:v>2.738237857818604</c:v>
                </c:pt>
                <c:pt idx="57">
                  <c:v>3.070529699325561</c:v>
                </c:pt>
                <c:pt idx="58">
                  <c:v>2.964243412017822</c:v>
                </c:pt>
                <c:pt idx="59">
                  <c:v>3.08315134048462</c:v>
                </c:pt>
                <c:pt idx="60">
                  <c:v>3.225208282470703</c:v>
                </c:pt>
                <c:pt idx="61">
                  <c:v>3.272476673126218</c:v>
                </c:pt>
                <c:pt idx="62">
                  <c:v>3.423618793487549</c:v>
                </c:pt>
                <c:pt idx="63">
                  <c:v>3.69533634185791</c:v>
                </c:pt>
                <c:pt idx="64">
                  <c:v>3.378698825836178</c:v>
                </c:pt>
                <c:pt idx="65">
                  <c:v>3.340202331542969</c:v>
                </c:pt>
                <c:pt idx="66">
                  <c:v>3.596761703491211</c:v>
                </c:pt>
                <c:pt idx="67">
                  <c:v>3.759893894195557</c:v>
                </c:pt>
                <c:pt idx="68">
                  <c:v>3.720195531845093</c:v>
                </c:pt>
                <c:pt idx="69">
                  <c:v>3.247382640838623</c:v>
                </c:pt>
                <c:pt idx="70">
                  <c:v>3.738698005676269</c:v>
                </c:pt>
                <c:pt idx="71">
                  <c:v>3.300981998443603</c:v>
                </c:pt>
                <c:pt idx="72">
                  <c:v>3.45543384552002</c:v>
                </c:pt>
                <c:pt idx="73">
                  <c:v>3.917433023452759</c:v>
                </c:pt>
                <c:pt idx="74">
                  <c:v>3.924080133438107</c:v>
                </c:pt>
                <c:pt idx="75">
                  <c:v>3.961198568344116</c:v>
                </c:pt>
                <c:pt idx="76">
                  <c:v>3.900173187255859</c:v>
                </c:pt>
                <c:pt idx="77">
                  <c:v>4.243808746337891</c:v>
                </c:pt>
                <c:pt idx="78">
                  <c:v>4.25529718399048</c:v>
                </c:pt>
                <c:pt idx="79">
                  <c:v>4.558308124542238</c:v>
                </c:pt>
                <c:pt idx="80">
                  <c:v>4.231085777282715</c:v>
                </c:pt>
                <c:pt idx="81">
                  <c:v>3.808115243911743</c:v>
                </c:pt>
                <c:pt idx="82">
                  <c:v>3.463326454162598</c:v>
                </c:pt>
                <c:pt idx="83">
                  <c:v>3.632350206375122</c:v>
                </c:pt>
                <c:pt idx="84">
                  <c:v>3.926695585250854</c:v>
                </c:pt>
                <c:pt idx="85">
                  <c:v>4.11366891860962</c:v>
                </c:pt>
                <c:pt idx="86">
                  <c:v>4.499118804931641</c:v>
                </c:pt>
                <c:pt idx="87">
                  <c:v>4.792644500732422</c:v>
                </c:pt>
                <c:pt idx="88">
                  <c:v>4.53052568435669</c:v>
                </c:pt>
                <c:pt idx="89">
                  <c:v>4.781880855560303</c:v>
                </c:pt>
                <c:pt idx="90">
                  <c:v>5.195444583892822</c:v>
                </c:pt>
                <c:pt idx="91">
                  <c:v>5.333528518676754</c:v>
                </c:pt>
                <c:pt idx="92">
                  <c:v>5.389523029327393</c:v>
                </c:pt>
                <c:pt idx="93">
                  <c:v>5.548256874084473</c:v>
                </c:pt>
                <c:pt idx="94">
                  <c:v>5.52867317199707</c:v>
                </c:pt>
                <c:pt idx="95">
                  <c:v>4.71010065078735</c:v>
                </c:pt>
                <c:pt idx="96">
                  <c:v>5.098000526428219</c:v>
                </c:pt>
                <c:pt idx="97">
                  <c:v>5.617117881774897</c:v>
                </c:pt>
                <c:pt idx="98">
                  <c:v>5.911164283752441</c:v>
                </c:pt>
                <c:pt idx="99">
                  <c:v>5.768828868865963</c:v>
                </c:pt>
                <c:pt idx="100">
                  <c:v>6.280154228210444</c:v>
                </c:pt>
                <c:pt idx="101">
                  <c:v>6.753237247467037</c:v>
                </c:pt>
                <c:pt idx="102">
                  <c:v>6.868355274200436</c:v>
                </c:pt>
                <c:pt idx="103">
                  <c:v>7.082716941833492</c:v>
                </c:pt>
                <c:pt idx="104">
                  <c:v>7.23675918579102</c:v>
                </c:pt>
                <c:pt idx="105">
                  <c:v>7.93385124206543</c:v>
                </c:pt>
                <c:pt idx="106">
                  <c:v>8.46553611755372</c:v>
                </c:pt>
                <c:pt idx="107">
                  <c:v>8.768111228942864</c:v>
                </c:pt>
                <c:pt idx="108">
                  <c:v>9.037854194641113</c:v>
                </c:pt>
                <c:pt idx="109">
                  <c:v>8.797883033752441</c:v>
                </c:pt>
                <c:pt idx="110">
                  <c:v>9.281617164611806</c:v>
                </c:pt>
                <c:pt idx="111">
                  <c:v>9.29710388183593</c:v>
                </c:pt>
                <c:pt idx="112">
                  <c:v>9.625899314880372</c:v>
                </c:pt>
                <c:pt idx="113">
                  <c:v>10.17085361480713</c:v>
                </c:pt>
                <c:pt idx="114">
                  <c:v>10.69768810272217</c:v>
                </c:pt>
                <c:pt idx="115">
                  <c:v>11.19627285003662</c:v>
                </c:pt>
                <c:pt idx="116">
                  <c:v>11.71398639678955</c:v>
                </c:pt>
                <c:pt idx="117">
                  <c:v>12.08893013000488</c:v>
                </c:pt>
                <c:pt idx="118">
                  <c:v>12.75138092041015</c:v>
                </c:pt>
                <c:pt idx="119">
                  <c:v>13.59760761260987</c:v>
                </c:pt>
                <c:pt idx="120">
                  <c:v>14.71667671203613</c:v>
                </c:pt>
                <c:pt idx="121">
                  <c:v>15.313157081604</c:v>
                </c:pt>
                <c:pt idx="122">
                  <c:v>16.01985549926758</c:v>
                </c:pt>
                <c:pt idx="123">
                  <c:v>16.88261413574218</c:v>
                </c:pt>
                <c:pt idx="124">
                  <c:v>16.82182693481446</c:v>
                </c:pt>
                <c:pt idx="125">
                  <c:v>16.81118965148926</c:v>
                </c:pt>
                <c:pt idx="126">
                  <c:v>17.70999717712402</c:v>
                </c:pt>
                <c:pt idx="127">
                  <c:v>18.21403694152832</c:v>
                </c:pt>
                <c:pt idx="128">
                  <c:v>18.88954925537105</c:v>
                </c:pt>
                <c:pt idx="129">
                  <c:v>19.39355278015136</c:v>
                </c:pt>
                <c:pt idx="130">
                  <c:v>19.31461906433105</c:v>
                </c:pt>
                <c:pt idx="131">
                  <c:v>18.8018856048584</c:v>
                </c:pt>
                <c:pt idx="132">
                  <c:v>18.66127967834473</c:v>
                </c:pt>
                <c:pt idx="133">
                  <c:v>18.84979248046875</c:v>
                </c:pt>
                <c:pt idx="134">
                  <c:v>19.39233398437498</c:v>
                </c:pt>
                <c:pt idx="135">
                  <c:v>20.079833984375</c:v>
                </c:pt>
                <c:pt idx="136">
                  <c:v>20.37402915954589</c:v>
                </c:pt>
                <c:pt idx="137">
                  <c:v>20.94336128234863</c:v>
                </c:pt>
                <c:pt idx="138">
                  <c:v>21.75120735168457</c:v>
                </c:pt>
                <c:pt idx="139">
                  <c:v>22.07885551452637</c:v>
                </c:pt>
                <c:pt idx="140">
                  <c:v>22.65285682678223</c:v>
                </c:pt>
                <c:pt idx="141">
                  <c:v>22.66423988342282</c:v>
                </c:pt>
                <c:pt idx="142">
                  <c:v>22.47231292724609</c:v>
                </c:pt>
                <c:pt idx="143">
                  <c:v>22.71955490112304</c:v>
                </c:pt>
                <c:pt idx="144">
                  <c:v>22.87247467041016</c:v>
                </c:pt>
                <c:pt idx="145">
                  <c:v>23.35893630981446</c:v>
                </c:pt>
                <c:pt idx="146">
                  <c:v>24.08212661743162</c:v>
                </c:pt>
                <c:pt idx="147">
                  <c:v>24.20392227172848</c:v>
                </c:pt>
                <c:pt idx="148">
                  <c:v>24.1140022277832</c:v>
                </c:pt>
                <c:pt idx="149">
                  <c:v>24.43437004089355</c:v>
                </c:pt>
                <c:pt idx="150">
                  <c:v>25.13726043701172</c:v>
                </c:pt>
                <c:pt idx="151">
                  <c:v>25.32352066040039</c:v>
                </c:pt>
                <c:pt idx="152">
                  <c:v>25.89542961120605</c:v>
                </c:pt>
                <c:pt idx="153">
                  <c:v>27.12349128723144</c:v>
                </c:pt>
                <c:pt idx="154">
                  <c:v>28.39037132263184</c:v>
                </c:pt>
                <c:pt idx="155">
                  <c:v>29.35820007324219</c:v>
                </c:pt>
                <c:pt idx="156">
                  <c:v>30.3218994140625</c:v>
                </c:pt>
                <c:pt idx="157">
                  <c:v>31.22608947753906</c:v>
                </c:pt>
                <c:pt idx="158">
                  <c:v>31.93123054504392</c:v>
                </c:pt>
                <c:pt idx="159">
                  <c:v>31.45687103271484</c:v>
                </c:pt>
                <c:pt idx="160">
                  <c:v>33.07695007324213</c:v>
                </c:pt>
                <c:pt idx="161">
                  <c:v>34.19401168823239</c:v>
                </c:pt>
                <c:pt idx="162">
                  <c:v>34.67710113525391</c:v>
                </c:pt>
                <c:pt idx="163">
                  <c:v>34.85317993164059</c:v>
                </c:pt>
                <c:pt idx="164">
                  <c:v>35.11893844604492</c:v>
                </c:pt>
                <c:pt idx="165">
                  <c:v>35.08633041381835</c:v>
                </c:pt>
                <c:pt idx="166">
                  <c:v>35.17967987060545</c:v>
                </c:pt>
                <c:pt idx="167">
                  <c:v>35.58988952636713</c:v>
                </c:pt>
                <c:pt idx="168">
                  <c:v>36.3375701904297</c:v>
                </c:pt>
                <c:pt idx="169">
                  <c:v>36.7462730407715</c:v>
                </c:pt>
                <c:pt idx="170">
                  <c:v>37.49643707275391</c:v>
                </c:pt>
              </c:numCache>
            </c:numRef>
          </c:val>
          <c:extLst xmlns:c16r2="http://schemas.microsoft.com/office/drawing/2015/06/char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Ref!$C$2:$C$172</c:f>
              <c:numCache>
                <c:formatCode>General</c:formatCode>
                <c:ptCount val="171"/>
                <c:pt idx="0">
                  <c:v>2.027548313140866</c:v>
                </c:pt>
                <c:pt idx="1">
                  <c:v>2.032656669616697</c:v>
                </c:pt>
                <c:pt idx="2">
                  <c:v>2.040036678314209</c:v>
                </c:pt>
                <c:pt idx="3">
                  <c:v>2.052428722381592</c:v>
                </c:pt>
                <c:pt idx="4">
                  <c:v>2.066928863525391</c:v>
                </c:pt>
                <c:pt idx="5">
                  <c:v>2.084351062774658</c:v>
                </c:pt>
                <c:pt idx="6">
                  <c:v>2.103708982467652</c:v>
                </c:pt>
                <c:pt idx="7">
                  <c:v>2.123645067214966</c:v>
                </c:pt>
                <c:pt idx="8">
                  <c:v>2.143640279769897</c:v>
                </c:pt>
                <c:pt idx="9">
                  <c:v>2.163115024566651</c:v>
                </c:pt>
                <c:pt idx="10">
                  <c:v>2.183762788772583</c:v>
                </c:pt>
                <c:pt idx="11">
                  <c:v>2.207369804382324</c:v>
                </c:pt>
                <c:pt idx="12">
                  <c:v>2.233814954757691</c:v>
                </c:pt>
                <c:pt idx="13">
                  <c:v>2.262115478515625</c:v>
                </c:pt>
                <c:pt idx="14">
                  <c:v>2.288058042526245</c:v>
                </c:pt>
                <c:pt idx="15">
                  <c:v>2.308277368545532</c:v>
                </c:pt>
                <c:pt idx="16">
                  <c:v>2.325990915298461</c:v>
                </c:pt>
                <c:pt idx="17">
                  <c:v>2.346344947814941</c:v>
                </c:pt>
                <c:pt idx="18">
                  <c:v>2.367618560791016</c:v>
                </c:pt>
                <c:pt idx="19">
                  <c:v>2.387703657150268</c:v>
                </c:pt>
                <c:pt idx="20">
                  <c:v>2.405755043029782</c:v>
                </c:pt>
                <c:pt idx="21">
                  <c:v>2.422541618347168</c:v>
                </c:pt>
                <c:pt idx="22">
                  <c:v>2.449198246002198</c:v>
                </c:pt>
                <c:pt idx="23">
                  <c:v>2.477459669113156</c:v>
                </c:pt>
                <c:pt idx="24">
                  <c:v>2.50754451751709</c:v>
                </c:pt>
                <c:pt idx="25">
                  <c:v>2.536112546920777</c:v>
                </c:pt>
                <c:pt idx="26">
                  <c:v>2.560227394104004</c:v>
                </c:pt>
                <c:pt idx="27">
                  <c:v>2.573833227157593</c:v>
                </c:pt>
                <c:pt idx="28">
                  <c:v>2.583215475082398</c:v>
                </c:pt>
                <c:pt idx="29">
                  <c:v>2.597909927368164</c:v>
                </c:pt>
                <c:pt idx="30">
                  <c:v>2.620582580566407</c:v>
                </c:pt>
                <c:pt idx="31">
                  <c:v>2.652853965759274</c:v>
                </c:pt>
                <c:pt idx="32">
                  <c:v>2.688750267028808</c:v>
                </c:pt>
                <c:pt idx="33">
                  <c:v>2.728382110595703</c:v>
                </c:pt>
                <c:pt idx="34">
                  <c:v>2.767685890197754</c:v>
                </c:pt>
                <c:pt idx="35">
                  <c:v>2.807218074798583</c:v>
                </c:pt>
                <c:pt idx="36">
                  <c:v>2.83671236038208</c:v>
                </c:pt>
                <c:pt idx="37">
                  <c:v>2.845518589019774</c:v>
                </c:pt>
                <c:pt idx="38">
                  <c:v>2.867276906967163</c:v>
                </c:pt>
                <c:pt idx="39">
                  <c:v>2.878170728683472</c:v>
                </c:pt>
                <c:pt idx="40">
                  <c:v>2.888755798339844</c:v>
                </c:pt>
                <c:pt idx="41">
                  <c:v>2.9022843837738</c:v>
                </c:pt>
                <c:pt idx="42">
                  <c:v>2.920289516448975</c:v>
                </c:pt>
                <c:pt idx="43">
                  <c:v>2.944643259048461</c:v>
                </c:pt>
                <c:pt idx="44">
                  <c:v>2.971890926361084</c:v>
                </c:pt>
                <c:pt idx="45">
                  <c:v>2.99589776992798</c:v>
                </c:pt>
                <c:pt idx="46">
                  <c:v>3.0158793926239</c:v>
                </c:pt>
                <c:pt idx="47">
                  <c:v>3.035139083862305</c:v>
                </c:pt>
                <c:pt idx="48">
                  <c:v>3.049689531326294</c:v>
                </c:pt>
                <c:pt idx="49">
                  <c:v>3.060054540634156</c:v>
                </c:pt>
                <c:pt idx="50">
                  <c:v>3.066636562347412</c:v>
                </c:pt>
                <c:pt idx="51">
                  <c:v>3.080143928527832</c:v>
                </c:pt>
                <c:pt idx="52">
                  <c:v>3.090991973876953</c:v>
                </c:pt>
                <c:pt idx="53">
                  <c:v>3.10731339454651</c:v>
                </c:pt>
                <c:pt idx="54">
                  <c:v>3.123269319534302</c:v>
                </c:pt>
                <c:pt idx="55">
                  <c:v>3.137739896774292</c:v>
                </c:pt>
                <c:pt idx="56">
                  <c:v>3.14614200592041</c:v>
                </c:pt>
                <c:pt idx="57">
                  <c:v>3.14448881149292</c:v>
                </c:pt>
                <c:pt idx="58">
                  <c:v>3.144755125045776</c:v>
                </c:pt>
                <c:pt idx="59">
                  <c:v>3.15496802330017</c:v>
                </c:pt>
                <c:pt idx="60">
                  <c:v>3.154810905456543</c:v>
                </c:pt>
                <c:pt idx="61">
                  <c:v>3.136321544647217</c:v>
                </c:pt>
                <c:pt idx="62">
                  <c:v>3.116172790527344</c:v>
                </c:pt>
                <c:pt idx="63">
                  <c:v>3.084500074386597</c:v>
                </c:pt>
                <c:pt idx="64">
                  <c:v>3.030709266662598</c:v>
                </c:pt>
                <c:pt idx="65">
                  <c:v>2.997949123382567</c:v>
                </c:pt>
                <c:pt idx="66">
                  <c:v>2.984835147857666</c:v>
                </c:pt>
                <c:pt idx="67">
                  <c:v>2.993505239486694</c:v>
                </c:pt>
                <c:pt idx="68">
                  <c:v>3.039788007736206</c:v>
                </c:pt>
                <c:pt idx="69">
                  <c:v>3.097062110900878</c:v>
                </c:pt>
                <c:pt idx="70">
                  <c:v>3.157680511474609</c:v>
                </c:pt>
                <c:pt idx="71">
                  <c:v>3.214011430740357</c:v>
                </c:pt>
                <c:pt idx="72">
                  <c:v>3.27567458152771</c:v>
                </c:pt>
                <c:pt idx="73">
                  <c:v>3.30289840698242</c:v>
                </c:pt>
                <c:pt idx="74">
                  <c:v>3.320510149002075</c:v>
                </c:pt>
                <c:pt idx="75">
                  <c:v>3.340484619140625</c:v>
                </c:pt>
                <c:pt idx="76">
                  <c:v>3.352776527404782</c:v>
                </c:pt>
                <c:pt idx="77">
                  <c:v>3.347761869430542</c:v>
                </c:pt>
                <c:pt idx="78">
                  <c:v>3.334603071212768</c:v>
                </c:pt>
                <c:pt idx="79">
                  <c:v>3.332302331924438</c:v>
                </c:pt>
                <c:pt idx="80">
                  <c:v>3.381085872650146</c:v>
                </c:pt>
                <c:pt idx="81">
                  <c:v>3.445501804351807</c:v>
                </c:pt>
                <c:pt idx="82">
                  <c:v>3.513283014297485</c:v>
                </c:pt>
                <c:pt idx="83">
                  <c:v>3.612677097320557</c:v>
                </c:pt>
                <c:pt idx="84">
                  <c:v>3.701088905334473</c:v>
                </c:pt>
                <c:pt idx="85">
                  <c:v>3.770655155181882</c:v>
                </c:pt>
                <c:pt idx="86">
                  <c:v>3.827106714248657</c:v>
                </c:pt>
                <c:pt idx="87">
                  <c:v>3.881137132644654</c:v>
                </c:pt>
                <c:pt idx="88">
                  <c:v>3.896318197250366</c:v>
                </c:pt>
                <c:pt idx="89">
                  <c:v>3.908105611801147</c:v>
                </c:pt>
                <c:pt idx="90">
                  <c:v>3.878628730773924</c:v>
                </c:pt>
                <c:pt idx="91">
                  <c:v>3.82499361038208</c:v>
                </c:pt>
                <c:pt idx="92">
                  <c:v>3.742384433746338</c:v>
                </c:pt>
                <c:pt idx="93">
                  <c:v>3.64811396598816</c:v>
                </c:pt>
                <c:pt idx="94">
                  <c:v>3.580034732818604</c:v>
                </c:pt>
                <c:pt idx="95">
                  <c:v>3.53795886039734</c:v>
                </c:pt>
                <c:pt idx="96">
                  <c:v>3.511581897735596</c:v>
                </c:pt>
                <c:pt idx="97">
                  <c:v>3.468140363693237</c:v>
                </c:pt>
                <c:pt idx="98">
                  <c:v>3.388096570968628</c:v>
                </c:pt>
                <c:pt idx="99">
                  <c:v>3.288493394851685</c:v>
                </c:pt>
                <c:pt idx="100">
                  <c:v>3.209529638290406</c:v>
                </c:pt>
                <c:pt idx="101">
                  <c:v>3.051467418670654</c:v>
                </c:pt>
                <c:pt idx="102">
                  <c:v>2.979835748672486</c:v>
                </c:pt>
                <c:pt idx="103">
                  <c:v>2.981544256210327</c:v>
                </c:pt>
                <c:pt idx="104">
                  <c:v>3.00171947479248</c:v>
                </c:pt>
                <c:pt idx="105">
                  <c:v>3.085392236709595</c:v>
                </c:pt>
                <c:pt idx="106">
                  <c:v>3.21098828315735</c:v>
                </c:pt>
                <c:pt idx="107">
                  <c:v>3.36000919342041</c:v>
                </c:pt>
                <c:pt idx="108">
                  <c:v>3.520255804061887</c:v>
                </c:pt>
                <c:pt idx="109">
                  <c:v>3.65958070755005</c:v>
                </c:pt>
                <c:pt idx="110">
                  <c:v>3.754216432571411</c:v>
                </c:pt>
                <c:pt idx="111">
                  <c:v>3.867070436477661</c:v>
                </c:pt>
                <c:pt idx="112">
                  <c:v>3.895554780960083</c:v>
                </c:pt>
                <c:pt idx="113">
                  <c:v>3.73491406440735</c:v>
                </c:pt>
                <c:pt idx="114">
                  <c:v>3.539087295532227</c:v>
                </c:pt>
                <c:pt idx="115">
                  <c:v>3.328054189682007</c:v>
                </c:pt>
                <c:pt idx="116">
                  <c:v>3.112102270126343</c:v>
                </c:pt>
                <c:pt idx="117">
                  <c:v>3.04708743095398</c:v>
                </c:pt>
                <c:pt idx="118">
                  <c:v>3.100851058959961</c:v>
                </c:pt>
                <c:pt idx="119">
                  <c:v>3.241988182067871</c:v>
                </c:pt>
                <c:pt idx="120">
                  <c:v>3.334790706634521</c:v>
                </c:pt>
                <c:pt idx="121">
                  <c:v>3.287524700164795</c:v>
                </c:pt>
                <c:pt idx="122">
                  <c:v>3.155412673950194</c:v>
                </c:pt>
                <c:pt idx="123">
                  <c:v>3.091619729995727</c:v>
                </c:pt>
                <c:pt idx="124">
                  <c:v>2.940628051757813</c:v>
                </c:pt>
                <c:pt idx="125">
                  <c:v>2.865936040878296</c:v>
                </c:pt>
                <c:pt idx="126">
                  <c:v>2.81282615661621</c:v>
                </c:pt>
                <c:pt idx="127">
                  <c:v>2.725248336791992</c:v>
                </c:pt>
                <c:pt idx="128">
                  <c:v>2.52901268005371</c:v>
                </c:pt>
                <c:pt idx="129">
                  <c:v>2.407824516296387</c:v>
                </c:pt>
                <c:pt idx="130">
                  <c:v>2.288460493087768</c:v>
                </c:pt>
                <c:pt idx="131">
                  <c:v>2.218368291854858</c:v>
                </c:pt>
                <c:pt idx="132">
                  <c:v>2.181288957595825</c:v>
                </c:pt>
                <c:pt idx="133">
                  <c:v>2.385458469390865</c:v>
                </c:pt>
                <c:pt idx="134">
                  <c:v>2.544312000274658</c:v>
                </c:pt>
                <c:pt idx="135">
                  <c:v>2.622344493865967</c:v>
                </c:pt>
                <c:pt idx="136">
                  <c:v>2.783042430877685</c:v>
                </c:pt>
                <c:pt idx="137">
                  <c:v>2.943956613540648</c:v>
                </c:pt>
                <c:pt idx="138">
                  <c:v>2.960679054260254</c:v>
                </c:pt>
                <c:pt idx="139">
                  <c:v>3.085087299346924</c:v>
                </c:pt>
                <c:pt idx="140">
                  <c:v>3.8384211063385</c:v>
                </c:pt>
                <c:pt idx="141">
                  <c:v>4.254532337188715</c:v>
                </c:pt>
                <c:pt idx="142">
                  <c:v>4.646941661834717</c:v>
                </c:pt>
                <c:pt idx="143">
                  <c:v>4.861202239990234</c:v>
                </c:pt>
                <c:pt idx="144">
                  <c:v>5.016201972961426</c:v>
                </c:pt>
                <c:pt idx="145">
                  <c:v>5.069940090179442</c:v>
                </c:pt>
                <c:pt idx="146">
                  <c:v>5.056283473968506</c:v>
                </c:pt>
                <c:pt idx="147">
                  <c:v>6.877856254577637</c:v>
                </c:pt>
                <c:pt idx="148">
                  <c:v>4.886599063873291</c:v>
                </c:pt>
                <c:pt idx="149">
                  <c:v>4.78739070892334</c:v>
                </c:pt>
                <c:pt idx="150">
                  <c:v>4.540485858917231</c:v>
                </c:pt>
                <c:pt idx="151">
                  <c:v>4.508276462554932</c:v>
                </c:pt>
                <c:pt idx="152">
                  <c:v>4.787937641143795</c:v>
                </c:pt>
                <c:pt idx="153">
                  <c:v>4.482821941375731</c:v>
                </c:pt>
                <c:pt idx="154">
                  <c:v>4.602155685424805</c:v>
                </c:pt>
                <c:pt idx="155">
                  <c:v>4.533164501190186</c:v>
                </c:pt>
                <c:pt idx="156">
                  <c:v>4.877240657806396</c:v>
                </c:pt>
                <c:pt idx="157">
                  <c:v>3.97113037109375</c:v>
                </c:pt>
                <c:pt idx="158">
                  <c:v>4.010583877563473</c:v>
                </c:pt>
                <c:pt idx="159">
                  <c:v>4.332214832305903</c:v>
                </c:pt>
                <c:pt idx="160">
                  <c:v>4.091424465179442</c:v>
                </c:pt>
                <c:pt idx="161">
                  <c:v>3.944995403289794</c:v>
                </c:pt>
                <c:pt idx="162">
                  <c:v>3.892847537994382</c:v>
                </c:pt>
                <c:pt idx="163">
                  <c:v>3.669532060623169</c:v>
                </c:pt>
                <c:pt idx="164">
                  <c:v>3.885076999664306</c:v>
                </c:pt>
                <c:pt idx="165">
                  <c:v>4.152774333953857</c:v>
                </c:pt>
                <c:pt idx="166">
                  <c:v>4.152774333953857</c:v>
                </c:pt>
                <c:pt idx="167">
                  <c:v>4.152774333953857</c:v>
                </c:pt>
                <c:pt idx="168">
                  <c:v>4.152774333953857</c:v>
                </c:pt>
                <c:pt idx="169">
                  <c:v>4.152774333953857</c:v>
                </c:pt>
                <c:pt idx="170">
                  <c:v>4.152774333953857</c:v>
                </c:pt>
              </c:numCache>
            </c:numRef>
          </c:val>
          <c:extLst xmlns:c16r2="http://schemas.microsoft.com/office/drawing/2015/06/char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Ref!$D$2:$D$172</c:f>
              <c:numCache>
                <c:formatCode>General</c:formatCode>
                <c:ptCount val="171"/>
                <c:pt idx="0">
                  <c:v>0.904943466186524</c:v>
                </c:pt>
                <c:pt idx="1">
                  <c:v>0.923015832901001</c:v>
                </c:pt>
                <c:pt idx="2">
                  <c:v>0.9427370429039</c:v>
                </c:pt>
                <c:pt idx="3">
                  <c:v>0.96172833442688</c:v>
                </c:pt>
                <c:pt idx="4">
                  <c:v>0.981576085090637</c:v>
                </c:pt>
                <c:pt idx="5">
                  <c:v>1.001633882522583</c:v>
                </c:pt>
                <c:pt idx="6">
                  <c:v>1.021523237228393</c:v>
                </c:pt>
                <c:pt idx="7">
                  <c:v>1.042085766792298</c:v>
                </c:pt>
                <c:pt idx="8">
                  <c:v>1.062362790107727</c:v>
                </c:pt>
                <c:pt idx="9">
                  <c:v>1.083150267601013</c:v>
                </c:pt>
                <c:pt idx="10">
                  <c:v>1.104549884796143</c:v>
                </c:pt>
                <c:pt idx="11">
                  <c:v>1.125127077102661</c:v>
                </c:pt>
                <c:pt idx="12">
                  <c:v>1.146441221237183</c:v>
                </c:pt>
                <c:pt idx="13">
                  <c:v>1.16780996322632</c:v>
                </c:pt>
                <c:pt idx="14">
                  <c:v>1.189359307289123</c:v>
                </c:pt>
                <c:pt idx="15">
                  <c:v>1.210713267326355</c:v>
                </c:pt>
                <c:pt idx="16">
                  <c:v>1.232202410697937</c:v>
                </c:pt>
                <c:pt idx="17">
                  <c:v>1.254162311553955</c:v>
                </c:pt>
                <c:pt idx="18">
                  <c:v>1.275800108909607</c:v>
                </c:pt>
                <c:pt idx="19">
                  <c:v>1.297966122627258</c:v>
                </c:pt>
                <c:pt idx="20">
                  <c:v>1.319999575614929</c:v>
                </c:pt>
                <c:pt idx="21">
                  <c:v>1.342236280441284</c:v>
                </c:pt>
                <c:pt idx="22">
                  <c:v>1.364275574684143</c:v>
                </c:pt>
                <c:pt idx="23">
                  <c:v>1.386562585830688</c:v>
                </c:pt>
                <c:pt idx="24">
                  <c:v>1.408991932868957</c:v>
                </c:pt>
                <c:pt idx="25">
                  <c:v>1.431171536445618</c:v>
                </c:pt>
                <c:pt idx="26">
                  <c:v>1.45331335067749</c:v>
                </c:pt>
                <c:pt idx="27">
                  <c:v>1.475029587745666</c:v>
                </c:pt>
                <c:pt idx="28">
                  <c:v>1.497445106506348</c:v>
                </c:pt>
                <c:pt idx="29">
                  <c:v>1.519577860832215</c:v>
                </c:pt>
                <c:pt idx="30">
                  <c:v>1.54136896133423</c:v>
                </c:pt>
                <c:pt idx="31">
                  <c:v>1.562759757041931</c:v>
                </c:pt>
                <c:pt idx="32">
                  <c:v>1.584596157073974</c:v>
                </c:pt>
                <c:pt idx="33">
                  <c:v>1.606208562850952</c:v>
                </c:pt>
                <c:pt idx="34">
                  <c:v>1.62736165523529</c:v>
                </c:pt>
                <c:pt idx="35">
                  <c:v>1.64845359325409</c:v>
                </c:pt>
                <c:pt idx="36">
                  <c:v>1.669049263000488</c:v>
                </c:pt>
                <c:pt idx="37">
                  <c:v>1.690412044525147</c:v>
                </c:pt>
                <c:pt idx="38">
                  <c:v>1.710535168647766</c:v>
                </c:pt>
                <c:pt idx="39">
                  <c:v>1.73197114467621</c:v>
                </c:pt>
                <c:pt idx="40">
                  <c:v>1.753109097480774</c:v>
                </c:pt>
                <c:pt idx="41">
                  <c:v>1.781347155570984</c:v>
                </c:pt>
                <c:pt idx="42">
                  <c:v>1.81076443195343</c:v>
                </c:pt>
                <c:pt idx="43">
                  <c:v>1.841064453125</c:v>
                </c:pt>
                <c:pt idx="44">
                  <c:v>1.872953534126282</c:v>
                </c:pt>
                <c:pt idx="45">
                  <c:v>1.900277733802796</c:v>
                </c:pt>
                <c:pt idx="46">
                  <c:v>1.930058240890503</c:v>
                </c:pt>
                <c:pt idx="47">
                  <c:v>1.958421945571899</c:v>
                </c:pt>
                <c:pt idx="48">
                  <c:v>1.984712600708008</c:v>
                </c:pt>
                <c:pt idx="49">
                  <c:v>2.009056568145752</c:v>
                </c:pt>
                <c:pt idx="50">
                  <c:v>2.034335613250732</c:v>
                </c:pt>
                <c:pt idx="51">
                  <c:v>2.055730104446411</c:v>
                </c:pt>
                <c:pt idx="52">
                  <c:v>2.084843158721924</c:v>
                </c:pt>
                <c:pt idx="53">
                  <c:v>2.110565900802613</c:v>
                </c:pt>
                <c:pt idx="54">
                  <c:v>2.142343282699585</c:v>
                </c:pt>
                <c:pt idx="55">
                  <c:v>2.172351360321045</c:v>
                </c:pt>
                <c:pt idx="56">
                  <c:v>2.204087734222412</c:v>
                </c:pt>
                <c:pt idx="57">
                  <c:v>2.232576370239258</c:v>
                </c:pt>
                <c:pt idx="58">
                  <c:v>2.260579824447632</c:v>
                </c:pt>
                <c:pt idx="59">
                  <c:v>2.287614345550537</c:v>
                </c:pt>
                <c:pt idx="60">
                  <c:v>2.313436508178711</c:v>
                </c:pt>
                <c:pt idx="61">
                  <c:v>2.339362859725952</c:v>
                </c:pt>
                <c:pt idx="62">
                  <c:v>2.366453886032104</c:v>
                </c:pt>
                <c:pt idx="63">
                  <c:v>2.399797677993774</c:v>
                </c:pt>
                <c:pt idx="64">
                  <c:v>2.433362722396851</c:v>
                </c:pt>
                <c:pt idx="65">
                  <c:v>2.467933416366577</c:v>
                </c:pt>
                <c:pt idx="66">
                  <c:v>2.502090215682984</c:v>
                </c:pt>
                <c:pt idx="67">
                  <c:v>2.536157369613647</c:v>
                </c:pt>
                <c:pt idx="68">
                  <c:v>2.566487312316895</c:v>
                </c:pt>
                <c:pt idx="69">
                  <c:v>2.595459699630736</c:v>
                </c:pt>
                <c:pt idx="70">
                  <c:v>2.61977791786194</c:v>
                </c:pt>
                <c:pt idx="71">
                  <c:v>2.643057107925415</c:v>
                </c:pt>
                <c:pt idx="72">
                  <c:v>2.668999195098877</c:v>
                </c:pt>
                <c:pt idx="73">
                  <c:v>2.695030689239502</c:v>
                </c:pt>
                <c:pt idx="74">
                  <c:v>2.722280502319336</c:v>
                </c:pt>
                <c:pt idx="75">
                  <c:v>2.751070022583008</c:v>
                </c:pt>
                <c:pt idx="76">
                  <c:v>2.776793718338013</c:v>
                </c:pt>
                <c:pt idx="77">
                  <c:v>2.803687572479248</c:v>
                </c:pt>
                <c:pt idx="78">
                  <c:v>2.83115005493164</c:v>
                </c:pt>
                <c:pt idx="79">
                  <c:v>2.853659152984619</c:v>
                </c:pt>
                <c:pt idx="80">
                  <c:v>2.876532316207883</c:v>
                </c:pt>
                <c:pt idx="81">
                  <c:v>2.89670085906982</c:v>
                </c:pt>
                <c:pt idx="82">
                  <c:v>2.919459104537963</c:v>
                </c:pt>
                <c:pt idx="83">
                  <c:v>2.943696022033691</c:v>
                </c:pt>
                <c:pt idx="84">
                  <c:v>2.96814274787903</c:v>
                </c:pt>
                <c:pt idx="85">
                  <c:v>2.996380805969238</c:v>
                </c:pt>
                <c:pt idx="86">
                  <c:v>3.023566007614136</c:v>
                </c:pt>
                <c:pt idx="87">
                  <c:v>3.050493717193604</c:v>
                </c:pt>
                <c:pt idx="88">
                  <c:v>3.075049638748165</c:v>
                </c:pt>
                <c:pt idx="89">
                  <c:v>3.103279113769531</c:v>
                </c:pt>
                <c:pt idx="90">
                  <c:v>3.129837274551392</c:v>
                </c:pt>
                <c:pt idx="91">
                  <c:v>3.158833980560303</c:v>
                </c:pt>
                <c:pt idx="92">
                  <c:v>3.203166484832764</c:v>
                </c:pt>
                <c:pt idx="93">
                  <c:v>3.253485202789307</c:v>
                </c:pt>
                <c:pt idx="94">
                  <c:v>3.312747240066528</c:v>
                </c:pt>
                <c:pt idx="95">
                  <c:v>3.377449750900268</c:v>
                </c:pt>
                <c:pt idx="96">
                  <c:v>3.443641662597657</c:v>
                </c:pt>
                <c:pt idx="97">
                  <c:v>3.506529569625854</c:v>
                </c:pt>
                <c:pt idx="98">
                  <c:v>3.575073719024658</c:v>
                </c:pt>
                <c:pt idx="99">
                  <c:v>3.634063959121704</c:v>
                </c:pt>
                <c:pt idx="100">
                  <c:v>3.686034917831421</c:v>
                </c:pt>
                <c:pt idx="101">
                  <c:v>3.748709917068481</c:v>
                </c:pt>
                <c:pt idx="102">
                  <c:v>3.837363481521606</c:v>
                </c:pt>
                <c:pt idx="103">
                  <c:v>3.944396495819092</c:v>
                </c:pt>
                <c:pt idx="104">
                  <c:v>4.064636707305903</c:v>
                </c:pt>
                <c:pt idx="105">
                  <c:v>4.197619915008545</c:v>
                </c:pt>
                <c:pt idx="106">
                  <c:v>4.331955432891846</c:v>
                </c:pt>
                <c:pt idx="107">
                  <c:v>4.467783451080322</c:v>
                </c:pt>
                <c:pt idx="108">
                  <c:v>4.600036144256588</c:v>
                </c:pt>
                <c:pt idx="109">
                  <c:v>4.713951110839844</c:v>
                </c:pt>
                <c:pt idx="110">
                  <c:v>4.814064979553219</c:v>
                </c:pt>
                <c:pt idx="111">
                  <c:v>4.89739894866943</c:v>
                </c:pt>
                <c:pt idx="112">
                  <c:v>5.010143280029297</c:v>
                </c:pt>
                <c:pt idx="113">
                  <c:v>5.102873802185055</c:v>
                </c:pt>
                <c:pt idx="114">
                  <c:v>5.233155250549316</c:v>
                </c:pt>
                <c:pt idx="115">
                  <c:v>5.357388496398926</c:v>
                </c:pt>
                <c:pt idx="116">
                  <c:v>5.49562978744507</c:v>
                </c:pt>
                <c:pt idx="117">
                  <c:v>5.640826702117916</c:v>
                </c:pt>
                <c:pt idx="118">
                  <c:v>5.787770748138428</c:v>
                </c:pt>
                <c:pt idx="119">
                  <c:v>5.922039508819576</c:v>
                </c:pt>
                <c:pt idx="120">
                  <c:v>6.045597553253174</c:v>
                </c:pt>
                <c:pt idx="121">
                  <c:v>5.90987300872803</c:v>
                </c:pt>
                <c:pt idx="122">
                  <c:v>6.175315856933587</c:v>
                </c:pt>
                <c:pt idx="123">
                  <c:v>6.23222017288208</c:v>
                </c:pt>
                <c:pt idx="124">
                  <c:v>6.224917888641353</c:v>
                </c:pt>
                <c:pt idx="125">
                  <c:v>6.351021289825439</c:v>
                </c:pt>
                <c:pt idx="126">
                  <c:v>6.53020763397217</c:v>
                </c:pt>
                <c:pt idx="127">
                  <c:v>6.684008598327637</c:v>
                </c:pt>
                <c:pt idx="128">
                  <c:v>6.715430259704586</c:v>
                </c:pt>
                <c:pt idx="129">
                  <c:v>6.904645919799805</c:v>
                </c:pt>
                <c:pt idx="130">
                  <c:v>6.963650226593018</c:v>
                </c:pt>
                <c:pt idx="131">
                  <c:v>6.886700630187986</c:v>
                </c:pt>
                <c:pt idx="132">
                  <c:v>7.40200710296631</c:v>
                </c:pt>
                <c:pt idx="133">
                  <c:v>7.225570678710934</c:v>
                </c:pt>
                <c:pt idx="134">
                  <c:v>7.092086315155027</c:v>
                </c:pt>
                <c:pt idx="135">
                  <c:v>7.176481246948237</c:v>
                </c:pt>
                <c:pt idx="136">
                  <c:v>7.389830112457275</c:v>
                </c:pt>
                <c:pt idx="137">
                  <c:v>7.681517124176025</c:v>
                </c:pt>
                <c:pt idx="138">
                  <c:v>7.532865047454834</c:v>
                </c:pt>
                <c:pt idx="139">
                  <c:v>7.696595191955566</c:v>
                </c:pt>
                <c:pt idx="140">
                  <c:v>7.796339988708496</c:v>
                </c:pt>
                <c:pt idx="141">
                  <c:v>7.761516094207764</c:v>
                </c:pt>
                <c:pt idx="142">
                  <c:v>7.673506259918206</c:v>
                </c:pt>
                <c:pt idx="143">
                  <c:v>7.654298305511475</c:v>
                </c:pt>
                <c:pt idx="144">
                  <c:v>7.589565277099608</c:v>
                </c:pt>
                <c:pt idx="145">
                  <c:v>7.70535373687744</c:v>
                </c:pt>
                <c:pt idx="146">
                  <c:v>7.778374671936035</c:v>
                </c:pt>
                <c:pt idx="147">
                  <c:v>7.825064659118648</c:v>
                </c:pt>
                <c:pt idx="148">
                  <c:v>7.877379894256592</c:v>
                </c:pt>
                <c:pt idx="149">
                  <c:v>7.890494823455807</c:v>
                </c:pt>
                <c:pt idx="150">
                  <c:v>7.97881555557251</c:v>
                </c:pt>
                <c:pt idx="151">
                  <c:v>7.953405380249023</c:v>
                </c:pt>
                <c:pt idx="152">
                  <c:v>8.161747932434082</c:v>
                </c:pt>
                <c:pt idx="153">
                  <c:v>8.34073829650879</c:v>
                </c:pt>
                <c:pt idx="154">
                  <c:v>8.621384620666498</c:v>
                </c:pt>
                <c:pt idx="155">
                  <c:v>8.738597869873047</c:v>
                </c:pt>
                <c:pt idx="156">
                  <c:v>8.926170349121093</c:v>
                </c:pt>
                <c:pt idx="157">
                  <c:v>8.93248462677002</c:v>
                </c:pt>
                <c:pt idx="158">
                  <c:v>9.049731254577636</c:v>
                </c:pt>
                <c:pt idx="159">
                  <c:v>9.092669486999511</c:v>
                </c:pt>
                <c:pt idx="160">
                  <c:v>9.167272567749023</c:v>
                </c:pt>
                <c:pt idx="161">
                  <c:v>9.2866792678833</c:v>
                </c:pt>
                <c:pt idx="162">
                  <c:v>9.38705635070801</c:v>
                </c:pt>
                <c:pt idx="163">
                  <c:v>9.39233684539795</c:v>
                </c:pt>
                <c:pt idx="164">
                  <c:v>9.549114227294923</c:v>
                </c:pt>
                <c:pt idx="165">
                  <c:v>9.684858322143546</c:v>
                </c:pt>
                <c:pt idx="166">
                  <c:v>9.796422958374023</c:v>
                </c:pt>
                <c:pt idx="167">
                  <c:v>9.96692180633545</c:v>
                </c:pt>
                <c:pt idx="168">
                  <c:v>10.11988544464111</c:v>
                </c:pt>
                <c:pt idx="169">
                  <c:v>10.19633102416992</c:v>
                </c:pt>
                <c:pt idx="170">
                  <c:v>10.40152549743652</c:v>
                </c:pt>
              </c:numCache>
            </c:numRef>
          </c:val>
          <c:extLst xmlns:c16r2="http://schemas.microsoft.com/office/drawing/2015/06/char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Ref!$E$2:$E$172</c:f>
              <c:numCache>
                <c:formatCode>General</c:formatCode>
                <c:ptCount val="171"/>
                <c:pt idx="0">
                  <c:v>0.125501319766045</c:v>
                </c:pt>
                <c:pt idx="1">
                  <c:v>0.128560364246368</c:v>
                </c:pt>
                <c:pt idx="2">
                  <c:v>0.131406053900719</c:v>
                </c:pt>
                <c:pt idx="3">
                  <c:v>0.134103834629059</c:v>
                </c:pt>
                <c:pt idx="4">
                  <c:v>0.136778086423874</c:v>
                </c:pt>
                <c:pt idx="5">
                  <c:v>0.1392832249403</c:v>
                </c:pt>
                <c:pt idx="6">
                  <c:v>0.141649335622787</c:v>
                </c:pt>
                <c:pt idx="7">
                  <c:v>0.14385986328125</c:v>
                </c:pt>
                <c:pt idx="8">
                  <c:v>0.145533561706543</c:v>
                </c:pt>
                <c:pt idx="9">
                  <c:v>0.146783858537674</c:v>
                </c:pt>
                <c:pt idx="10">
                  <c:v>0.148065015673637</c:v>
                </c:pt>
                <c:pt idx="11">
                  <c:v>0.148879006505012</c:v>
                </c:pt>
                <c:pt idx="12">
                  <c:v>0.149695247411728</c:v>
                </c:pt>
                <c:pt idx="13">
                  <c:v>0.15042045712471</c:v>
                </c:pt>
                <c:pt idx="14">
                  <c:v>0.151448890566826</c:v>
                </c:pt>
                <c:pt idx="15">
                  <c:v>0.152188435196877</c:v>
                </c:pt>
                <c:pt idx="16">
                  <c:v>0.152873337268829</c:v>
                </c:pt>
                <c:pt idx="17">
                  <c:v>0.153646767139435</c:v>
                </c:pt>
                <c:pt idx="18">
                  <c:v>0.15445651113987</c:v>
                </c:pt>
                <c:pt idx="19">
                  <c:v>0.155206128954887</c:v>
                </c:pt>
                <c:pt idx="20">
                  <c:v>0.156081259250641</c:v>
                </c:pt>
                <c:pt idx="21">
                  <c:v>0.159075543284416</c:v>
                </c:pt>
                <c:pt idx="22">
                  <c:v>0.164842113852501</c:v>
                </c:pt>
                <c:pt idx="23">
                  <c:v>0.173476338386536</c:v>
                </c:pt>
                <c:pt idx="24">
                  <c:v>0.183611929416656</c:v>
                </c:pt>
                <c:pt idx="25">
                  <c:v>0.19466270506382</c:v>
                </c:pt>
                <c:pt idx="26">
                  <c:v>0.205920159816742</c:v>
                </c:pt>
                <c:pt idx="27">
                  <c:v>0.216747805476189</c:v>
                </c:pt>
                <c:pt idx="28">
                  <c:v>0.226486459374428</c:v>
                </c:pt>
                <c:pt idx="29">
                  <c:v>0.233995839953423</c:v>
                </c:pt>
                <c:pt idx="30">
                  <c:v>0.23877714574337</c:v>
                </c:pt>
                <c:pt idx="31">
                  <c:v>0.242026627063751</c:v>
                </c:pt>
                <c:pt idx="32">
                  <c:v>0.244764819741249</c:v>
                </c:pt>
                <c:pt idx="33">
                  <c:v>0.246923580765724</c:v>
                </c:pt>
                <c:pt idx="34">
                  <c:v>0.24894405901432</c:v>
                </c:pt>
                <c:pt idx="35">
                  <c:v>0.251178830862045</c:v>
                </c:pt>
                <c:pt idx="36">
                  <c:v>0.252843976020813</c:v>
                </c:pt>
                <c:pt idx="37">
                  <c:v>0.254797875881195</c:v>
                </c:pt>
                <c:pt idx="38">
                  <c:v>0.257018864154816</c:v>
                </c:pt>
                <c:pt idx="39">
                  <c:v>0.258890211582184</c:v>
                </c:pt>
                <c:pt idx="40">
                  <c:v>0.269043534994125</c:v>
                </c:pt>
                <c:pt idx="41">
                  <c:v>0.272834241390228</c:v>
                </c:pt>
                <c:pt idx="42">
                  <c:v>0.27699676156044</c:v>
                </c:pt>
                <c:pt idx="43">
                  <c:v>0.281092703342438</c:v>
                </c:pt>
                <c:pt idx="44">
                  <c:v>0.285026252269745</c:v>
                </c:pt>
                <c:pt idx="45">
                  <c:v>0.289142191410065</c:v>
                </c:pt>
                <c:pt idx="46">
                  <c:v>0.292946338653564</c:v>
                </c:pt>
                <c:pt idx="47">
                  <c:v>0.296787172555923</c:v>
                </c:pt>
                <c:pt idx="48">
                  <c:v>0.300488889217377</c:v>
                </c:pt>
                <c:pt idx="49">
                  <c:v>0.303963989019394</c:v>
                </c:pt>
                <c:pt idx="50">
                  <c:v>0.306990772485733</c:v>
                </c:pt>
                <c:pt idx="51">
                  <c:v>0.310659766197205</c:v>
                </c:pt>
                <c:pt idx="52">
                  <c:v>0.314348667860031</c:v>
                </c:pt>
                <c:pt idx="53">
                  <c:v>0.318421125411987</c:v>
                </c:pt>
                <c:pt idx="54">
                  <c:v>0.322753071784973</c:v>
                </c:pt>
                <c:pt idx="55">
                  <c:v>0.327149361371994</c:v>
                </c:pt>
                <c:pt idx="56">
                  <c:v>0.33157342672348</c:v>
                </c:pt>
                <c:pt idx="57">
                  <c:v>0.336132615804672</c:v>
                </c:pt>
                <c:pt idx="58">
                  <c:v>0.340467363595963</c:v>
                </c:pt>
                <c:pt idx="59">
                  <c:v>0.344695091247559</c:v>
                </c:pt>
                <c:pt idx="60">
                  <c:v>0.348672986030579</c:v>
                </c:pt>
                <c:pt idx="61">
                  <c:v>0.353538125753403</c:v>
                </c:pt>
                <c:pt idx="62">
                  <c:v>0.359770029783249</c:v>
                </c:pt>
                <c:pt idx="63">
                  <c:v>0.367580860853195</c:v>
                </c:pt>
                <c:pt idx="64">
                  <c:v>0.376368284225464</c:v>
                </c:pt>
                <c:pt idx="65">
                  <c:v>0.385321438312531</c:v>
                </c:pt>
                <c:pt idx="66">
                  <c:v>0.395059764385223</c:v>
                </c:pt>
                <c:pt idx="67">
                  <c:v>0.404101759195328</c:v>
                </c:pt>
                <c:pt idx="68">
                  <c:v>0.412836372852325</c:v>
                </c:pt>
                <c:pt idx="69">
                  <c:v>0.420760095119476</c:v>
                </c:pt>
                <c:pt idx="70">
                  <c:v>0.427329242229462</c:v>
                </c:pt>
                <c:pt idx="71">
                  <c:v>0.433133006095886</c:v>
                </c:pt>
                <c:pt idx="72">
                  <c:v>0.439156353473663</c:v>
                </c:pt>
                <c:pt idx="73">
                  <c:v>0.44498074054718</c:v>
                </c:pt>
                <c:pt idx="74">
                  <c:v>0.451285123825073</c:v>
                </c:pt>
                <c:pt idx="75">
                  <c:v>0.456924676895142</c:v>
                </c:pt>
                <c:pt idx="76">
                  <c:v>0.462386786937714</c:v>
                </c:pt>
                <c:pt idx="77">
                  <c:v>0.46781513094902</c:v>
                </c:pt>
                <c:pt idx="78">
                  <c:v>0.47241148352623</c:v>
                </c:pt>
                <c:pt idx="79">
                  <c:v>0.476452171802521</c:v>
                </c:pt>
                <c:pt idx="80">
                  <c:v>0.479800760746002</c:v>
                </c:pt>
                <c:pt idx="81">
                  <c:v>0.482469856739044</c:v>
                </c:pt>
                <c:pt idx="82">
                  <c:v>0.484715014696121</c:v>
                </c:pt>
                <c:pt idx="83">
                  <c:v>0.48685422539711</c:v>
                </c:pt>
                <c:pt idx="84">
                  <c:v>0.489261955022812</c:v>
                </c:pt>
                <c:pt idx="85">
                  <c:v>0.491008818149567</c:v>
                </c:pt>
                <c:pt idx="86">
                  <c:v>0.493491739034653</c:v>
                </c:pt>
                <c:pt idx="87">
                  <c:v>0.496562212705612</c:v>
                </c:pt>
                <c:pt idx="88">
                  <c:v>0.500298798084259</c:v>
                </c:pt>
                <c:pt idx="89">
                  <c:v>0.504235923290253</c:v>
                </c:pt>
                <c:pt idx="90">
                  <c:v>0.509370446205139</c:v>
                </c:pt>
                <c:pt idx="91">
                  <c:v>0.528040766716003</c:v>
                </c:pt>
                <c:pt idx="92">
                  <c:v>0.569094777107239</c:v>
                </c:pt>
                <c:pt idx="93">
                  <c:v>0.62705534696579</c:v>
                </c:pt>
                <c:pt idx="94">
                  <c:v>0.697075128555298</c:v>
                </c:pt>
                <c:pt idx="95">
                  <c:v>0.772993326187134</c:v>
                </c:pt>
                <c:pt idx="96">
                  <c:v>0.850778639316559</c:v>
                </c:pt>
                <c:pt idx="97">
                  <c:v>0.924009621143341</c:v>
                </c:pt>
                <c:pt idx="98">
                  <c:v>0.987404108047485</c:v>
                </c:pt>
                <c:pt idx="99">
                  <c:v>1.037237286567688</c:v>
                </c:pt>
                <c:pt idx="100">
                  <c:v>1.065730214118957</c:v>
                </c:pt>
                <c:pt idx="101">
                  <c:v>1.083924651145935</c:v>
                </c:pt>
                <c:pt idx="102">
                  <c:v>1.101551413536072</c:v>
                </c:pt>
                <c:pt idx="103">
                  <c:v>1.119622707366943</c:v>
                </c:pt>
                <c:pt idx="104">
                  <c:v>1.139386773109436</c:v>
                </c:pt>
                <c:pt idx="105">
                  <c:v>1.159201741218567</c:v>
                </c:pt>
                <c:pt idx="106">
                  <c:v>1.180849671363831</c:v>
                </c:pt>
                <c:pt idx="107">
                  <c:v>1.203916430473328</c:v>
                </c:pt>
                <c:pt idx="108">
                  <c:v>1.228122591972351</c:v>
                </c:pt>
                <c:pt idx="109">
                  <c:v>1.254876971244812</c:v>
                </c:pt>
                <c:pt idx="110">
                  <c:v>1.283741116523743</c:v>
                </c:pt>
                <c:pt idx="111">
                  <c:v>1.3610759973526</c:v>
                </c:pt>
                <c:pt idx="112">
                  <c:v>1.408475041389465</c:v>
                </c:pt>
                <c:pt idx="113">
                  <c:v>1.454108715057373</c:v>
                </c:pt>
                <c:pt idx="114">
                  <c:v>1.502035021781922</c:v>
                </c:pt>
                <c:pt idx="115">
                  <c:v>1.56443190574646</c:v>
                </c:pt>
                <c:pt idx="116">
                  <c:v>1.631881237030029</c:v>
                </c:pt>
                <c:pt idx="117">
                  <c:v>1.689596891403198</c:v>
                </c:pt>
                <c:pt idx="118">
                  <c:v>1.736995816230774</c:v>
                </c:pt>
                <c:pt idx="119">
                  <c:v>1.775783777236938</c:v>
                </c:pt>
                <c:pt idx="120">
                  <c:v>1.820932507514954</c:v>
                </c:pt>
                <c:pt idx="121">
                  <c:v>1.790470361709595</c:v>
                </c:pt>
                <c:pt idx="122">
                  <c:v>1.895236134529114</c:v>
                </c:pt>
                <c:pt idx="123">
                  <c:v>1.932831883430481</c:v>
                </c:pt>
                <c:pt idx="124">
                  <c:v>1.922670125961304</c:v>
                </c:pt>
                <c:pt idx="125">
                  <c:v>1.981457233428955</c:v>
                </c:pt>
                <c:pt idx="126">
                  <c:v>2.037796974182129</c:v>
                </c:pt>
                <c:pt idx="127">
                  <c:v>2.089148044586181</c:v>
                </c:pt>
                <c:pt idx="128">
                  <c:v>2.128184080123902</c:v>
                </c:pt>
                <c:pt idx="129">
                  <c:v>2.198600292205811</c:v>
                </c:pt>
                <c:pt idx="130">
                  <c:v>2.219442129135128</c:v>
                </c:pt>
                <c:pt idx="131">
                  <c:v>2.186045885086059</c:v>
                </c:pt>
                <c:pt idx="132">
                  <c:v>2.280122041702271</c:v>
                </c:pt>
                <c:pt idx="133">
                  <c:v>2.278493881225586</c:v>
                </c:pt>
                <c:pt idx="134">
                  <c:v>2.23685884475708</c:v>
                </c:pt>
                <c:pt idx="135">
                  <c:v>2.230051040649414</c:v>
                </c:pt>
                <c:pt idx="136">
                  <c:v>2.273356437683105</c:v>
                </c:pt>
                <c:pt idx="137">
                  <c:v>2.370213508605957</c:v>
                </c:pt>
                <c:pt idx="138">
                  <c:v>2.288217544555664</c:v>
                </c:pt>
                <c:pt idx="139">
                  <c:v>2.319312095642088</c:v>
                </c:pt>
                <c:pt idx="140">
                  <c:v>2.211774826049805</c:v>
                </c:pt>
                <c:pt idx="141">
                  <c:v>2.212302923202514</c:v>
                </c:pt>
                <c:pt idx="142">
                  <c:v>2.214509963989258</c:v>
                </c:pt>
                <c:pt idx="143">
                  <c:v>2.154875993728634</c:v>
                </c:pt>
                <c:pt idx="144">
                  <c:v>2.220251798629761</c:v>
                </c:pt>
                <c:pt idx="145">
                  <c:v>2.261581897735597</c:v>
                </c:pt>
                <c:pt idx="146">
                  <c:v>2.295440435409542</c:v>
                </c:pt>
                <c:pt idx="147">
                  <c:v>2.409327983856201</c:v>
                </c:pt>
                <c:pt idx="148">
                  <c:v>2.354892253875732</c:v>
                </c:pt>
                <c:pt idx="149">
                  <c:v>2.27493453025818</c:v>
                </c:pt>
                <c:pt idx="150">
                  <c:v>2.251862287521363</c:v>
                </c:pt>
                <c:pt idx="151">
                  <c:v>2.26667308807373</c:v>
                </c:pt>
                <c:pt idx="152">
                  <c:v>2.302050828933714</c:v>
                </c:pt>
                <c:pt idx="153">
                  <c:v>2.343952417373657</c:v>
                </c:pt>
                <c:pt idx="154">
                  <c:v>2.427641153335571</c:v>
                </c:pt>
                <c:pt idx="155">
                  <c:v>2.422205924987792</c:v>
                </c:pt>
                <c:pt idx="156">
                  <c:v>2.496349573135376</c:v>
                </c:pt>
                <c:pt idx="157">
                  <c:v>2.516155242919922</c:v>
                </c:pt>
                <c:pt idx="158">
                  <c:v>2.514781951904297</c:v>
                </c:pt>
                <c:pt idx="159">
                  <c:v>2.53929615020752</c:v>
                </c:pt>
                <c:pt idx="160">
                  <c:v>2.587037324905396</c:v>
                </c:pt>
                <c:pt idx="161">
                  <c:v>2.612375497817993</c:v>
                </c:pt>
                <c:pt idx="162">
                  <c:v>2.6274254322052</c:v>
                </c:pt>
                <c:pt idx="163">
                  <c:v>2.62937068939209</c:v>
                </c:pt>
                <c:pt idx="164">
                  <c:v>2.664547204971314</c:v>
                </c:pt>
                <c:pt idx="165">
                  <c:v>2.724696159362793</c:v>
                </c:pt>
                <c:pt idx="166">
                  <c:v>2.728755474090576</c:v>
                </c:pt>
                <c:pt idx="167">
                  <c:v>2.747046709060669</c:v>
                </c:pt>
                <c:pt idx="168">
                  <c:v>2.761494159698487</c:v>
                </c:pt>
                <c:pt idx="169">
                  <c:v>2.755051136016843</c:v>
                </c:pt>
                <c:pt idx="170">
                  <c:v>2.784232378005982</c:v>
                </c:pt>
              </c:numCache>
            </c:numRef>
          </c:val>
          <c:extLst xmlns:c16r2="http://schemas.microsoft.com/office/drawing/2015/06/char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1850.0</c:v>
                </c:pt>
                <c:pt idx="1">
                  <c:v>1851.0</c:v>
                </c:pt>
                <c:pt idx="2">
                  <c:v>1852.0</c:v>
                </c:pt>
                <c:pt idx="3">
                  <c:v>1853.0</c:v>
                </c:pt>
                <c:pt idx="4">
                  <c:v>1854.0</c:v>
                </c:pt>
                <c:pt idx="5">
                  <c:v>1855.0</c:v>
                </c:pt>
                <c:pt idx="6">
                  <c:v>1856.0</c:v>
                </c:pt>
                <c:pt idx="7">
                  <c:v>1857.0</c:v>
                </c:pt>
                <c:pt idx="8">
                  <c:v>1858.0</c:v>
                </c:pt>
                <c:pt idx="9">
                  <c:v>1859.0</c:v>
                </c:pt>
                <c:pt idx="10">
                  <c:v>1860.0</c:v>
                </c:pt>
                <c:pt idx="11">
                  <c:v>1861.0</c:v>
                </c:pt>
                <c:pt idx="12">
                  <c:v>1862.0</c:v>
                </c:pt>
                <c:pt idx="13">
                  <c:v>1863.0</c:v>
                </c:pt>
                <c:pt idx="14">
                  <c:v>1864.0</c:v>
                </c:pt>
                <c:pt idx="15">
                  <c:v>1865.0</c:v>
                </c:pt>
                <c:pt idx="16">
                  <c:v>1866.0</c:v>
                </c:pt>
                <c:pt idx="17">
                  <c:v>1867.0</c:v>
                </c:pt>
                <c:pt idx="18">
                  <c:v>1868.0</c:v>
                </c:pt>
                <c:pt idx="19">
                  <c:v>1869.0</c:v>
                </c:pt>
                <c:pt idx="20">
                  <c:v>1870.0</c:v>
                </c:pt>
                <c:pt idx="21">
                  <c:v>1871.0</c:v>
                </c:pt>
                <c:pt idx="22">
                  <c:v>1872.0</c:v>
                </c:pt>
                <c:pt idx="23">
                  <c:v>1873.0</c:v>
                </c:pt>
                <c:pt idx="24">
                  <c:v>1874.0</c:v>
                </c:pt>
                <c:pt idx="25">
                  <c:v>1875.0</c:v>
                </c:pt>
                <c:pt idx="26">
                  <c:v>1876.0</c:v>
                </c:pt>
                <c:pt idx="27">
                  <c:v>1877.0</c:v>
                </c:pt>
                <c:pt idx="28">
                  <c:v>1878.0</c:v>
                </c:pt>
                <c:pt idx="29">
                  <c:v>1879.0</c:v>
                </c:pt>
                <c:pt idx="30">
                  <c:v>1880.0</c:v>
                </c:pt>
                <c:pt idx="31">
                  <c:v>1881.0</c:v>
                </c:pt>
                <c:pt idx="32">
                  <c:v>1882.0</c:v>
                </c:pt>
                <c:pt idx="33">
                  <c:v>1883.0</c:v>
                </c:pt>
                <c:pt idx="34">
                  <c:v>1884.0</c:v>
                </c:pt>
                <c:pt idx="35">
                  <c:v>1885.0</c:v>
                </c:pt>
                <c:pt idx="36">
                  <c:v>1886.0</c:v>
                </c:pt>
                <c:pt idx="37">
                  <c:v>1887.0</c:v>
                </c:pt>
                <c:pt idx="38">
                  <c:v>1888.0</c:v>
                </c:pt>
                <c:pt idx="39">
                  <c:v>1889.0</c:v>
                </c:pt>
                <c:pt idx="40">
                  <c:v>1890.0</c:v>
                </c:pt>
                <c:pt idx="41">
                  <c:v>1891.0</c:v>
                </c:pt>
                <c:pt idx="42">
                  <c:v>1892.0</c:v>
                </c:pt>
                <c:pt idx="43">
                  <c:v>1893.0</c:v>
                </c:pt>
                <c:pt idx="44">
                  <c:v>1894.0</c:v>
                </c:pt>
                <c:pt idx="45">
                  <c:v>1895.0</c:v>
                </c:pt>
                <c:pt idx="46">
                  <c:v>1896.0</c:v>
                </c:pt>
                <c:pt idx="47">
                  <c:v>1897.0</c:v>
                </c:pt>
                <c:pt idx="48">
                  <c:v>1898.0</c:v>
                </c:pt>
                <c:pt idx="49">
                  <c:v>1899.0</c:v>
                </c:pt>
                <c:pt idx="50">
                  <c:v>1900.0</c:v>
                </c:pt>
                <c:pt idx="51">
                  <c:v>1901.0</c:v>
                </c:pt>
                <c:pt idx="52">
                  <c:v>1902.0</c:v>
                </c:pt>
                <c:pt idx="53">
                  <c:v>1903.0</c:v>
                </c:pt>
                <c:pt idx="54">
                  <c:v>1904.0</c:v>
                </c:pt>
                <c:pt idx="55">
                  <c:v>1905.0</c:v>
                </c:pt>
                <c:pt idx="56">
                  <c:v>1906.0</c:v>
                </c:pt>
                <c:pt idx="57">
                  <c:v>1907.0</c:v>
                </c:pt>
                <c:pt idx="58">
                  <c:v>1908.0</c:v>
                </c:pt>
                <c:pt idx="59">
                  <c:v>1909.0</c:v>
                </c:pt>
                <c:pt idx="60">
                  <c:v>1910.0</c:v>
                </c:pt>
                <c:pt idx="61">
                  <c:v>1911.0</c:v>
                </c:pt>
                <c:pt idx="62">
                  <c:v>1912.0</c:v>
                </c:pt>
                <c:pt idx="63">
                  <c:v>1913.0</c:v>
                </c:pt>
                <c:pt idx="64">
                  <c:v>1914.0</c:v>
                </c:pt>
                <c:pt idx="65">
                  <c:v>1915.0</c:v>
                </c:pt>
                <c:pt idx="66">
                  <c:v>1916.0</c:v>
                </c:pt>
                <c:pt idx="67">
                  <c:v>1917.0</c:v>
                </c:pt>
                <c:pt idx="68">
                  <c:v>1918.0</c:v>
                </c:pt>
                <c:pt idx="69">
                  <c:v>1919.0</c:v>
                </c:pt>
                <c:pt idx="70">
                  <c:v>1920.0</c:v>
                </c:pt>
                <c:pt idx="71">
                  <c:v>1921.0</c:v>
                </c:pt>
                <c:pt idx="72">
                  <c:v>1922.0</c:v>
                </c:pt>
                <c:pt idx="73">
                  <c:v>1923.0</c:v>
                </c:pt>
                <c:pt idx="74">
                  <c:v>1924.0</c:v>
                </c:pt>
                <c:pt idx="75">
                  <c:v>1925.0</c:v>
                </c:pt>
                <c:pt idx="76">
                  <c:v>1926.0</c:v>
                </c:pt>
                <c:pt idx="77">
                  <c:v>1927.0</c:v>
                </c:pt>
                <c:pt idx="78">
                  <c:v>1928.0</c:v>
                </c:pt>
                <c:pt idx="79">
                  <c:v>1929.0</c:v>
                </c:pt>
                <c:pt idx="80">
                  <c:v>1930.0</c:v>
                </c:pt>
                <c:pt idx="81">
                  <c:v>1931.0</c:v>
                </c:pt>
                <c:pt idx="82">
                  <c:v>1932.0</c:v>
                </c:pt>
                <c:pt idx="83">
                  <c:v>1933.0</c:v>
                </c:pt>
                <c:pt idx="84">
                  <c:v>1934.0</c:v>
                </c:pt>
                <c:pt idx="85">
                  <c:v>1935.0</c:v>
                </c:pt>
                <c:pt idx="86">
                  <c:v>1936.0</c:v>
                </c:pt>
                <c:pt idx="87">
                  <c:v>1937.0</c:v>
                </c:pt>
                <c:pt idx="88">
                  <c:v>1938.0</c:v>
                </c:pt>
                <c:pt idx="89">
                  <c:v>1939.0</c:v>
                </c:pt>
                <c:pt idx="90">
                  <c:v>1940.0</c:v>
                </c:pt>
                <c:pt idx="91">
                  <c:v>1941.0</c:v>
                </c:pt>
                <c:pt idx="92">
                  <c:v>1942.0</c:v>
                </c:pt>
                <c:pt idx="93">
                  <c:v>1943.0</c:v>
                </c:pt>
                <c:pt idx="94">
                  <c:v>1944.0</c:v>
                </c:pt>
                <c:pt idx="95">
                  <c:v>1945.0</c:v>
                </c:pt>
                <c:pt idx="96">
                  <c:v>1946.0</c:v>
                </c:pt>
                <c:pt idx="97">
                  <c:v>1947.0</c:v>
                </c:pt>
                <c:pt idx="98">
                  <c:v>1948.0</c:v>
                </c:pt>
                <c:pt idx="99">
                  <c:v>1949.0</c:v>
                </c:pt>
                <c:pt idx="100">
                  <c:v>1950.0</c:v>
                </c:pt>
                <c:pt idx="101">
                  <c:v>1951.0</c:v>
                </c:pt>
                <c:pt idx="102">
                  <c:v>1952.0</c:v>
                </c:pt>
                <c:pt idx="103">
                  <c:v>1953.0</c:v>
                </c:pt>
                <c:pt idx="104">
                  <c:v>1954.0</c:v>
                </c:pt>
                <c:pt idx="105">
                  <c:v>1955.0</c:v>
                </c:pt>
                <c:pt idx="106">
                  <c:v>1956.0</c:v>
                </c:pt>
                <c:pt idx="107">
                  <c:v>1957.0</c:v>
                </c:pt>
                <c:pt idx="108">
                  <c:v>1958.0</c:v>
                </c:pt>
                <c:pt idx="109">
                  <c:v>1959.0</c:v>
                </c:pt>
                <c:pt idx="110">
                  <c:v>1960.0</c:v>
                </c:pt>
                <c:pt idx="111">
                  <c:v>1961.0</c:v>
                </c:pt>
                <c:pt idx="112">
                  <c:v>1962.0</c:v>
                </c:pt>
                <c:pt idx="113">
                  <c:v>1963.0</c:v>
                </c:pt>
                <c:pt idx="114">
                  <c:v>1964.0</c:v>
                </c:pt>
                <c:pt idx="115">
                  <c:v>1965.0</c:v>
                </c:pt>
                <c:pt idx="116">
                  <c:v>1966.0</c:v>
                </c:pt>
                <c:pt idx="117">
                  <c:v>1967.0</c:v>
                </c:pt>
                <c:pt idx="118">
                  <c:v>1968.0</c:v>
                </c:pt>
                <c:pt idx="119">
                  <c:v>1969.0</c:v>
                </c:pt>
                <c:pt idx="120">
                  <c:v>1970.0</c:v>
                </c:pt>
                <c:pt idx="121">
                  <c:v>1971.0</c:v>
                </c:pt>
                <c:pt idx="122">
                  <c:v>1972.0</c:v>
                </c:pt>
                <c:pt idx="123">
                  <c:v>1973.0</c:v>
                </c:pt>
                <c:pt idx="124">
                  <c:v>1974.0</c:v>
                </c:pt>
                <c:pt idx="125">
                  <c:v>1975.0</c:v>
                </c:pt>
                <c:pt idx="126">
                  <c:v>1976.0</c:v>
                </c:pt>
                <c:pt idx="127">
                  <c:v>1977.0</c:v>
                </c:pt>
                <c:pt idx="128">
                  <c:v>1978.0</c:v>
                </c:pt>
                <c:pt idx="129">
                  <c:v>1979.0</c:v>
                </c:pt>
                <c:pt idx="130">
                  <c:v>1980.0</c:v>
                </c:pt>
                <c:pt idx="131">
                  <c:v>1981.0</c:v>
                </c:pt>
                <c:pt idx="132">
                  <c:v>1982.0</c:v>
                </c:pt>
                <c:pt idx="133">
                  <c:v>1983.0</c:v>
                </c:pt>
                <c:pt idx="134">
                  <c:v>1984.0</c:v>
                </c:pt>
                <c:pt idx="135">
                  <c:v>1985.0</c:v>
                </c:pt>
                <c:pt idx="136">
                  <c:v>1986.0</c:v>
                </c:pt>
                <c:pt idx="137">
                  <c:v>1987.0</c:v>
                </c:pt>
                <c:pt idx="138">
                  <c:v>1988.0</c:v>
                </c:pt>
                <c:pt idx="139">
                  <c:v>1989.0</c:v>
                </c:pt>
                <c:pt idx="140">
                  <c:v>1990.0</c:v>
                </c:pt>
                <c:pt idx="141">
                  <c:v>1991.0</c:v>
                </c:pt>
                <c:pt idx="142">
                  <c:v>1992.0</c:v>
                </c:pt>
                <c:pt idx="143">
                  <c:v>1993.0</c:v>
                </c:pt>
                <c:pt idx="144">
                  <c:v>1994.0</c:v>
                </c:pt>
                <c:pt idx="145">
                  <c:v>1995.0</c:v>
                </c:pt>
                <c:pt idx="146">
                  <c:v>1996.0</c:v>
                </c:pt>
                <c:pt idx="147">
                  <c:v>1997.0</c:v>
                </c:pt>
                <c:pt idx="148">
                  <c:v>1998.0</c:v>
                </c:pt>
                <c:pt idx="149">
                  <c:v>1999.0</c:v>
                </c:pt>
                <c:pt idx="150">
                  <c:v>2000.0</c:v>
                </c:pt>
                <c:pt idx="151">
                  <c:v>2001.0</c:v>
                </c:pt>
                <c:pt idx="152">
                  <c:v>2002.0</c:v>
                </c:pt>
                <c:pt idx="153">
                  <c:v>2003.0</c:v>
                </c:pt>
                <c:pt idx="154">
                  <c:v>2004.0</c:v>
                </c:pt>
                <c:pt idx="155">
                  <c:v>2005.0</c:v>
                </c:pt>
                <c:pt idx="156">
                  <c:v>2006.0</c:v>
                </c:pt>
                <c:pt idx="157">
                  <c:v>2007.0</c:v>
                </c:pt>
                <c:pt idx="158">
                  <c:v>2008.0</c:v>
                </c:pt>
                <c:pt idx="159">
                  <c:v>2009.0</c:v>
                </c:pt>
                <c:pt idx="160">
                  <c:v>2010.0</c:v>
                </c:pt>
                <c:pt idx="161">
                  <c:v>2011.0</c:v>
                </c:pt>
                <c:pt idx="162">
                  <c:v>2012.0</c:v>
                </c:pt>
                <c:pt idx="163">
                  <c:v>2013.0</c:v>
                </c:pt>
                <c:pt idx="164">
                  <c:v>2014.0</c:v>
                </c:pt>
                <c:pt idx="165">
                  <c:v>2015.0</c:v>
                </c:pt>
                <c:pt idx="166">
                  <c:v>2016.0</c:v>
                </c:pt>
                <c:pt idx="167">
                  <c:v>2017.0</c:v>
                </c:pt>
                <c:pt idx="168">
                  <c:v>2018.0</c:v>
                </c:pt>
                <c:pt idx="169">
                  <c:v>2019.0</c:v>
                </c:pt>
                <c:pt idx="170">
                  <c:v>2020.0</c:v>
                </c:pt>
              </c:numCache>
            </c:numRef>
          </c:cat>
          <c:val>
            <c:numRef>
              <c:f>Ref!$F$2:$F$172</c:f>
              <c:numCache>
                <c:formatCode>General</c:formatCode>
                <c:ptCount val="171"/>
                <c:pt idx="0">
                  <c:v>5.61627675779164E-5</c:v>
                </c:pt>
                <c:pt idx="1">
                  <c:v>5.61627675779164E-5</c:v>
                </c:pt>
                <c:pt idx="2">
                  <c:v>5.61627675779164E-5</c:v>
                </c:pt>
                <c:pt idx="3">
                  <c:v>5.61627675779164E-5</c:v>
                </c:pt>
                <c:pt idx="4">
                  <c:v>5.61627675779164E-5</c:v>
                </c:pt>
                <c:pt idx="5">
                  <c:v>5.61627675779164E-5</c:v>
                </c:pt>
                <c:pt idx="6">
                  <c:v>5.61627675779164E-5</c:v>
                </c:pt>
                <c:pt idx="7">
                  <c:v>5.61627675779164E-5</c:v>
                </c:pt>
                <c:pt idx="8">
                  <c:v>5.61627675779164E-5</c:v>
                </c:pt>
                <c:pt idx="9">
                  <c:v>5.61627675779164E-5</c:v>
                </c:pt>
                <c:pt idx="10">
                  <c:v>5.61627675779164E-5</c:v>
                </c:pt>
                <c:pt idx="11">
                  <c:v>5.61627675779164E-5</c:v>
                </c:pt>
                <c:pt idx="12">
                  <c:v>5.61637207283639E-5</c:v>
                </c:pt>
                <c:pt idx="13">
                  <c:v>5.6164622947108E-5</c:v>
                </c:pt>
                <c:pt idx="14">
                  <c:v>5.61673041374888E-5</c:v>
                </c:pt>
                <c:pt idx="15">
                  <c:v>5.61673732590862E-5</c:v>
                </c:pt>
                <c:pt idx="16">
                  <c:v>5.61673805350438E-5</c:v>
                </c:pt>
                <c:pt idx="17">
                  <c:v>5.61676715733484E-5</c:v>
                </c:pt>
                <c:pt idx="18">
                  <c:v>5.61676715733484E-5</c:v>
                </c:pt>
                <c:pt idx="19">
                  <c:v>5.61685665161349E-5</c:v>
                </c:pt>
                <c:pt idx="20">
                  <c:v>5.61685665161349E-5</c:v>
                </c:pt>
                <c:pt idx="21">
                  <c:v>5.61685665161349E-5</c:v>
                </c:pt>
                <c:pt idx="22">
                  <c:v>5.61685665161349E-5</c:v>
                </c:pt>
                <c:pt idx="23">
                  <c:v>5.61685665161349E-5</c:v>
                </c:pt>
                <c:pt idx="24">
                  <c:v>5.61685665161349E-5</c:v>
                </c:pt>
                <c:pt idx="25">
                  <c:v>5.61685665161349E-5</c:v>
                </c:pt>
                <c:pt idx="26">
                  <c:v>5.61685665161349E-5</c:v>
                </c:pt>
                <c:pt idx="27">
                  <c:v>5.61685665161349E-5</c:v>
                </c:pt>
                <c:pt idx="28">
                  <c:v>5.61685665161349E-5</c:v>
                </c:pt>
                <c:pt idx="29">
                  <c:v>5.61685665161349E-5</c:v>
                </c:pt>
                <c:pt idx="30">
                  <c:v>5.61685665161349E-5</c:v>
                </c:pt>
                <c:pt idx="31">
                  <c:v>5.61685665161349E-5</c:v>
                </c:pt>
                <c:pt idx="32">
                  <c:v>5.61685665161349E-5</c:v>
                </c:pt>
                <c:pt idx="33">
                  <c:v>5.61685665161349E-5</c:v>
                </c:pt>
                <c:pt idx="34">
                  <c:v>5.61785345780663E-5</c:v>
                </c:pt>
                <c:pt idx="35">
                  <c:v>5.61785345780663E-5</c:v>
                </c:pt>
                <c:pt idx="36">
                  <c:v>5.6189346651081E-5</c:v>
                </c:pt>
                <c:pt idx="37">
                  <c:v>5.6192195188487E-5</c:v>
                </c:pt>
                <c:pt idx="38">
                  <c:v>5.6192195188487E-5</c:v>
                </c:pt>
                <c:pt idx="39">
                  <c:v>5.6192195188487E-5</c:v>
                </c:pt>
                <c:pt idx="40">
                  <c:v>5.61958404432517E-5</c:v>
                </c:pt>
                <c:pt idx="41">
                  <c:v>6.43081584712491E-5</c:v>
                </c:pt>
                <c:pt idx="42">
                  <c:v>8.67199050844648E-5</c:v>
                </c:pt>
                <c:pt idx="43">
                  <c:v>0.000120567703561392</c:v>
                </c:pt>
                <c:pt idx="44">
                  <c:v>0.000163069504196756</c:v>
                </c:pt>
                <c:pt idx="45">
                  <c:v>0.000211472564842552</c:v>
                </c:pt>
                <c:pt idx="46">
                  <c:v>0.000262740068137646</c:v>
                </c:pt>
                <c:pt idx="47">
                  <c:v>0.000314770906697959</c:v>
                </c:pt>
                <c:pt idx="48">
                  <c:v>0.000364400417311117</c:v>
                </c:pt>
                <c:pt idx="49">
                  <c:v>0.000408100633649155</c:v>
                </c:pt>
                <c:pt idx="50">
                  <c:v>0.000444940204033628</c:v>
                </c:pt>
                <c:pt idx="51">
                  <c:v>0.000474205444334075</c:v>
                </c:pt>
                <c:pt idx="52">
                  <c:v>0.000500830647069961</c:v>
                </c:pt>
                <c:pt idx="53">
                  <c:v>0.000526214484125376</c:v>
                </c:pt>
                <c:pt idx="54">
                  <c:v>0.000549965596292168</c:v>
                </c:pt>
                <c:pt idx="55">
                  <c:v>0.000573174736928195</c:v>
                </c:pt>
                <c:pt idx="56">
                  <c:v>0.000596467521972954</c:v>
                </c:pt>
                <c:pt idx="57">
                  <c:v>0.000620124745182693</c:v>
                </c:pt>
                <c:pt idx="58">
                  <c:v>0.000646365224383771</c:v>
                </c:pt>
                <c:pt idx="59">
                  <c:v>0.000674446870107204</c:v>
                </c:pt>
                <c:pt idx="60">
                  <c:v>0.0007048100233078</c:v>
                </c:pt>
                <c:pt idx="61">
                  <c:v>0.000738134258426726</c:v>
                </c:pt>
                <c:pt idx="62">
                  <c:v>0.000774398795329034</c:v>
                </c:pt>
                <c:pt idx="63">
                  <c:v>0.000812581740319729</c:v>
                </c:pt>
                <c:pt idx="64">
                  <c:v>0.000852458295412362</c:v>
                </c:pt>
                <c:pt idx="65">
                  <c:v>0.000895266130100936</c:v>
                </c:pt>
                <c:pt idx="66">
                  <c:v>0.000939382123760879</c:v>
                </c:pt>
                <c:pt idx="67">
                  <c:v>0.000986402155831456</c:v>
                </c:pt>
                <c:pt idx="68">
                  <c:v>0.00103490974288434</c:v>
                </c:pt>
                <c:pt idx="69">
                  <c:v>0.00108667090535164</c:v>
                </c:pt>
                <c:pt idx="70">
                  <c:v>0.00113860226701945</c:v>
                </c:pt>
                <c:pt idx="71">
                  <c:v>0.00138256896752864</c:v>
                </c:pt>
                <c:pt idx="72">
                  <c:v>0.0019571091979742</c:v>
                </c:pt>
                <c:pt idx="73">
                  <c:v>0.0028054139111191</c:v>
                </c:pt>
                <c:pt idx="74">
                  <c:v>0.00385456532239914</c:v>
                </c:pt>
                <c:pt idx="75">
                  <c:v>0.00504493433982134</c:v>
                </c:pt>
                <c:pt idx="76">
                  <c:v>0.00631036143749952</c:v>
                </c:pt>
                <c:pt idx="77">
                  <c:v>0.00757846189662814</c:v>
                </c:pt>
                <c:pt idx="78">
                  <c:v>0.00880702398717403</c:v>
                </c:pt>
                <c:pt idx="79">
                  <c:v>0.00990818906575441</c:v>
                </c:pt>
                <c:pt idx="80">
                  <c:v>0.0108310151845217</c:v>
                </c:pt>
                <c:pt idx="81">
                  <c:v>0.0116296000778675</c:v>
                </c:pt>
                <c:pt idx="82">
                  <c:v>0.0123845646157861</c:v>
                </c:pt>
                <c:pt idx="83">
                  <c:v>0.0131193045526743</c:v>
                </c:pt>
                <c:pt idx="84">
                  <c:v>0.0138247013092041</c:v>
                </c:pt>
                <c:pt idx="85">
                  <c:v>0.0145159242674708</c:v>
                </c:pt>
                <c:pt idx="86">
                  <c:v>0.0152067737653852</c:v>
                </c:pt>
                <c:pt idx="87">
                  <c:v>0.0159078054130077</c:v>
                </c:pt>
                <c:pt idx="88">
                  <c:v>0.0165979787707329</c:v>
                </c:pt>
                <c:pt idx="89">
                  <c:v>0.017313564196229</c:v>
                </c:pt>
                <c:pt idx="90">
                  <c:v>0.0180635023862124</c:v>
                </c:pt>
                <c:pt idx="91">
                  <c:v>0.0189112089574337</c:v>
                </c:pt>
                <c:pt idx="92">
                  <c:v>0.0199388843029737</c:v>
                </c:pt>
                <c:pt idx="93">
                  <c:v>0.0211083441972733</c:v>
                </c:pt>
                <c:pt idx="94">
                  <c:v>0.0224245674908161</c:v>
                </c:pt>
                <c:pt idx="95">
                  <c:v>0.0238681621849537</c:v>
                </c:pt>
                <c:pt idx="96">
                  <c:v>0.0254009626805782</c:v>
                </c:pt>
                <c:pt idx="97">
                  <c:v>0.0269637573510408</c:v>
                </c:pt>
                <c:pt idx="98">
                  <c:v>0.0286770854145289</c:v>
                </c:pt>
                <c:pt idx="99">
                  <c:v>0.0303841810673475</c:v>
                </c:pt>
                <c:pt idx="100">
                  <c:v>0.0320948101580143</c:v>
                </c:pt>
                <c:pt idx="101">
                  <c:v>0.0338039770722389</c:v>
                </c:pt>
                <c:pt idx="102">
                  <c:v>0.035713966935873</c:v>
                </c:pt>
                <c:pt idx="103">
                  <c:v>0.0377517826855183</c:v>
                </c:pt>
                <c:pt idx="104">
                  <c:v>0.0398628078401089</c:v>
                </c:pt>
                <c:pt idx="105">
                  <c:v>0.0420548021793365</c:v>
                </c:pt>
                <c:pt idx="106">
                  <c:v>0.0443447381258011</c:v>
                </c:pt>
                <c:pt idx="107">
                  <c:v>0.0467231683433056</c:v>
                </c:pt>
                <c:pt idx="108">
                  <c:v>0.0491233579814434</c:v>
                </c:pt>
                <c:pt idx="109">
                  <c:v>0.0516428612172604</c:v>
                </c:pt>
                <c:pt idx="110">
                  <c:v>0.0540776066482067</c:v>
                </c:pt>
                <c:pt idx="111">
                  <c:v>0.0567802153527737</c:v>
                </c:pt>
                <c:pt idx="112">
                  <c:v>0.059757761657238</c:v>
                </c:pt>
                <c:pt idx="113">
                  <c:v>0.0628524050116539</c:v>
                </c:pt>
                <c:pt idx="114">
                  <c:v>0.0661342218518257</c:v>
                </c:pt>
                <c:pt idx="115">
                  <c:v>0.0694489106535912</c:v>
                </c:pt>
                <c:pt idx="116">
                  <c:v>0.0726962983608246</c:v>
                </c:pt>
                <c:pt idx="117">
                  <c:v>0.0759070813655853</c:v>
                </c:pt>
                <c:pt idx="118">
                  <c:v>0.0789507925510407</c:v>
                </c:pt>
                <c:pt idx="119">
                  <c:v>0.0817656442523002</c:v>
                </c:pt>
                <c:pt idx="120">
                  <c:v>0.125032156705856</c:v>
                </c:pt>
                <c:pt idx="121">
                  <c:v>0.133838653564453</c:v>
                </c:pt>
                <c:pt idx="122">
                  <c:v>0.139921322464943</c:v>
                </c:pt>
                <c:pt idx="123">
                  <c:v>0.155378118157387</c:v>
                </c:pt>
                <c:pt idx="124">
                  <c:v>0.167908042669296</c:v>
                </c:pt>
                <c:pt idx="125">
                  <c:v>0.159178644418716</c:v>
                </c:pt>
                <c:pt idx="126">
                  <c:v>0.177587375044823</c:v>
                </c:pt>
                <c:pt idx="127">
                  <c:v>0.193843677639961</c:v>
                </c:pt>
                <c:pt idx="128">
                  <c:v>0.205385938286781</c:v>
                </c:pt>
                <c:pt idx="129">
                  <c:v>0.21756911277771</c:v>
                </c:pt>
                <c:pt idx="130">
                  <c:v>0.220118671655655</c:v>
                </c:pt>
                <c:pt idx="131">
                  <c:v>0.221109479665756</c:v>
                </c:pt>
                <c:pt idx="132">
                  <c:v>0.211365550756454</c:v>
                </c:pt>
                <c:pt idx="133">
                  <c:v>0.224911987781525</c:v>
                </c:pt>
                <c:pt idx="134">
                  <c:v>0.245870858430862</c:v>
                </c:pt>
                <c:pt idx="135">
                  <c:v>0.244282126426697</c:v>
                </c:pt>
                <c:pt idx="136">
                  <c:v>0.25137996673584</c:v>
                </c:pt>
                <c:pt idx="137">
                  <c:v>0.264022052288055</c:v>
                </c:pt>
                <c:pt idx="138">
                  <c:v>0.28906461596489</c:v>
                </c:pt>
                <c:pt idx="139">
                  <c:v>0.325413942337036</c:v>
                </c:pt>
                <c:pt idx="140">
                  <c:v>0.322626084089279</c:v>
                </c:pt>
                <c:pt idx="141">
                  <c:v>0.31376188993454</c:v>
                </c:pt>
                <c:pt idx="142">
                  <c:v>0.307075917720795</c:v>
                </c:pt>
                <c:pt idx="143">
                  <c:v>0.301387161016464</c:v>
                </c:pt>
                <c:pt idx="144">
                  <c:v>0.315579980611801</c:v>
                </c:pt>
                <c:pt idx="145">
                  <c:v>0.341332584619522</c:v>
                </c:pt>
                <c:pt idx="146">
                  <c:v>0.370495170354843</c:v>
                </c:pt>
                <c:pt idx="147">
                  <c:v>0.409264445304871</c:v>
                </c:pt>
                <c:pt idx="148">
                  <c:v>0.423043489456177</c:v>
                </c:pt>
                <c:pt idx="149">
                  <c:v>0.464391797780991</c:v>
                </c:pt>
                <c:pt idx="150">
                  <c:v>0.448862463235855</c:v>
                </c:pt>
                <c:pt idx="151">
                  <c:v>0.433935075998306</c:v>
                </c:pt>
                <c:pt idx="152">
                  <c:v>0.463909804821014</c:v>
                </c:pt>
                <c:pt idx="153">
                  <c:v>0.479041278362274</c:v>
                </c:pt>
                <c:pt idx="154">
                  <c:v>0.551773488521576</c:v>
                </c:pt>
                <c:pt idx="155">
                  <c:v>0.600614666938782</c:v>
                </c:pt>
                <c:pt idx="156">
                  <c:v>0.64003312587738</c:v>
                </c:pt>
                <c:pt idx="157">
                  <c:v>0.652737617492676</c:v>
                </c:pt>
                <c:pt idx="158">
                  <c:v>0.676366806030273</c:v>
                </c:pt>
                <c:pt idx="159">
                  <c:v>0.669481456279755</c:v>
                </c:pt>
                <c:pt idx="160">
                  <c:v>0.719293296337128</c:v>
                </c:pt>
                <c:pt idx="161">
                  <c:v>0.774567782878876</c:v>
                </c:pt>
                <c:pt idx="162">
                  <c:v>0.811330914497376</c:v>
                </c:pt>
                <c:pt idx="163">
                  <c:v>0.839786350727081</c:v>
                </c:pt>
                <c:pt idx="164">
                  <c:v>0.882280170917511</c:v>
                </c:pt>
                <c:pt idx="165">
                  <c:v>0.906792402267456</c:v>
                </c:pt>
                <c:pt idx="166">
                  <c:v>0.933280646800995</c:v>
                </c:pt>
                <c:pt idx="167">
                  <c:v>0.965531647205353</c:v>
                </c:pt>
                <c:pt idx="168">
                  <c:v>0.99859756231308</c:v>
                </c:pt>
                <c:pt idx="169">
                  <c:v>1.026281833648682</c:v>
                </c:pt>
                <c:pt idx="170">
                  <c:v>1.06208348274231</c:v>
                </c:pt>
              </c:numCache>
            </c:numRef>
          </c:val>
          <c:extLst xmlns:c16r2="http://schemas.microsoft.com/office/drawing/2015/06/char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70759272"/>
        <c:axId val="587708488"/>
      </c:areaChart>
      <c:catAx>
        <c:axId val="470759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87708488"/>
        <c:crosses val="autoZero"/>
        <c:auto val="1"/>
        <c:lblAlgn val="ctr"/>
        <c:lblOffset val="100"/>
        <c:tickLblSkip val="15"/>
        <c:tickMarkSkip val="15"/>
        <c:noMultiLvlLbl val="0"/>
      </c:catAx>
      <c:valAx>
        <c:axId val="587708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b="0" i="0" baseline="0" dirty="0">
                    <a:solidFill>
                      <a:schemeClr val="bg1"/>
                    </a:solidFill>
                    <a:effectLst/>
                  </a:rPr>
                  <a:t>Greenhouse Gas Emissions (Gtons CO</a:t>
                </a:r>
                <a:r>
                  <a:rPr lang="en-US" sz="2000" b="0" i="0" baseline="-25000" dirty="0">
                    <a:solidFill>
                      <a:schemeClr val="bg1"/>
                    </a:solidFill>
                    <a:effectLst/>
                  </a:rPr>
                  <a:t>2</a:t>
                </a:r>
                <a:r>
                  <a:rPr lang="en-US" sz="2000" b="0" i="0" baseline="0" dirty="0">
                    <a:solidFill>
                      <a:schemeClr val="bg1"/>
                    </a:solidFill>
                    <a:effectLst/>
                  </a:rPr>
                  <a:t>-eq/year)</a:t>
                </a:r>
                <a:endParaRPr lang="en-US" sz="2000" dirty="0">
                  <a:solidFill>
                    <a:schemeClr val="bg1"/>
                  </a:solidFill>
                  <a:effectLst/>
                </a:endParaRPr>
              </a:p>
            </c:rich>
          </c:tx>
          <c:layout>
            <c:manualLayout>
              <c:xMode val="edge"/>
              <c:yMode val="edge"/>
              <c:x val="0.00273744307011031"/>
              <c:y val="0.13723413577388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470759272"/>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2315733769"/>
          <c:y val="0.0"/>
          <c:w val="0.739775136000237"/>
          <c:h val="0.942827208846436"/>
        </c:manualLayout>
      </c:layout>
      <c:pieChart>
        <c:varyColors val="1"/>
        <c:ser>
          <c:idx val="0"/>
          <c:order val="0"/>
          <c:tx>
            <c:strRef>
              <c:f>Sheet1!$C$4</c:f>
              <c:strCache>
                <c:ptCount val="1"/>
                <c:pt idx="0">
                  <c:v>Billion USD</c:v>
                </c:pt>
              </c:strCache>
            </c:strRef>
          </c:tx>
          <c:spPr>
            <a:solidFill>
              <a:srgbClr val="92D050"/>
            </a:solidFill>
          </c:spPr>
          <c:dPt>
            <c:idx val="0"/>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1-DF39-F348-BA6F-428A84CE9CB6}"/>
              </c:ext>
            </c:extLst>
          </c:dPt>
          <c:dPt>
            <c:idx val="1"/>
            <c:bubble3D val="0"/>
            <c:spPr>
              <a:solidFill>
                <a:srgbClr val="009051"/>
              </a:solidFill>
              <a:ln w="19050">
                <a:solidFill>
                  <a:schemeClr val="lt1"/>
                </a:solidFill>
              </a:ln>
              <a:effectLst/>
            </c:spPr>
            <c:extLst xmlns:c16r2="http://schemas.microsoft.com/office/drawing/2015/06/chart">
              <c:ext xmlns:c16="http://schemas.microsoft.com/office/drawing/2014/chart" uri="{C3380CC4-5D6E-409C-BE32-E72D297353CC}">
                <c16:uniqueId val="{00000003-DF39-F348-BA6F-428A84CE9CB6}"/>
              </c:ext>
            </c:extLst>
          </c:dPt>
          <c:dLbls>
            <c:dLbl>
              <c:idx val="0"/>
              <c:layout>
                <c:manualLayout>
                  <c:x val="-0.22659866306975"/>
                  <c:y val="-0.217609095579306"/>
                </c:manualLayout>
              </c:layout>
              <c:tx>
                <c:rich>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fld id="{34C2F140-94E9-2341-BD41-391108DCE9A7}" type="CATEGORYNAME">
                      <a:rPr lang="en-US" sz="2500"/>
                      <a:pPr>
                        <a:defRPr sz="2500" b="0" i="0" u="none" strike="noStrike" kern="1200" baseline="0">
                          <a:solidFill>
                            <a:schemeClr val="bg1"/>
                          </a:solidFill>
                          <a:latin typeface="+mn-lt"/>
                          <a:ea typeface="+mn-ea"/>
                          <a:cs typeface="+mn-cs"/>
                        </a:defRPr>
                      </a:pPr>
                      <a:t>[CATEGORY NAME]</a:t>
                    </a:fld>
                    <a:r>
                      <a:rPr lang="en-US" sz="2500" baseline="0"/>
                      <a:t>, $56 billion</a:t>
                    </a:r>
                  </a:p>
                </c:rich>
              </c:tx>
              <c:spPr>
                <a:noFill/>
                <a:ln>
                  <a:noFill/>
                </a:ln>
                <a:effectLst/>
              </c:spPr>
              <c:dLblPos val="bestFit"/>
              <c:showLegendKey val="0"/>
              <c:showVal val="1"/>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DF39-F348-BA6F-428A84CE9CB6}"/>
                </c:ext>
              </c:extLst>
            </c:dLbl>
            <c:dLbl>
              <c:idx val="1"/>
              <c:layout>
                <c:manualLayout>
                  <c:x val="0.177552920557109"/>
                  <c:y val="0.172518651938875"/>
                </c:manualLayout>
              </c:layout>
              <c:tx>
                <c:rich>
                  <a:bodyPr rot="0" spcFirstLastPara="1" vertOverflow="ellipsis" vert="horz" wrap="square" lIns="38100" tIns="19050" rIns="38100" bIns="19050" anchor="ctr" anchorCtr="1">
                    <a:noAutofit/>
                  </a:bodyPr>
                  <a:lstStyle/>
                  <a:p>
                    <a:pPr>
                      <a:defRPr sz="2500" b="0" i="0" u="none" strike="noStrike" kern="1200" baseline="0">
                        <a:solidFill>
                          <a:schemeClr val="bg1"/>
                        </a:solidFill>
                        <a:latin typeface="+mn-lt"/>
                        <a:ea typeface="+mn-ea"/>
                        <a:cs typeface="+mn-cs"/>
                      </a:defRPr>
                    </a:pPr>
                    <a:fld id="{6E3F3618-C752-1641-857D-A8CCD22384CF}" type="CATEGORYNAME">
                      <a:rPr lang="en-US" sz="2500"/>
                      <a:pPr>
                        <a:defRPr sz="2500" b="0" i="0" u="none" strike="noStrike" kern="1200" baseline="0">
                          <a:solidFill>
                            <a:schemeClr val="bg1"/>
                          </a:solidFill>
                          <a:latin typeface="+mn-lt"/>
                          <a:ea typeface="+mn-ea"/>
                          <a:cs typeface="+mn-cs"/>
                        </a:defRPr>
                      </a:pPr>
                      <a:t>[CATEGORY NAME]</a:t>
                    </a:fld>
                    <a:r>
                      <a:rPr lang="en-US" sz="2500" baseline="0" dirty="0"/>
                      <a:t>, $32 billion</a:t>
                    </a:r>
                  </a:p>
                </c:rich>
              </c:tx>
              <c:spPr>
                <a:noFill/>
                <a:ln>
                  <a:noFill/>
                </a:ln>
                <a:effectLst/>
              </c:spPr>
              <c:dLblPos val="bestFit"/>
              <c:showLegendKey val="0"/>
              <c:showVal val="1"/>
              <c:showCatName val="1"/>
              <c:showSerName val="0"/>
              <c:showPercent val="1"/>
              <c:showBubbleSize val="0"/>
              <c:extLst xmlns:c16r2="http://schemas.microsoft.com/office/drawing/2015/06/chart">
                <c:ext xmlns:c15="http://schemas.microsoft.com/office/drawing/2012/chart" uri="{CE6537A1-D6FC-4f65-9D91-7224C49458BB}">
                  <c15:layout>
                    <c:manualLayout>
                      <c:w val="0.32115033673725946"/>
                      <c:h val="0.41703724621133059"/>
                    </c:manualLayout>
                  </c15:layout>
                  <c15:dlblFieldTable/>
                  <c15:showDataLabelsRange val="0"/>
                </c:ext>
                <c:ext xmlns:c16="http://schemas.microsoft.com/office/drawing/2014/chart" uri="{C3380CC4-5D6E-409C-BE32-E72D297353CC}">
                  <c16:uniqueId val="{00000003-DF39-F348-BA6F-428A84CE9CB6}"/>
                </c:ext>
              </c:extLst>
            </c:dLbl>
            <c:spPr>
              <a:noFill/>
              <a:ln>
                <a:noFill/>
              </a:ln>
              <a:effectLst/>
            </c:spPr>
            <c:txPr>
              <a:bodyPr rot="0" spcFirstLastPara="1" vertOverflow="ellipsis" vert="horz" wrap="square" lIns="38100" tIns="19050" rIns="38100" bIns="19050" anchor="ctr" anchorCtr="1">
                <a:spAutoFit/>
              </a:bodyPr>
              <a:lstStyle/>
              <a:p>
                <a:pPr>
                  <a:defRPr sz="30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Sheet1!$B$5:$B$6</c:f>
              <c:strCache>
                <c:ptCount val="2"/>
                <c:pt idx="0">
                  <c:v>Health Benefits</c:v>
                </c:pt>
                <c:pt idx="1">
                  <c:v>Avoided Climate Damages</c:v>
                </c:pt>
              </c:strCache>
            </c:strRef>
          </c:cat>
          <c:val>
            <c:numRef>
              <c:f>Sheet1!$C$5:$C$6</c:f>
              <c:numCache>
                <c:formatCode>General</c:formatCode>
                <c:ptCount val="2"/>
                <c:pt idx="0">
                  <c:v>56.0</c:v>
                </c:pt>
                <c:pt idx="1">
                  <c:v>32.0</c:v>
                </c:pt>
              </c:numCache>
            </c:numRef>
          </c:val>
          <c:extLst xmlns:c16r2="http://schemas.microsoft.com/office/drawing/2015/06/chart">
            <c:ext xmlns:c16="http://schemas.microsoft.com/office/drawing/2014/chart" uri="{C3380CC4-5D6E-409C-BE32-E72D297353CC}">
              <c16:uniqueId val="{00000004-DF39-F348-BA6F-428A84CE9CB6}"/>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image" Target="../media/image36.jpeg"/><Relationship Id="rId2" Type="http://schemas.openxmlformats.org/officeDocument/2006/relationships/image" Target="../media/image37.jpeg"/></Relationships>
</file>

<file path=ppt/diagrams/_rels/data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1" Type="http://schemas.openxmlformats.org/officeDocument/2006/relationships/image" Target="../media/image93.jpeg"/><Relationship Id="rId2" Type="http://schemas.openxmlformats.org/officeDocument/2006/relationships/image" Target="../media/image94.jpeg"/></Relationships>
</file>

<file path=ppt/diagrams/_rels/data3.xml.rels><?xml version="1.0" encoding="UTF-8" standalone="yes"?>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jpeg"/><Relationship Id="rId3" Type="http://schemas.openxmlformats.org/officeDocument/2006/relationships/image" Target="../media/image121.jpeg"/></Relationships>
</file>

<file path=ppt/diagrams/_rels/data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4.jpeg"/><Relationship Id="rId1" Type="http://schemas.openxmlformats.org/officeDocument/2006/relationships/image" Target="../media/image122.jpeg"/><Relationship Id="rId2" Type="http://schemas.openxmlformats.org/officeDocument/2006/relationships/image" Target="../media/image123.png"/></Relationships>
</file>

<file path=ppt/diagrams/_rels/data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4.jpeg"/><Relationship Id="rId1" Type="http://schemas.openxmlformats.org/officeDocument/2006/relationships/image" Target="../media/image125.jpeg"/><Relationship Id="rId2" Type="http://schemas.openxmlformats.org/officeDocument/2006/relationships/image" Target="../media/image123.png"/></Relationships>
</file>

<file path=ppt/diagrams/_rels/data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image" Target="../media/image36.jpeg"/><Relationship Id="rId2" Type="http://schemas.openxmlformats.org/officeDocument/2006/relationships/image" Target="../media/image37.jpeg"/></Relationships>
</file>

<file path=ppt/diagrams/_rels/data7.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4.jpeg"/><Relationship Id="rId1" Type="http://schemas.openxmlformats.org/officeDocument/2006/relationships/image" Target="../media/image126.jpeg"/><Relationship Id="rId2" Type="http://schemas.openxmlformats.org/officeDocument/2006/relationships/image" Target="../media/image12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image" Target="../media/image36.jpeg"/><Relationship Id="rId2" Type="http://schemas.openxmlformats.org/officeDocument/2006/relationships/image" Target="../media/image3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jpeg"/><Relationship Id="rId3" Type="http://schemas.openxmlformats.org/officeDocument/2006/relationships/image" Target="../media/image12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4.jpeg"/><Relationship Id="rId1" Type="http://schemas.openxmlformats.org/officeDocument/2006/relationships/image" Target="../media/image122.jpeg"/><Relationship Id="rId2" Type="http://schemas.openxmlformats.org/officeDocument/2006/relationships/image" Target="../media/image12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4.jpeg"/><Relationship Id="rId1" Type="http://schemas.openxmlformats.org/officeDocument/2006/relationships/image" Target="../media/image125.jpeg"/><Relationship Id="rId2" Type="http://schemas.openxmlformats.org/officeDocument/2006/relationships/image" Target="../media/image12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image" Target="../media/image36.jpeg"/><Relationship Id="rId2" Type="http://schemas.openxmlformats.org/officeDocument/2006/relationships/image" Target="../media/image37.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4.jpeg"/><Relationship Id="rId1" Type="http://schemas.openxmlformats.org/officeDocument/2006/relationships/image" Target="../media/image126.jpeg"/><Relationship Id="rId2" Type="http://schemas.openxmlformats.org/officeDocument/2006/relationships/image" Target="../media/image12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algn="l"/>
          <a:r>
            <a:rPr lang="en-US" sz="3000" dirty="0">
              <a:solidFill>
                <a:srgbClr val="FFC000"/>
              </a:solidFill>
            </a:rPr>
            <a:t>  </a:t>
          </a:r>
          <a:r>
            <a:rPr lang="en-US" sz="3000" dirty="0" err="1">
              <a:solidFill>
                <a:schemeClr val="bg1"/>
              </a:solidFill>
            </a:rPr>
            <a:t>Barafu</a:t>
          </a:r>
          <a:r>
            <a:rPr lang="en-US" sz="3000" dirty="0">
              <a:solidFill>
                <a:schemeClr val="bg1"/>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bahari</a:t>
          </a:r>
          <a:r>
            <a:rPr lang="en-US" sz="3000" dirty="0">
              <a:solidFill>
                <a:schemeClr val="bg1"/>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aktiki</a:t>
          </a:r>
          <a:r>
            <a:rPr lang="en-US" sz="3000" dirty="0">
              <a:solidFill>
                <a:schemeClr val="bg1"/>
              </a:solidFill>
            </a:rPr>
            <a:t> </a:t>
          </a:r>
          <a:r>
            <a:rPr lang="en-US" sz="3000" dirty="0" err="1">
              <a:solidFill>
                <a:schemeClr val="bg1"/>
              </a:solidFill>
            </a:rPr>
            <a:t>imepotea</a:t>
          </a:r>
          <a:r>
            <a:rPr lang="en-US" sz="3000" dirty="0">
              <a:solidFill>
                <a:schemeClr val="bg1"/>
              </a:solidFill>
            </a:rPr>
            <a:t> </a:t>
          </a:r>
          <a:r>
            <a:rPr lang="en-US" sz="3000" dirty="0" err="1">
              <a:solidFill>
                <a:schemeClr val="bg1"/>
              </a:solidFill>
            </a:rPr>
            <a:t>katika</a:t>
          </a:r>
          <a:r>
            <a:rPr lang="en-US" sz="3000" dirty="0">
              <a:solidFill>
                <a:schemeClr val="bg1"/>
              </a:solidFill>
            </a:rPr>
            <a:t> </a:t>
          </a:r>
          <a:r>
            <a:rPr lang="en-US" sz="3000" b="1" dirty="0" err="1">
              <a:solidFill>
                <a:srgbClr val="FFC000"/>
              </a:solidFill>
            </a:rPr>
            <a:t>mbili</a:t>
          </a:r>
          <a:r>
            <a:rPr lang="en-US" sz="3000" b="1" dirty="0">
              <a:solidFill>
                <a:srgbClr val="FFC000"/>
              </a:solidFill>
            </a:rPr>
            <a:t> </a:t>
          </a:r>
          <a:r>
            <a:rPr lang="en-US" sz="3000" b="1" dirty="0" err="1">
              <a:solidFill>
                <a:srgbClr val="FFC000"/>
              </a:solidFill>
            </a:rPr>
            <a:t>ya</a:t>
          </a:r>
          <a:r>
            <a:rPr lang="en-US" sz="3000" b="1" dirty="0">
              <a:solidFill>
                <a:srgbClr val="FFC000"/>
              </a:solidFill>
            </a:rPr>
            <a:t> </a:t>
          </a:r>
          <a:r>
            <a:rPr lang="en-US" sz="3000" b="1" dirty="0" err="1">
              <a:solidFill>
                <a:srgbClr val="FFC000"/>
              </a:solidFill>
            </a:rPr>
            <a:t>tatu</a:t>
          </a:r>
          <a:r>
            <a:rPr lang="en-US" sz="3000" b="1" dirty="0">
              <a:solidFill>
                <a:srgbClr val="FFC000"/>
              </a:solidFill>
            </a:rPr>
            <a:t> </a:t>
          </a:r>
          <a:r>
            <a:rPr lang="en-US" sz="3000" b="1" dirty="0" err="1">
              <a:solidFill>
                <a:srgbClr val="FFC000"/>
              </a:solidFill>
            </a:rPr>
            <a:t>kwa</a:t>
          </a:r>
          <a:r>
            <a:rPr lang="en-US" sz="3000" b="1" dirty="0">
              <a:solidFill>
                <a:srgbClr val="FFC000"/>
              </a:solidFill>
            </a:rPr>
            <a:t> </a:t>
          </a:r>
          <a:r>
            <a:rPr lang="en-US" sz="3000" b="1" dirty="0" err="1">
              <a:solidFill>
                <a:srgbClr val="FFC000"/>
              </a:solidFill>
            </a:rPr>
            <a:t>kila</a:t>
          </a:r>
          <a:r>
            <a:rPr lang="en-US" sz="3000" b="1" dirty="0">
              <a:solidFill>
                <a:srgbClr val="FFC000"/>
              </a:solidFill>
            </a:rPr>
            <a:t> </a:t>
          </a:r>
          <a:r>
            <a:rPr lang="en-US" sz="3000" b="1" dirty="0" err="1">
              <a:solidFill>
                <a:srgbClr val="FFC000"/>
              </a:solidFill>
            </a:rPr>
            <a:t>mara</a:t>
          </a:r>
          <a:r>
            <a:rPr lang="en-US" sz="3000" b="1" dirty="0">
              <a:solidFill>
                <a:srgbClr val="FFC000"/>
              </a:solidFill>
            </a:rPr>
            <a:t> </a:t>
          </a:r>
          <a:r>
            <a:rPr lang="en-US" sz="3000" b="1" dirty="0" err="1">
              <a:solidFill>
                <a:srgbClr val="FFC000"/>
              </a:solidFill>
            </a:rPr>
            <a:t>tatu</a:t>
          </a:r>
          <a:r>
            <a:rPr lang="en-US" sz="3000" b="1" dirty="0">
              <a:solidFill>
                <a:srgbClr val="FFC000"/>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kipindi</a:t>
          </a:r>
          <a:r>
            <a:rPr lang="en-US" sz="3000" b="0" dirty="0">
              <a:solidFill>
                <a:schemeClr val="bg1"/>
              </a:solidFill>
            </a:rPr>
            <a:t> cha joto</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0" dirty="0">
              <a:solidFill>
                <a:schemeClr val="bg1"/>
              </a:solidFill>
            </a:rPr>
            <a:t>  </a:t>
          </a:r>
          <a:r>
            <a:rPr lang="en-US" sz="3000" b="1" dirty="0" err="1">
              <a:solidFill>
                <a:schemeClr val="accent1"/>
              </a:solidFill>
            </a:rPr>
            <a:t>Asilimia</a:t>
          </a:r>
          <a:r>
            <a:rPr lang="en-US" sz="3000" b="1" dirty="0">
              <a:solidFill>
                <a:schemeClr val="accent1"/>
              </a:solidFill>
            </a:rPr>
            <a:t> </a:t>
          </a:r>
          <a:r>
            <a:rPr lang="en-US" sz="3000" b="1" dirty="0" err="1">
              <a:solidFill>
                <a:schemeClr val="accent1"/>
              </a:solidFill>
            </a:rPr>
            <a:t>hamsini</a:t>
          </a:r>
          <a:r>
            <a:rPr lang="en-US" sz="3000" b="1" dirty="0">
              <a:solidFill>
                <a:schemeClr val="accent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aina</a:t>
          </a:r>
          <a:r>
            <a:rPr lang="en-US" sz="3000" b="0" dirty="0">
              <a:solidFill>
                <a:schemeClr val="bg1"/>
              </a:solidFill>
            </a:rPr>
            <a:t> za </a:t>
          </a:r>
          <a:r>
            <a:rPr lang="en-US" sz="3000" b="0" dirty="0" err="1">
              <a:solidFill>
                <a:schemeClr val="bg1"/>
              </a:solidFill>
            </a:rPr>
            <a:t>wadudu</a:t>
          </a:r>
          <a:r>
            <a:rPr lang="en-US" sz="3000" b="0" dirty="0">
              <a:solidFill>
                <a:schemeClr val="bg1"/>
              </a:solidFill>
            </a:rPr>
            <a:t> </a:t>
          </a:r>
          <a:r>
            <a:rPr lang="en-US" sz="3000" b="0" dirty="0" err="1">
              <a:solidFill>
                <a:schemeClr val="bg1"/>
              </a:solidFill>
            </a:rPr>
            <a:t>hupotea</a:t>
          </a:r>
          <a:r>
            <a:rPr lang="en-US" sz="3000" b="0" dirty="0">
              <a:solidFill>
                <a:schemeClr val="bg1"/>
              </a:solidFill>
            </a:rPr>
            <a:t> </a:t>
          </a:r>
          <a:r>
            <a:rPr lang="en-US" sz="3000" b="0" dirty="0" err="1">
              <a:solidFill>
                <a:schemeClr val="bg1"/>
              </a:solidFill>
            </a:rPr>
            <a:t>kwa</a:t>
          </a:r>
          <a:r>
            <a:rPr lang="en-US" sz="3000" b="0" dirty="0">
              <a:solidFill>
                <a:schemeClr val="bg1"/>
              </a:solidFill>
            </a:rPr>
            <a:t> </a:t>
          </a:r>
          <a:r>
            <a:rPr lang="en-US" sz="3000" b="0" dirty="0" err="1">
              <a:solidFill>
                <a:schemeClr val="bg1"/>
              </a:solidFill>
            </a:rPr>
            <a:t>zaidi</a:t>
          </a:r>
          <a:r>
            <a:rPr lang="en-US" sz="3000" b="0" dirty="0">
              <a:solidFill>
                <a:schemeClr val="bg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asilimia</a:t>
          </a:r>
          <a:r>
            <a:rPr lang="en-US" sz="3000" b="0" dirty="0">
              <a:solidFill>
                <a:schemeClr val="bg1"/>
              </a:solidFill>
            </a:rPr>
            <a:t> </a:t>
          </a:r>
          <a:r>
            <a:rPr lang="en-US" sz="3000" b="0" dirty="0" err="1">
              <a:solidFill>
                <a:schemeClr val="bg1"/>
              </a:solidFill>
            </a:rPr>
            <a:t>hamsini</a:t>
          </a:r>
          <a:r>
            <a:rPr lang="en-US" sz="3000" b="0" dirty="0">
              <a:solidFill>
                <a:schemeClr val="bg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kiwango</a:t>
          </a:r>
          <a:r>
            <a:rPr lang="en-US" sz="3000" b="0" dirty="0">
              <a:solidFill>
                <a:schemeClr val="bg1"/>
              </a:solidFill>
            </a:rPr>
            <a:t> cha </a:t>
          </a:r>
          <a:r>
            <a:rPr lang="en-US" sz="3000" b="0" dirty="0" err="1">
              <a:solidFill>
                <a:schemeClr val="bg1"/>
              </a:solidFill>
            </a:rPr>
            <a:t>makazi</a:t>
          </a:r>
          <a:r>
            <a:rPr lang="en-US" sz="3000" b="0" dirty="0">
              <a:solidFill>
                <a:schemeClr val="bg1"/>
              </a:solidFill>
            </a:rPr>
            <a:t> yao</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Ukame</a:t>
          </a:r>
          <a:r>
            <a:rPr lang="en-US" sz="3000" dirty="0">
              <a:solidFill>
                <a:schemeClr val="bg1"/>
              </a:solidFill>
            </a:rPr>
            <a:t>: </a:t>
          </a:r>
          <a:r>
            <a:rPr lang="en-US" sz="3000" b="1" dirty="0" err="1" smtClean="0">
              <a:solidFill>
                <a:schemeClr val="accent1"/>
              </a:solidFill>
            </a:rPr>
            <a:t>Vipindi</a:t>
          </a:r>
          <a:r>
            <a:rPr lang="en-US" sz="3000" b="1" dirty="0" smtClean="0">
              <a:solidFill>
                <a:schemeClr val="accent1"/>
              </a:solidFill>
            </a:rPr>
            <a:t> </a:t>
          </a:r>
          <a:r>
            <a:rPr lang="en-US" sz="3000" b="1" dirty="0" err="1" smtClean="0">
              <a:solidFill>
                <a:schemeClr val="accent1"/>
              </a:solidFill>
            </a:rPr>
            <a:t>virefu</a:t>
          </a:r>
          <a:r>
            <a:rPr lang="en-US" sz="3000" b="1" dirty="0" smtClean="0">
              <a:solidFill>
                <a:schemeClr val="accent1"/>
              </a:solidFill>
            </a:rPr>
            <a:t> </a:t>
          </a:r>
          <a:r>
            <a:rPr lang="en-US" sz="3000" b="1" dirty="0" err="1" smtClean="0">
              <a:solidFill>
                <a:schemeClr val="accent1"/>
              </a:solidFill>
            </a:rPr>
            <a:t>kwa</a:t>
          </a:r>
          <a:r>
            <a:rPr lang="en-US" sz="3000" b="1" dirty="0" smtClean="0">
              <a:solidFill>
                <a:schemeClr val="accent1"/>
              </a:solidFill>
            </a:rPr>
            <a:t> </a:t>
          </a:r>
          <a:r>
            <a:rPr lang="en-US" sz="3000" b="1" dirty="0" err="1" smtClean="0">
              <a:solidFill>
                <a:schemeClr val="accent1"/>
              </a:solidFill>
            </a:rPr>
            <a:t>Miezi</a:t>
          </a:r>
          <a:r>
            <a:rPr lang="en-US" sz="3000" b="1" dirty="0" smtClean="0">
              <a:solidFill>
                <a:schemeClr val="accent1"/>
              </a:solidFill>
            </a:rPr>
            <a:t> </a:t>
          </a:r>
          <a:r>
            <a:rPr lang="en-US" sz="3000" b="1" dirty="0" err="1" smtClean="0">
              <a:solidFill>
                <a:schemeClr val="accent1"/>
              </a:solidFill>
            </a:rPr>
            <a:t>kumi</a:t>
          </a:r>
          <a:r>
            <a:rPr lang="en-US" sz="3000" b="1" dirty="0" smtClean="0">
              <a:solidFill>
                <a:schemeClr val="accent1"/>
              </a:solidFill>
            </a:rPr>
            <a:t> </a:t>
          </a:r>
          <a:r>
            <a:rPr lang="en-US" sz="3000" b="1" dirty="0" err="1">
              <a:solidFill>
                <a:schemeClr val="accent1"/>
              </a:solidFill>
            </a:rPr>
            <a:t>na</a:t>
          </a:r>
          <a:r>
            <a:rPr lang="en-US" sz="3000" b="1" dirty="0">
              <a:solidFill>
                <a:schemeClr val="accent1"/>
              </a:solidFill>
            </a:rPr>
            <a:t> </a:t>
          </a:r>
          <a:r>
            <a:rPr lang="en-US" sz="3000" b="1" dirty="0" err="1">
              <a:solidFill>
                <a:schemeClr val="accent1"/>
              </a:solidFill>
            </a:rPr>
            <a:t>moja</a:t>
          </a:r>
          <a:r>
            <a:rPr lang="en-US" sz="3000" b="1" dirty="0">
              <a:solidFill>
                <a:schemeClr val="accent1"/>
              </a:solidFill>
            </a:rPr>
            <a:t> </a:t>
          </a:r>
          <a:endParaRPr lang="en-US" sz="3000" b="1" dirty="0" smtClean="0">
            <a:solidFill>
              <a:schemeClr val="accent1"/>
            </a:solidFill>
          </a:endParaRPr>
        </a:p>
        <a:p>
          <a:r>
            <a:rPr lang="en-US" sz="2000" i="1" dirty="0" err="1" smtClean="0">
              <a:solidFill>
                <a:schemeClr val="bg1"/>
              </a:solidFill>
            </a:rPr>
            <a:t>Huongeza</a:t>
          </a:r>
          <a:r>
            <a:rPr lang="en-US" sz="2000" i="1" dirty="0" smtClean="0">
              <a:solidFill>
                <a:schemeClr val="bg1"/>
              </a:solidFill>
            </a:rPr>
            <a:t> </a:t>
          </a:r>
          <a:r>
            <a:rPr lang="en-US" sz="2000" i="1" dirty="0" err="1">
              <a:solidFill>
                <a:schemeClr val="bg1"/>
              </a:solidFill>
            </a:rPr>
            <a:t>wastani</a:t>
          </a:r>
          <a:r>
            <a:rPr lang="en-US" sz="2000" i="1" dirty="0">
              <a:solidFill>
                <a:schemeClr val="bg1"/>
              </a:solidFill>
            </a:rPr>
            <a:t> wa </a:t>
          </a:r>
          <a:r>
            <a:rPr lang="en-US" sz="2000" i="1" dirty="0" err="1">
              <a:solidFill>
                <a:schemeClr val="bg1"/>
              </a:solidFill>
            </a:rPr>
            <a:t>urefu</a:t>
          </a:r>
          <a:r>
            <a:rPr lang="en-US" sz="2000" i="1" dirty="0">
              <a:solidFill>
                <a:schemeClr val="bg1"/>
              </a:solidFill>
            </a:rPr>
            <a:t> wa ukame</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1" dirty="0">
              <a:solidFill>
                <a:srgbClr val="FFC000"/>
              </a:solidFill>
            </a:rPr>
            <a:t>  </a:t>
          </a:r>
          <a:r>
            <a:rPr lang="en-US" sz="2700" b="0" dirty="0" err="1">
              <a:solidFill>
                <a:schemeClr val="bg1"/>
              </a:solidFill>
            </a:rPr>
            <a:t>Eneo</a:t>
          </a:r>
          <a:r>
            <a:rPr lang="en-US" sz="2700" b="0" dirty="0">
              <a:solidFill>
                <a:schemeClr val="bg1"/>
              </a:solidFill>
            </a:rPr>
            <a:t> </a:t>
          </a:r>
          <a:r>
            <a:rPr lang="en-US" sz="2700" b="0" dirty="0" err="1">
              <a:solidFill>
                <a:schemeClr val="bg1"/>
              </a:solidFill>
            </a:rPr>
            <a:t>lilichomwa</a:t>
          </a:r>
          <a:r>
            <a:rPr lang="en-US" sz="2700" b="0" dirty="0">
              <a:solidFill>
                <a:schemeClr val="bg1"/>
              </a:solidFill>
            </a:rPr>
            <a:t> </a:t>
          </a:r>
          <a:r>
            <a:rPr lang="en-US" sz="2700" b="0" dirty="0" err="1" smtClean="0">
              <a:solidFill>
                <a:schemeClr val="bg1"/>
              </a:solidFill>
            </a:rPr>
            <a:t>moto</a:t>
          </a:r>
          <a:r>
            <a:rPr lang="en-US" sz="2700" b="0" dirty="0" smtClean="0">
              <a:solidFill>
                <a:schemeClr val="bg1"/>
              </a:solidFill>
            </a:rPr>
            <a:t> </a:t>
          </a:r>
          <a:r>
            <a:rPr lang="en-US" sz="2700" b="0" dirty="0" err="1">
              <a:solidFill>
                <a:schemeClr val="bg1"/>
              </a:solidFill>
            </a:rPr>
            <a:t>unaosababishwa</a:t>
          </a:r>
          <a:r>
            <a:rPr lang="en-US" sz="2700" b="0" dirty="0">
              <a:solidFill>
                <a:schemeClr val="bg1"/>
              </a:solidFill>
            </a:rPr>
            <a:t> </a:t>
          </a:r>
          <a:r>
            <a:rPr lang="en-US" sz="2700" b="0" dirty="0" err="1">
              <a:solidFill>
                <a:schemeClr val="bg1"/>
              </a:solidFill>
            </a:rPr>
            <a:t>na</a:t>
          </a:r>
          <a:r>
            <a:rPr lang="en-US" sz="2700" b="0" dirty="0">
              <a:solidFill>
                <a:schemeClr val="bg1"/>
              </a:solidFill>
            </a:rPr>
            <a:t> </a:t>
          </a:r>
          <a:r>
            <a:rPr lang="en-US" sz="2700" b="0" dirty="0" err="1">
              <a:solidFill>
                <a:schemeClr val="bg1"/>
              </a:solidFill>
            </a:rPr>
            <a:t>kipindi</a:t>
          </a:r>
          <a:r>
            <a:rPr lang="en-US" sz="2700" b="0" dirty="0">
              <a:solidFill>
                <a:schemeClr val="bg1"/>
              </a:solidFill>
            </a:rPr>
            <a:t> cha </a:t>
          </a:r>
          <a:r>
            <a:rPr lang="en-US" sz="2700" b="0" dirty="0" err="1">
              <a:solidFill>
                <a:schemeClr val="bg1"/>
              </a:solidFill>
            </a:rPr>
            <a:t>joto</a:t>
          </a:r>
          <a:r>
            <a:rPr lang="en-US" sz="2700" b="0" dirty="0">
              <a:solidFill>
                <a:schemeClr val="bg1"/>
              </a:solidFill>
            </a:rPr>
            <a:t> </a:t>
          </a:r>
          <a:r>
            <a:rPr lang="en-US" sz="2700" b="0" dirty="0" err="1">
              <a:solidFill>
                <a:schemeClr val="bg1"/>
              </a:solidFill>
            </a:rPr>
            <a:t>kuongezeka</a:t>
          </a:r>
          <a:r>
            <a:rPr lang="en-US" sz="2700" b="0" dirty="0">
              <a:solidFill>
                <a:schemeClr val="bg1"/>
              </a:solidFill>
            </a:rPr>
            <a:t> </a:t>
          </a:r>
          <a:r>
            <a:rPr lang="en-US" sz="2700" b="1" dirty="0" err="1">
              <a:solidFill>
                <a:srgbClr val="FFC000"/>
              </a:solidFill>
            </a:rPr>
            <a:t>mara</a:t>
          </a:r>
          <a:r>
            <a:rPr lang="en-US" sz="2700" b="1" dirty="0">
              <a:solidFill>
                <a:srgbClr val="FFC000"/>
              </a:solidFill>
            </a:rPr>
            <a:t> </a:t>
          </a:r>
          <a:r>
            <a:rPr lang="en-US" sz="2700" b="1" dirty="0" err="1">
              <a:solidFill>
                <a:srgbClr val="FFC000"/>
              </a:solidFill>
            </a:rPr>
            <a:t>mbili</a:t>
          </a:r>
          <a:r>
            <a:rPr lang="en-US" sz="2700" b="0" dirty="0">
              <a:solidFill>
                <a:schemeClr val="bg1"/>
              </a:solidFill>
            </a:rPr>
            <a:t> </a:t>
          </a:r>
          <a:r>
            <a:rPr lang="en-US" sz="2700" b="0" dirty="0" err="1">
              <a:solidFill>
                <a:schemeClr val="bg1"/>
              </a:solidFill>
            </a:rPr>
            <a:t>katika</a:t>
          </a:r>
          <a:r>
            <a:rPr lang="en-US" sz="2700" b="0" dirty="0">
              <a:solidFill>
                <a:schemeClr val="bg1"/>
              </a:solidFill>
            </a:rPr>
            <a:t> </a:t>
          </a:r>
          <a:r>
            <a:rPr lang="en-US" sz="2700" b="0" dirty="0" err="1" smtClean="0">
              <a:solidFill>
                <a:schemeClr val="bg1"/>
              </a:solidFill>
            </a:rPr>
            <a:t>eneo</a:t>
          </a:r>
          <a:r>
            <a:rPr lang="en-US" sz="2700" b="0" dirty="0" smtClean="0">
              <a:solidFill>
                <a:schemeClr val="bg1"/>
              </a:solidFill>
            </a:rPr>
            <a:t> </a:t>
          </a:r>
          <a:r>
            <a:rPr lang="en-US" sz="2700" b="0" dirty="0">
              <a:solidFill>
                <a:schemeClr val="bg1"/>
              </a:solidFill>
            </a:rPr>
            <a:t>la </a:t>
          </a:r>
          <a:r>
            <a:rPr lang="en-US" sz="2700" b="0" dirty="0" err="1">
              <a:solidFill>
                <a:schemeClr val="bg1"/>
              </a:solidFill>
            </a:rPr>
            <a:t>Mediterania</a:t>
          </a:r>
          <a:r>
            <a:rPr lang="en-US" sz="2700" b="0" dirty="0">
              <a:solidFill>
                <a:schemeClr val="bg1"/>
              </a:solidFill>
            </a:rPr>
            <a:t> </a:t>
          </a:r>
          <a:r>
            <a:rPr lang="en-US" sz="2700" b="0" baseline="30000" dirty="0">
              <a:solidFill>
                <a:schemeClr val="bg1"/>
              </a:solidFill>
            </a:rPr>
            <a:t>4</a:t>
          </a:r>
        </a:p>
        <a:p>
          <a:pPr>
            <a:buNone/>
          </a:pPr>
          <a:r>
            <a:rPr lang="en-US" sz="2700" b="1" baseline="30000" dirty="0">
              <a:solidFill>
                <a:schemeClr val="bg1"/>
              </a:solidFill>
            </a:rPr>
            <a:t>   </a:t>
          </a:r>
          <a:r>
            <a:rPr lang="en-US" sz="2700" b="1" i="1" baseline="30000" dirty="0" err="1">
              <a:solidFill>
                <a:schemeClr val="bg1"/>
              </a:solidFill>
            </a:rPr>
            <a:t>Ikilinganishwa</a:t>
          </a:r>
          <a:r>
            <a:rPr lang="en-US" sz="2700" b="1" i="1" baseline="30000" dirty="0">
              <a:solidFill>
                <a:schemeClr val="bg1"/>
              </a:solidFill>
            </a:rPr>
            <a:t> </a:t>
          </a:r>
          <a:r>
            <a:rPr lang="en-US" sz="2700" b="1" i="1" baseline="30000" dirty="0" err="1">
              <a:solidFill>
                <a:schemeClr val="bg1"/>
              </a:solidFill>
            </a:rPr>
            <a:t>na</a:t>
          </a:r>
          <a:r>
            <a:rPr lang="en-US" sz="2700" b="1" i="1" baseline="30000" dirty="0">
              <a:solidFill>
                <a:schemeClr val="bg1"/>
              </a:solidFill>
            </a:rPr>
            <a:t> </a:t>
          </a:r>
          <a:r>
            <a:rPr lang="en-US" sz="2700" b="1" i="1" baseline="30000" dirty="0" err="1">
              <a:solidFill>
                <a:schemeClr val="bg1"/>
              </a:solidFill>
            </a:rPr>
            <a:t>sasa</a:t>
          </a:r>
          <a:endParaRPr lang="en-US" sz="2700" b="0" i="1"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t>
        <a:bodyPr/>
        <a:lstStyle/>
        <a:p>
          <a:endParaRPr lang="en-US"/>
        </a:p>
      </dgm:t>
    </dgm:pt>
  </dgm:ptLst>
  <dgm:cxnLst>
    <dgm:cxn modelId="{0D588B75-6766-3841-964A-397F49E8C013}" srcId="{1FC91FF9-F000-514A-9561-AA12BADAD630}" destId="{AE3F423A-2B5E-BC4A-AF56-B3BBDC83E2BC}" srcOrd="1" destOrd="0" parTransId="{FAED0D07-411E-674B-A93E-CF9EE8623508}" sibTransId="{5F4F3F09-12C2-184D-BB46-0C55311F21E8}"/>
    <dgm:cxn modelId="{676730FD-3A9B-F142-8A6E-13AF718D4F51}" type="presOf" srcId="{B639CB0E-619F-5B49-8F0C-081AB40BE154}" destId="{BCE4C6C1-E11B-594C-9878-D93E39F87385}" srcOrd="1"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B2F09D8C-06E4-2940-A3B1-AD11DB2C6311}" type="presOf" srcId="{71AEB743-9711-6142-AD61-EE2E3060789A}" destId="{4B20879D-1BA6-964A-9922-06194BCE8234}"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3A0E07EA-A069-E241-98CA-E6452D7A0ACF}" srcId="{1FC91FF9-F000-514A-9561-AA12BADAD630}" destId="{B639CB0E-619F-5B49-8F0C-081AB40BE154}" srcOrd="0" destOrd="0" parTransId="{2F6CD873-6420-154F-893D-F599555E0EA5}" sibTransId="{7C5A8633-BF60-F941-9976-DF7947BC92BA}"/>
    <dgm:cxn modelId="{5E7BBC15-6BD7-E841-9DF9-6B101347310A}" type="presOf" srcId="{AE3F423A-2B5E-BC4A-AF56-B3BBDC83E2BC}" destId="{2D619E53-340D-B34D-9757-56C72E2053CD}" srcOrd="1" destOrd="0" presId="urn:microsoft.com/office/officeart/2005/8/layout/vList4"/>
    <dgm:cxn modelId="{834C435B-B56A-A446-9B16-7E34D21F1E49}" type="presOf" srcId="{B639CB0E-619F-5B49-8F0C-081AB40BE154}" destId="{18D09D77-651F-F441-89F2-17F42ACD5B22}" srcOrd="0" destOrd="0" presId="urn:microsoft.com/office/officeart/2005/8/layout/vList4"/>
    <dgm:cxn modelId="{AD56450E-930A-DC46-B8DD-68C175E57991}" type="presOf" srcId="{1FC91FF9-F000-514A-9561-AA12BADAD630}" destId="{F0C1914B-0BB6-5142-B1CF-3F2A4B942BEC}"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D5BE1289-E0F7-BA48-BE06-5CCA0E703D5D}" type="parTrans" cxnId="{E27BFACD-9945-544F-B2DC-A29D755363C8}">
      <dgm:prSet/>
      <dgm:spPr/>
      <dgm:t>
        <a:bodyPr/>
        <a:lstStyle/>
        <a:p>
          <a:endParaRPr lang="en-US"/>
        </a:p>
      </dgm:t>
    </dgm:pt>
    <dgm:pt modelId="{396FC1CD-832F-5B46-A436-784428C018E3}" type="sibTrans" cxnId="{E27BFACD-9945-544F-B2DC-A29D755363C8}">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84E50B38-130A-6441-A3EB-D475A0CF2BAA}" type="parTrans" cxnId="{89ECC4FE-BDA1-6745-973A-1AAD46EC3C4A}">
      <dgm:prSet/>
      <dgm:spPr/>
      <dgm:t>
        <a:bodyPr/>
        <a:lstStyle/>
        <a:p>
          <a:endParaRPr lang="en-US"/>
        </a:p>
      </dgm:t>
    </dgm:pt>
    <dgm:pt modelId="{E9BF5022-AF78-9D47-8ECA-27B74BADADC9}" type="sibTrans" cxnId="{89ECC4FE-BDA1-6745-973A-1AAD46EC3C4A}">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nchor="t" anchorCtr="0"/>
        <a:lstStyle/>
        <a:p>
          <a:endParaRPr lang="en-US" sz="2500" b="1" dirty="0"/>
        </a:p>
      </dgm:t>
    </dgm:pt>
    <dgm:pt modelId="{D72C24B5-D769-4342-B7E2-585D85DDCFEB}" type="sibTrans" cxnId="{63E5E3A6-8C1A-4F48-BDD8-EA3C71E7EB8E}">
      <dgm:prSet/>
      <dgm:spPr/>
      <dgm:t>
        <a:bodyPr/>
        <a:lstStyle/>
        <a:p>
          <a:endParaRPr lang="en-US"/>
        </a:p>
      </dgm:t>
    </dgm:pt>
    <dgm:pt modelId="{8021482D-D968-F34F-8C27-EBAAC63857E6}" type="parTrans" cxnId="{63E5E3A6-8C1A-4F48-BDD8-EA3C71E7EB8E}">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t>
        <a:bodyPr/>
        <a:lstStyle/>
        <a:p>
          <a:endParaRPr lang="en-US"/>
        </a:p>
      </dgm:t>
    </dgm:pt>
    <dgm:pt modelId="{B6193100-A433-C141-A538-784060EDEA81}" type="pres">
      <dgm:prSet presAssocID="{A21C1276-EBD3-A245-89A6-1FDC9F60579B}" presName="nodeTx" presStyleLbl="node1" presStyleIdx="0" presStyleCnt="3">
        <dgm:presLayoutVars>
          <dgm:bulletEnabled val="1"/>
        </dgm:presLayoutVars>
      </dgm:prSet>
      <dgm:spPr/>
      <dgm:t>
        <a:bodyPr/>
        <a:lstStyle/>
        <a:p>
          <a:endParaRPr lang="en-US"/>
        </a:p>
      </dgm:t>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654126-3D97-E64C-9288-975864A80354}" type="pres">
      <dgm:prSet presAssocID="{396FC1CD-832F-5B46-A436-784428C018E3}" presName="sibTrans" presStyleLbl="sibTrans2D1" presStyleIdx="0" presStyleCnt="0"/>
      <dgm:spPr/>
      <dgm:t>
        <a:bodyPr/>
        <a:lstStyle/>
        <a:p>
          <a:endParaRPr lang="en-US"/>
        </a:p>
      </dgm:t>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t>
        <a:bodyPr/>
        <a:lstStyle/>
        <a:p>
          <a:endParaRPr lang="en-US"/>
        </a:p>
      </dgm:t>
    </dgm:pt>
    <dgm:pt modelId="{6A38629C-1E50-E24B-A770-FBD9ACFA5A39}" type="pres">
      <dgm:prSet presAssocID="{CDA59EEF-574A-7A45-AB85-ABE664D32F5A}" presName="nodeTx" presStyleLbl="node1" presStyleIdx="1" presStyleCnt="3">
        <dgm:presLayoutVars>
          <dgm:bulletEnabled val="1"/>
        </dgm:presLayoutVars>
      </dgm:prSet>
      <dgm:spPr/>
      <dgm:t>
        <a:bodyPr/>
        <a:lstStyle/>
        <a:p>
          <a:endParaRPr lang="en-US"/>
        </a:p>
      </dgm:t>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BDF16BDE-F7F1-FB40-A261-77E53D29367E}" type="pres">
      <dgm:prSet presAssocID="{E9BF5022-AF78-9D47-8ECA-27B74BADADC9}" presName="sibTrans" presStyleLbl="sibTrans2D1" presStyleIdx="0" presStyleCnt="0"/>
      <dgm:spPr/>
      <dgm:t>
        <a:bodyPr/>
        <a:lstStyle/>
        <a:p>
          <a:endParaRPr lang="en-US"/>
        </a:p>
      </dgm:t>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t>
        <a:bodyPr/>
        <a:lstStyle/>
        <a:p>
          <a:endParaRPr lang="en-US"/>
        </a:p>
      </dgm:t>
    </dgm:pt>
    <dgm:pt modelId="{C9370D96-2E26-184A-ADCF-C9EBA2981B46}" type="pres">
      <dgm:prSet presAssocID="{F99E27B5-8A0A-F346-9D3C-850A7649BAAD}" presName="nodeTx" presStyleLbl="node1" presStyleIdx="2" presStyleCnt="3">
        <dgm:presLayoutVars>
          <dgm:bulletEnabled val="1"/>
        </dgm:presLayoutVars>
      </dgm:prSet>
      <dgm:spPr/>
      <dgm:t>
        <a:bodyPr/>
        <a:lstStyle/>
        <a:p>
          <a:endParaRPr lang="en-US"/>
        </a:p>
      </dgm:t>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004704F1-BE8C-6E45-A072-2C43883C203B}" type="presOf" srcId="{F99E27B5-8A0A-F346-9D3C-850A7649BAAD}" destId="{6AC55210-1033-9E41-AAD3-3E712BA02AAC}" srcOrd="0" destOrd="0" presId="urn:microsoft.com/office/officeart/2005/8/layout/hList7"/>
    <dgm:cxn modelId="{B8DE43CE-39B7-364F-9B80-4F22F146C610}" type="presOf" srcId="{8F82BD8A-91D6-3C45-9169-7B0A34608807}" destId="{ADF3CEE2-1D90-F540-AB7D-E5077943E496}" srcOrd="0"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5B3B3459-5AB9-7B48-A965-37382330FD50}" type="presOf" srcId="{F99E27B5-8A0A-F346-9D3C-850A7649BAAD}" destId="{C9370D96-2E26-184A-ADCF-C9EBA2981B46}" srcOrd="1"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C99E3C50-7F84-6D4F-A4EC-C9FD43F55C28}" type="presOf" srcId="{A21C1276-EBD3-A245-89A6-1FDC9F60579B}" destId="{AF10B860-324E-5F4C-B550-089CEEF2D478}" srcOrd="0"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FD868978-04FE-E345-B968-9ECD7B6E9CEA}" type="presOf" srcId="{396FC1CD-832F-5B46-A436-784428C018E3}" destId="{4A654126-3D97-E64C-9288-975864A80354}"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39D86EC0-910B-0946-A033-FE3D43237353}" type="presOf" srcId="{A21C1276-EBD3-A245-89A6-1FDC9F60579B}" destId="{B6193100-A433-C141-A538-784060EDEA81}" srcOrd="1"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1201B-A53B-7D49-98B1-9466C037700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537EA5A-DFA7-F14F-BD7C-62ECCC63BEF4}">
      <dgm:prSet custT="1"/>
      <dgm:spPr>
        <a:solidFill>
          <a:srgbClr val="203864"/>
        </a:solidFill>
      </dgm:spPr>
      <dgm:t>
        <a:bodyPr/>
        <a:lstStyle/>
        <a:p>
          <a:pPr algn="l"/>
          <a:r>
            <a:rPr lang="en-US" sz="2800" b="0" i="0" dirty="0" err="1"/>
            <a:t>Kuzuia</a:t>
          </a:r>
          <a:r>
            <a:rPr lang="en-US" sz="2800" b="0" i="0" dirty="0"/>
            <a:t> </a:t>
          </a:r>
          <a:r>
            <a:rPr lang="en-US" sz="2800" b="1" i="0" dirty="0" err="1">
              <a:solidFill>
                <a:srgbClr val="FFC000"/>
              </a:solidFill>
            </a:rPr>
            <a:t>takribani</a:t>
          </a:r>
          <a:r>
            <a:rPr lang="en-US" sz="2800" b="1" i="0" dirty="0">
              <a:solidFill>
                <a:srgbClr val="FFC000"/>
              </a:solidFill>
            </a:rPr>
            <a:t> 295,000 </a:t>
          </a:r>
          <a:r>
            <a:rPr lang="en-US" sz="2800" b="1" i="0" dirty="0" err="1">
              <a:solidFill>
                <a:srgbClr val="FFC000"/>
              </a:solidFill>
            </a:rPr>
            <a:t>ya</a:t>
          </a:r>
          <a:r>
            <a:rPr lang="en-US" sz="2800" b="1" i="0" dirty="0">
              <a:solidFill>
                <a:srgbClr val="FFC000"/>
              </a:solidFill>
            </a:rPr>
            <a:t> </a:t>
          </a:r>
          <a:r>
            <a:rPr lang="en-US" sz="2800" b="1" i="0" dirty="0" err="1">
              <a:solidFill>
                <a:srgbClr val="FFC000"/>
              </a:solidFill>
            </a:rPr>
            <a:t>vifo</a:t>
          </a:r>
          <a:r>
            <a:rPr lang="en-US" sz="2800" b="1" i="0" dirty="0">
              <a:solidFill>
                <a:srgbClr val="FFC000"/>
              </a:solidFill>
            </a:rPr>
            <a:t> </a:t>
          </a:r>
          <a:r>
            <a:rPr lang="en-US" sz="2800" b="1" i="0" dirty="0" err="1">
              <a:solidFill>
                <a:srgbClr val="FFC000"/>
              </a:solidFill>
            </a:rPr>
            <a:t>vya</a:t>
          </a:r>
          <a:r>
            <a:rPr lang="en-US" sz="2800" b="1" i="0" dirty="0">
              <a:solidFill>
                <a:srgbClr val="FFC000"/>
              </a:solidFill>
            </a:rPr>
            <a:t> </a:t>
          </a:r>
          <a:r>
            <a:rPr lang="en-US" sz="2800" b="1" i="0" dirty="0" err="1">
              <a:solidFill>
                <a:srgbClr val="FFC000"/>
              </a:solidFill>
            </a:rPr>
            <a:t>mapema</a:t>
          </a:r>
          <a:r>
            <a:rPr lang="en-US" sz="2800" b="1" i="0" dirty="0">
              <a:solidFill>
                <a:srgbClr val="FFC000"/>
              </a:solidFill>
            </a:rPr>
            <a:t> </a:t>
          </a:r>
          <a:r>
            <a:rPr lang="en-US" sz="2800" b="0" i="0" dirty="0" err="1">
              <a:solidFill>
                <a:schemeClr val="bg1"/>
              </a:solidFill>
            </a:rPr>
            <a:t>ifikapo</a:t>
          </a:r>
          <a:r>
            <a:rPr lang="en-US" sz="2800" b="0" i="0" dirty="0">
              <a:solidFill>
                <a:schemeClr val="bg1"/>
              </a:solidFill>
            </a:rPr>
            <a:t> 2030 </a:t>
          </a:r>
          <a:r>
            <a:rPr lang="en-US" sz="2800" b="0" i="0" dirty="0" err="1"/>
            <a:t>kutokana</a:t>
          </a:r>
          <a:r>
            <a:rPr lang="en-US" sz="2800" b="0" i="0" dirty="0"/>
            <a:t> </a:t>
          </a:r>
          <a:r>
            <a:rPr lang="en-US" sz="2800" b="0" i="0" dirty="0" err="1"/>
            <a:t>auchafuzi</a:t>
          </a:r>
          <a:r>
            <a:rPr lang="en-US" sz="2800" b="0" i="0" dirty="0"/>
            <a:t> wa </a:t>
          </a:r>
          <a:r>
            <a:rPr lang="en-US" sz="2800" b="0" i="0" dirty="0" err="1"/>
            <a:t>hewa</a:t>
          </a:r>
          <a:r>
            <a:rPr lang="en-US" sz="2800" b="0" i="0" dirty="0"/>
            <a:t> </a:t>
          </a:r>
          <a:r>
            <a:rPr lang="en-US" sz="2800" b="0" i="0" dirty="0" err="1"/>
            <a:t>unaosababishwa</a:t>
          </a:r>
          <a:r>
            <a:rPr lang="en-US" sz="2800" b="0" i="0" dirty="0"/>
            <a:t> </a:t>
          </a:r>
          <a:r>
            <a:rPr lang="en-US" sz="2800" b="0" i="0" dirty="0" err="1"/>
            <a:t>na</a:t>
          </a:r>
          <a:r>
            <a:rPr lang="en-US" sz="2800" b="0" i="0" dirty="0"/>
            <a:t> </a:t>
          </a:r>
          <a:r>
            <a:rPr lang="en-US" sz="2800" b="0" i="0" dirty="0" err="1"/>
            <a:t>makaa</a:t>
          </a:r>
          <a:r>
            <a:rPr lang="en-US" sz="2800" b="0" i="0" dirty="0"/>
            <a:t> </a:t>
          </a:r>
          <a:r>
            <a:rPr lang="en-US" sz="2800" b="0" i="0" dirty="0" err="1"/>
            <a:t>ya</a:t>
          </a:r>
          <a:r>
            <a:rPr lang="en-US" sz="2800" b="0" i="0" dirty="0"/>
            <a:t> </a:t>
          </a:r>
          <a:r>
            <a:rPr lang="en-US" sz="2800" b="0" i="0" dirty="0" err="1"/>
            <a:t>mawe</a:t>
          </a:r>
          <a:r>
            <a:rPr lang="en-US" sz="2800" b="0" i="0" dirty="0"/>
            <a:t>, </a:t>
          </a:r>
          <a:r>
            <a:rPr lang="en-US" sz="2800" b="0" i="0" dirty="0" err="1"/>
            <a:t>gesi</a:t>
          </a:r>
          <a:r>
            <a:rPr lang="en-US" sz="2800" b="0" i="0" dirty="0"/>
            <a:t> </a:t>
          </a:r>
          <a:r>
            <a:rPr lang="en-US" sz="2800" b="0" i="0" dirty="0" err="1"/>
            <a:t>na</a:t>
          </a:r>
          <a:r>
            <a:rPr lang="en-US" sz="2800" b="0" i="0" dirty="0"/>
            <a:t> </a:t>
          </a:r>
          <a:r>
            <a:rPr lang="en-US" sz="2800" b="0" i="0" dirty="0" err="1"/>
            <a:t>mafuta</a:t>
          </a:r>
          <a:endParaRPr lang="en-US" sz="2800" dirty="0"/>
        </a:p>
      </dgm:t>
    </dgm:pt>
    <dgm:pt modelId="{9F1992AC-D6D8-9942-BA95-5B4171CA1C2E}" type="parTrans" cxnId="{985169D2-BEFE-D144-9A10-00868023808E}">
      <dgm:prSet/>
      <dgm:spPr/>
      <dgm:t>
        <a:bodyPr/>
        <a:lstStyle/>
        <a:p>
          <a:endParaRPr lang="en-US"/>
        </a:p>
      </dgm:t>
    </dgm:pt>
    <dgm:pt modelId="{B02B7A7C-D0BB-EC4F-8D71-BF4A2AB6F453}" type="sibTrans" cxnId="{985169D2-BEFE-D144-9A10-00868023808E}">
      <dgm:prSet/>
      <dgm:spPr/>
      <dgm:t>
        <a:bodyPr/>
        <a:lstStyle/>
        <a:p>
          <a:endParaRPr lang="en-US"/>
        </a:p>
      </dgm:t>
    </dgm:pt>
    <dgm:pt modelId="{35FCCB13-04AB-7F45-A017-DF5C2C915FC7}">
      <dgm:prSet/>
      <dgm:spPr>
        <a:solidFill>
          <a:srgbClr val="203864"/>
        </a:solidFill>
      </dgm:spPr>
      <dgm:t>
        <a:bodyPr/>
        <a:lstStyle/>
        <a:p>
          <a:pPr algn="l"/>
          <a:r>
            <a:rPr lang="en-US" b="0" i="0" dirty="0" err="1"/>
            <a:t>Kuzuia</a:t>
          </a:r>
          <a:r>
            <a:rPr lang="en-US" b="0" i="0" dirty="0"/>
            <a:t>  </a:t>
          </a:r>
          <a:r>
            <a:rPr lang="en-US" b="1" i="0" dirty="0" err="1">
              <a:solidFill>
                <a:srgbClr val="FFC000"/>
              </a:solidFill>
            </a:rPr>
            <a:t>takribani</a:t>
          </a:r>
          <a:r>
            <a:rPr lang="en-US" b="1" i="0" dirty="0">
              <a:solidFill>
                <a:srgbClr val="FFC000"/>
              </a:solidFill>
            </a:rPr>
            <a:t> </a:t>
          </a:r>
          <a:r>
            <a:rPr lang="en-US" b="1" i="0" dirty="0" err="1">
              <a:solidFill>
                <a:srgbClr val="FFC000"/>
              </a:solidFill>
            </a:rPr>
            <a:t>vyumba</a:t>
          </a:r>
          <a:r>
            <a:rPr lang="en-US" b="1" i="0" dirty="0">
              <a:solidFill>
                <a:srgbClr val="FFC000"/>
              </a:solidFill>
            </a:rPr>
            <a:t> 29,000 </a:t>
          </a:r>
          <a:r>
            <a:rPr lang="en-US" b="1" i="0" dirty="0" err="1">
              <a:solidFill>
                <a:srgbClr val="FFC000"/>
              </a:solidFill>
            </a:rPr>
            <a:t>vya</a:t>
          </a:r>
          <a:r>
            <a:rPr lang="en-US" b="1" i="0" dirty="0">
              <a:solidFill>
                <a:srgbClr val="FFC000"/>
              </a:solidFill>
            </a:rPr>
            <a:t> </a:t>
          </a:r>
          <a:r>
            <a:rPr lang="en-US" b="1" i="0" dirty="0" err="1">
              <a:solidFill>
                <a:srgbClr val="FFC000"/>
              </a:solidFill>
            </a:rPr>
            <a:t>dharura</a:t>
          </a:r>
          <a:r>
            <a:rPr lang="en-US" b="0" i="0" dirty="0">
              <a:solidFill>
                <a:srgbClr val="FFC000"/>
              </a:solidFill>
            </a:rPr>
            <a:t> </a:t>
          </a:r>
          <a:r>
            <a:rPr lang="en-US" b="0" i="0" dirty="0" err="1"/>
            <a:t>vinavyo</a:t>
          </a:r>
          <a:r>
            <a:rPr lang="en-US" b="0" i="0" dirty="0"/>
            <a:t> </a:t>
          </a:r>
          <a:r>
            <a:rPr lang="en-US" b="0" i="0" dirty="0" err="1"/>
            <a:t>tembelewa</a:t>
          </a:r>
          <a:r>
            <a:rPr lang="en-US" b="0" i="0" dirty="0"/>
            <a:t> </a:t>
          </a:r>
          <a:r>
            <a:rPr lang="en-US" b="0" i="0" dirty="0" err="1"/>
            <a:t>kwa</a:t>
          </a:r>
          <a:r>
            <a:rPr lang="en-US" b="0" i="0" dirty="0"/>
            <a:t> </a:t>
          </a:r>
          <a:r>
            <a:rPr lang="en-US" b="0" i="0" dirty="0" err="1"/>
            <a:t>mwaka</a:t>
          </a:r>
          <a:r>
            <a:rPr lang="en-US" b="0" i="0" dirty="0"/>
            <a:t> </a:t>
          </a:r>
          <a:r>
            <a:rPr lang="en-US" b="0" i="0" dirty="0" err="1"/>
            <a:t>kwa</a:t>
          </a:r>
          <a:r>
            <a:rPr lang="en-US" b="0" i="0" dirty="0"/>
            <a:t> asthma </a:t>
          </a:r>
          <a:r>
            <a:rPr lang="en-US" b="0" i="0" dirty="0" err="1"/>
            <a:t>ya</a:t>
          </a:r>
          <a:r>
            <a:rPr lang="en-US" b="0" i="0" dirty="0"/>
            <a:t> </a:t>
          </a:r>
          <a:r>
            <a:rPr lang="en-US" b="0" i="0" dirty="0" err="1"/>
            <a:t>utotoni</a:t>
          </a:r>
          <a:endParaRPr lang="en-US" dirty="0"/>
        </a:p>
      </dgm:t>
    </dgm:pt>
    <dgm:pt modelId="{20BEC2DD-6F33-CC45-AD4B-893D27404027}" type="parTrans" cxnId="{5621999B-69AC-0F44-B7EA-C862304C7858}">
      <dgm:prSet/>
      <dgm:spPr/>
      <dgm:t>
        <a:bodyPr/>
        <a:lstStyle/>
        <a:p>
          <a:endParaRPr lang="en-US"/>
        </a:p>
      </dgm:t>
    </dgm:pt>
    <dgm:pt modelId="{011A8A10-00ED-4840-827C-A6EB4924D3F5}" type="sibTrans" cxnId="{5621999B-69AC-0F44-B7EA-C862304C7858}">
      <dgm:prSet/>
      <dgm:spPr/>
      <dgm:t>
        <a:bodyPr/>
        <a:lstStyle/>
        <a:p>
          <a:endParaRPr lang="en-US"/>
        </a:p>
      </dgm:t>
    </dgm:pt>
    <dgm:pt modelId="{A8A19173-8719-B14F-BC28-6C6B82B667FE}">
      <dgm:prSet/>
      <dgm:spPr>
        <a:solidFill>
          <a:srgbClr val="203864"/>
        </a:solidFill>
      </dgm:spPr>
      <dgm:t>
        <a:bodyPr/>
        <a:lstStyle/>
        <a:p>
          <a:pPr algn="l"/>
          <a:r>
            <a:rPr lang="en-US" b="0" i="0" dirty="0" err="1"/>
            <a:t>Kuzuia</a:t>
          </a:r>
          <a:r>
            <a:rPr lang="en-US" b="0" i="0" dirty="0"/>
            <a:t> </a:t>
          </a:r>
          <a:r>
            <a:rPr lang="en-US" b="1" dirty="0" err="1">
              <a:solidFill>
                <a:srgbClr val="FFC000"/>
              </a:solidFill>
            </a:rPr>
            <a:t>masaa</a:t>
          </a:r>
          <a:r>
            <a:rPr lang="en-US" b="1" dirty="0">
              <a:solidFill>
                <a:srgbClr val="FFC000"/>
              </a:solidFill>
            </a:rPr>
            <a:t> </a:t>
          </a:r>
          <a:r>
            <a:rPr lang="en-US" b="1" dirty="0" err="1">
              <a:solidFill>
                <a:srgbClr val="FFC000"/>
              </a:solidFill>
            </a:rPr>
            <a:t>milioni</a:t>
          </a:r>
          <a:r>
            <a:rPr lang="en-US" b="1" dirty="0">
              <a:solidFill>
                <a:srgbClr val="FFC000"/>
              </a:solidFill>
            </a:rPr>
            <a:t> 15 </a:t>
          </a:r>
          <a:r>
            <a:rPr lang="en-US" b="1" dirty="0" err="1">
              <a:solidFill>
                <a:srgbClr val="FFC000"/>
              </a:solidFill>
            </a:rPr>
            <a:t>ya</a:t>
          </a:r>
          <a:r>
            <a:rPr lang="en-US" b="1" dirty="0">
              <a:solidFill>
                <a:srgbClr val="FFC000"/>
              </a:solidFill>
            </a:rPr>
            <a:t> </a:t>
          </a:r>
          <a:r>
            <a:rPr lang="en-US" b="1" dirty="0" err="1">
              <a:solidFill>
                <a:srgbClr val="FFC000"/>
              </a:solidFill>
            </a:rPr>
            <a:t>kazi</a:t>
          </a:r>
          <a:r>
            <a:rPr lang="en-US" b="1" dirty="0">
              <a:solidFill>
                <a:srgbClr val="FFC000"/>
              </a:solidFill>
            </a:rPr>
            <a:t> </a:t>
          </a:r>
          <a:r>
            <a:rPr lang="en-US" b="1" dirty="0" err="1">
              <a:solidFill>
                <a:srgbClr val="FFC000"/>
              </a:solidFill>
            </a:rPr>
            <a:t>kwa</a:t>
          </a:r>
          <a:r>
            <a:rPr lang="en-US" b="1" dirty="0">
              <a:solidFill>
                <a:srgbClr val="FFC000"/>
              </a:solidFill>
            </a:rPr>
            <a:t> </a:t>
          </a:r>
          <a:r>
            <a:rPr lang="en-US" b="1" dirty="0" err="1">
              <a:solidFill>
                <a:srgbClr val="FFC000"/>
              </a:solidFill>
            </a:rPr>
            <a:t>watu</a:t>
          </a:r>
          <a:r>
            <a:rPr lang="en-US" b="1" dirty="0">
              <a:solidFill>
                <a:srgbClr val="FFC000"/>
              </a:solidFill>
            </a:rPr>
            <a:t> </a:t>
          </a:r>
          <a:r>
            <a:rPr lang="en-US" b="1" dirty="0" err="1">
              <a:solidFill>
                <a:srgbClr val="FFC000"/>
              </a:solidFill>
            </a:rPr>
            <a:t>wazima</a:t>
          </a:r>
          <a:r>
            <a:rPr lang="en-US" dirty="0">
              <a:solidFill>
                <a:srgbClr val="FFC000"/>
              </a:solidFill>
            </a:rPr>
            <a:t> </a:t>
          </a:r>
          <a:r>
            <a:rPr lang="en-US" dirty="0" err="1">
              <a:solidFill>
                <a:srgbClr val="FFFFFF"/>
              </a:solidFill>
            </a:rPr>
            <a:t>lyanayopotea</a:t>
          </a:r>
          <a:r>
            <a:rPr lang="en-US" dirty="0">
              <a:solidFill>
                <a:srgbClr val="FFFFFF"/>
              </a:solidFill>
            </a:rPr>
            <a:t> </a:t>
          </a:r>
          <a:r>
            <a:rPr lang="en-US" dirty="0" err="1">
              <a:solidFill>
                <a:srgbClr val="FFFFFF"/>
              </a:solidFill>
            </a:rPr>
            <a:t>kwa</a:t>
          </a:r>
          <a:r>
            <a:rPr lang="en-US" dirty="0">
              <a:solidFill>
                <a:srgbClr val="FFFFFF"/>
              </a:solidFill>
            </a:rPr>
            <a:t> </a:t>
          </a:r>
          <a:r>
            <a:rPr lang="en-US" dirty="0" err="1">
              <a:solidFill>
                <a:srgbClr val="FFFFFF"/>
              </a:solidFill>
            </a:rPr>
            <a:t>mwaka</a:t>
          </a:r>
          <a:endParaRPr lang="en-US" dirty="0"/>
        </a:p>
      </dgm:t>
    </dgm:pt>
    <dgm:pt modelId="{C9B21AF6-7FA7-B84D-9EEA-021DB2A2E7F2}" type="parTrans" cxnId="{8FE35232-27F7-B64B-B4AE-3BBB65FD7E58}">
      <dgm:prSet/>
      <dgm:spPr/>
      <dgm:t>
        <a:bodyPr/>
        <a:lstStyle/>
        <a:p>
          <a:endParaRPr lang="en-US"/>
        </a:p>
      </dgm:t>
    </dgm:pt>
    <dgm:pt modelId="{C9FB886C-7069-B144-B525-6D2559177E2C}" type="sibTrans" cxnId="{8FE35232-27F7-B64B-B4AE-3BBB65FD7E58}">
      <dgm:prSet/>
      <dgm:spPr/>
      <dgm:t>
        <a:bodyPr/>
        <a:lstStyle/>
        <a:p>
          <a:endParaRPr lang="en-US"/>
        </a:p>
      </dgm:t>
    </dgm:pt>
    <dgm:pt modelId="{548376DD-7FA4-B144-AF08-2BF41F71D2FB}" type="pres">
      <dgm:prSet presAssocID="{0751201B-A53B-7D49-98B1-9466C0377000}" presName="linearFlow" presStyleCnt="0">
        <dgm:presLayoutVars>
          <dgm:dir/>
          <dgm:resizeHandles val="exact"/>
        </dgm:presLayoutVars>
      </dgm:prSet>
      <dgm:spPr/>
      <dgm:t>
        <a:bodyPr/>
        <a:lstStyle/>
        <a:p>
          <a:endParaRPr lang="en-US"/>
        </a:p>
      </dgm:t>
    </dgm:pt>
    <dgm:pt modelId="{7DA01B1D-2159-1440-94D9-27D209353C2A}" type="pres">
      <dgm:prSet presAssocID="{A537EA5A-DFA7-F14F-BD7C-62ECCC63BEF4}" presName="composite" presStyleCnt="0"/>
      <dgm:spPr/>
    </dgm:pt>
    <dgm:pt modelId="{01FBF57F-E5F2-984D-A8CB-33F1BB5912E7}" type="pres">
      <dgm:prSet presAssocID="{A537EA5A-DFA7-F14F-BD7C-62ECCC63BEF4}" presName="imgShp"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8353A74F-993D-0043-8B20-C181E0DDBA58}" type="pres">
      <dgm:prSet presAssocID="{A537EA5A-DFA7-F14F-BD7C-62ECCC63BEF4}" presName="txShp" presStyleLbl="node1" presStyleIdx="0" presStyleCnt="3" custScaleX="115503" custScaleY="76692" custLinFactNeighborX="10001">
        <dgm:presLayoutVars>
          <dgm:bulletEnabled val="1"/>
        </dgm:presLayoutVars>
      </dgm:prSet>
      <dgm:spPr/>
      <dgm:t>
        <a:bodyPr/>
        <a:lstStyle/>
        <a:p>
          <a:endParaRPr lang="en-US"/>
        </a:p>
      </dgm:t>
    </dgm:pt>
    <dgm:pt modelId="{92DA0166-6FAB-354B-A35E-E20FB7A612D1}" type="pres">
      <dgm:prSet presAssocID="{B02B7A7C-D0BB-EC4F-8D71-BF4A2AB6F453}" presName="spacing" presStyleCnt="0"/>
      <dgm:spPr/>
    </dgm:pt>
    <dgm:pt modelId="{FF5ECCBB-69A5-1644-9EF8-CD9096DB343B}" type="pres">
      <dgm:prSet presAssocID="{35FCCB13-04AB-7F45-A017-DF5C2C915FC7}" presName="composite" presStyleCnt="0"/>
      <dgm:spPr/>
    </dgm:pt>
    <dgm:pt modelId="{88132632-A458-CE45-905B-53B4811AFC35}" type="pres">
      <dgm:prSet presAssocID="{35FCCB13-04AB-7F45-A017-DF5C2C915FC7}" presName="imgShp" presStyleLbl="fgImgPlace1" presStyleIdx="1" presStyleCnt="3" custLinFactNeighborY="-1470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ADE0B431-0895-A34D-BAC0-9CB8CC259437}" type="pres">
      <dgm:prSet presAssocID="{35FCCB13-04AB-7F45-A017-DF5C2C915FC7}" presName="txShp" presStyleLbl="node1" presStyleIdx="1" presStyleCnt="3" custScaleX="93921" custScaleY="76692" custLinFactNeighborY="-14700">
        <dgm:presLayoutVars>
          <dgm:bulletEnabled val="1"/>
        </dgm:presLayoutVars>
      </dgm:prSet>
      <dgm:spPr/>
      <dgm:t>
        <a:bodyPr/>
        <a:lstStyle/>
        <a:p>
          <a:endParaRPr lang="en-US"/>
        </a:p>
      </dgm:t>
    </dgm:pt>
    <dgm:pt modelId="{152589C5-A371-FD43-B8FF-83AF113E138C}" type="pres">
      <dgm:prSet presAssocID="{011A8A10-00ED-4840-827C-A6EB4924D3F5}" presName="spacing" presStyleCnt="0"/>
      <dgm:spPr/>
    </dgm:pt>
    <dgm:pt modelId="{A741EF34-027B-514E-99FE-6C19FD0088C7}" type="pres">
      <dgm:prSet presAssocID="{A8A19173-8719-B14F-BC28-6C6B82B667FE}" presName="composite" presStyleCnt="0"/>
      <dgm:spPr/>
    </dgm:pt>
    <dgm:pt modelId="{E13CB1BD-BF93-2940-95D2-D5307FD7A367}" type="pres">
      <dgm:prSet presAssocID="{A8A19173-8719-B14F-BC28-6C6B82B667FE}" presName="imgShp" presStyleLbl="fgImgPlace1" presStyleIdx="2" presStyleCnt="3" custLinFactNeighborY="-27930"/>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53F5511-400F-E445-A150-FF5F69AB180F}" type="pres">
      <dgm:prSet presAssocID="{A8A19173-8719-B14F-BC28-6C6B82B667FE}" presName="txShp" presStyleLbl="node1" presStyleIdx="2" presStyleCnt="3" custScaleX="93921" custScaleY="76692" custLinFactNeighborY="-27930">
        <dgm:presLayoutVars>
          <dgm:bulletEnabled val="1"/>
        </dgm:presLayoutVars>
      </dgm:prSet>
      <dgm:spPr/>
      <dgm:t>
        <a:bodyPr/>
        <a:lstStyle/>
        <a:p>
          <a:endParaRPr lang="en-US"/>
        </a:p>
      </dgm:t>
    </dgm:pt>
  </dgm:ptLst>
  <dgm:cxnLst>
    <dgm:cxn modelId="{985169D2-BEFE-D144-9A10-00868023808E}" srcId="{0751201B-A53B-7D49-98B1-9466C0377000}" destId="{A537EA5A-DFA7-F14F-BD7C-62ECCC63BEF4}" srcOrd="0" destOrd="0" parTransId="{9F1992AC-D6D8-9942-BA95-5B4171CA1C2E}" sibTransId="{B02B7A7C-D0BB-EC4F-8D71-BF4A2AB6F453}"/>
    <dgm:cxn modelId="{F6DDA638-9D10-EA46-B4E2-95F55F2BBE63}" type="presOf" srcId="{35FCCB13-04AB-7F45-A017-DF5C2C915FC7}" destId="{ADE0B431-0895-A34D-BAC0-9CB8CC259437}" srcOrd="0" destOrd="0" presId="urn:microsoft.com/office/officeart/2005/8/layout/vList3"/>
    <dgm:cxn modelId="{5621999B-69AC-0F44-B7EA-C862304C7858}" srcId="{0751201B-A53B-7D49-98B1-9466C0377000}" destId="{35FCCB13-04AB-7F45-A017-DF5C2C915FC7}" srcOrd="1" destOrd="0" parTransId="{20BEC2DD-6F33-CC45-AD4B-893D27404027}" sibTransId="{011A8A10-00ED-4840-827C-A6EB4924D3F5}"/>
    <dgm:cxn modelId="{A49EE04E-06D3-9645-9636-B137FC71B6C3}" type="presOf" srcId="{A537EA5A-DFA7-F14F-BD7C-62ECCC63BEF4}" destId="{8353A74F-993D-0043-8B20-C181E0DDBA58}" srcOrd="0" destOrd="0" presId="urn:microsoft.com/office/officeart/2005/8/layout/vList3"/>
    <dgm:cxn modelId="{31B51176-FDB3-DD48-9A4C-2ACB8897B509}" type="presOf" srcId="{A8A19173-8719-B14F-BC28-6C6B82B667FE}" destId="{753F5511-400F-E445-A150-FF5F69AB180F}" srcOrd="0" destOrd="0" presId="urn:microsoft.com/office/officeart/2005/8/layout/vList3"/>
    <dgm:cxn modelId="{8FE35232-27F7-B64B-B4AE-3BBB65FD7E58}" srcId="{0751201B-A53B-7D49-98B1-9466C0377000}" destId="{A8A19173-8719-B14F-BC28-6C6B82B667FE}" srcOrd="2" destOrd="0" parTransId="{C9B21AF6-7FA7-B84D-9EEA-021DB2A2E7F2}" sibTransId="{C9FB886C-7069-B144-B525-6D2559177E2C}"/>
    <dgm:cxn modelId="{110CEA79-8B04-DA44-A267-CD612D96D54F}" type="presOf" srcId="{0751201B-A53B-7D49-98B1-9466C0377000}" destId="{548376DD-7FA4-B144-AF08-2BF41F71D2FB}" srcOrd="0" destOrd="0" presId="urn:microsoft.com/office/officeart/2005/8/layout/vList3"/>
    <dgm:cxn modelId="{BFD3647F-E440-A349-AB31-124BF16F9A64}" type="presParOf" srcId="{548376DD-7FA4-B144-AF08-2BF41F71D2FB}" destId="{7DA01B1D-2159-1440-94D9-27D209353C2A}" srcOrd="0" destOrd="0" presId="urn:microsoft.com/office/officeart/2005/8/layout/vList3"/>
    <dgm:cxn modelId="{AF78ED20-5FFB-7846-BE53-18E1991AD35E}" type="presParOf" srcId="{7DA01B1D-2159-1440-94D9-27D209353C2A}" destId="{01FBF57F-E5F2-984D-A8CB-33F1BB5912E7}" srcOrd="0" destOrd="0" presId="urn:microsoft.com/office/officeart/2005/8/layout/vList3"/>
    <dgm:cxn modelId="{B8EA34E2-39C2-4A4C-A5A2-E9DEE8D2E5BC}" type="presParOf" srcId="{7DA01B1D-2159-1440-94D9-27D209353C2A}" destId="{8353A74F-993D-0043-8B20-C181E0DDBA58}" srcOrd="1" destOrd="0" presId="urn:microsoft.com/office/officeart/2005/8/layout/vList3"/>
    <dgm:cxn modelId="{B8FC2E2D-BDF5-5745-BC9D-BC6D30098B78}" type="presParOf" srcId="{548376DD-7FA4-B144-AF08-2BF41F71D2FB}" destId="{92DA0166-6FAB-354B-A35E-E20FB7A612D1}" srcOrd="1" destOrd="0" presId="urn:microsoft.com/office/officeart/2005/8/layout/vList3"/>
    <dgm:cxn modelId="{B763C7EF-390E-1047-ACDE-4CD97192A200}" type="presParOf" srcId="{548376DD-7FA4-B144-AF08-2BF41F71D2FB}" destId="{FF5ECCBB-69A5-1644-9EF8-CD9096DB343B}" srcOrd="2" destOrd="0" presId="urn:microsoft.com/office/officeart/2005/8/layout/vList3"/>
    <dgm:cxn modelId="{3639BB05-E021-324B-BDCF-B3A33EFE7B8F}" type="presParOf" srcId="{FF5ECCBB-69A5-1644-9EF8-CD9096DB343B}" destId="{88132632-A458-CE45-905B-53B4811AFC35}" srcOrd="0" destOrd="0" presId="urn:microsoft.com/office/officeart/2005/8/layout/vList3"/>
    <dgm:cxn modelId="{90B7318E-5CAD-C145-892F-F57A167FF245}" type="presParOf" srcId="{FF5ECCBB-69A5-1644-9EF8-CD9096DB343B}" destId="{ADE0B431-0895-A34D-BAC0-9CB8CC259437}" srcOrd="1" destOrd="0" presId="urn:microsoft.com/office/officeart/2005/8/layout/vList3"/>
    <dgm:cxn modelId="{37FB57F6-B09C-C74F-9702-EE1B8F1BBA11}" type="presParOf" srcId="{548376DD-7FA4-B144-AF08-2BF41F71D2FB}" destId="{152589C5-A371-FD43-B8FF-83AF113E138C}" srcOrd="3" destOrd="0" presId="urn:microsoft.com/office/officeart/2005/8/layout/vList3"/>
    <dgm:cxn modelId="{19BCE967-6C7A-6E4C-99AB-F30ACFD7B0E8}" type="presParOf" srcId="{548376DD-7FA4-B144-AF08-2BF41F71D2FB}" destId="{A741EF34-027B-514E-99FE-6C19FD0088C7}" srcOrd="4" destOrd="0" presId="urn:microsoft.com/office/officeart/2005/8/layout/vList3"/>
    <dgm:cxn modelId="{6827E296-D6A8-794E-9CFB-D285E818D4C7}" type="presParOf" srcId="{A741EF34-027B-514E-99FE-6C19FD0088C7}" destId="{E13CB1BD-BF93-2940-95D2-D5307FD7A367}" srcOrd="0" destOrd="0" presId="urn:microsoft.com/office/officeart/2005/8/layout/vList3"/>
    <dgm:cxn modelId="{6DA31AE5-ED7F-1046-AA4D-73AE62D030E3}" type="presParOf" srcId="{A741EF34-027B-514E-99FE-6C19FD0088C7}" destId="{753F5511-400F-E445-A150-FF5F69AB180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a:lnSpc>
              <a:spcPct val="100000"/>
            </a:lnSpc>
          </a:pPr>
          <a:r>
            <a:rPr lang="en-US" sz="800" dirty="0">
              <a:solidFill>
                <a:srgbClr val="FFC000"/>
              </a:solidFill>
            </a:rPr>
            <a:t>  </a:t>
          </a:r>
          <a:endParaRPr lang="en-US" sz="900" dirty="0">
            <a:solidFill>
              <a:srgbClr val="FFC000"/>
            </a:solidFill>
          </a:endParaRPr>
        </a:p>
        <a:p>
          <a:pPr>
            <a:lnSpc>
              <a:spcPct val="100000"/>
            </a:lnSpc>
          </a:pPr>
          <a:r>
            <a:rPr lang="en-US" sz="2800" dirty="0">
              <a:solidFill>
                <a:schemeClr val="bg1"/>
              </a:solidFill>
            </a:rPr>
            <a:t>   </a:t>
          </a:r>
          <a:r>
            <a:rPr lang="en-US" sz="2800" dirty="0" err="1">
              <a:solidFill>
                <a:schemeClr val="bg1"/>
              </a:solidFill>
            </a:rPr>
            <a:t>Ongezeko</a:t>
          </a:r>
          <a:r>
            <a:rPr lang="en-US" sz="2800" dirty="0">
              <a:solidFill>
                <a:schemeClr val="bg1"/>
              </a:solidFill>
            </a:rPr>
            <a:t> la </a:t>
          </a:r>
          <a:r>
            <a:rPr lang="en-US" sz="2800" b="1" dirty="0">
              <a:solidFill>
                <a:srgbClr val="FFC000"/>
              </a:solidFill>
            </a:rPr>
            <a:t>3.0 - 4.5°C (5.4 - 8.1°F) </a:t>
          </a:r>
          <a:r>
            <a:rPr lang="en-US" sz="2800" dirty="0">
              <a:solidFill>
                <a:schemeClr val="bg1"/>
              </a:solidFill>
            </a:rPr>
            <a:t>la </a:t>
          </a:r>
          <a:r>
            <a:rPr lang="en-US" sz="2800" dirty="0" err="1">
              <a:solidFill>
                <a:schemeClr val="bg1"/>
              </a:solidFill>
            </a:rPr>
            <a:t>joto</a:t>
          </a:r>
          <a:r>
            <a:rPr lang="en-US" sz="2800" dirty="0">
              <a:solidFill>
                <a:schemeClr val="bg1"/>
              </a:solidFill>
            </a:rPr>
            <a:t> </a:t>
          </a:r>
          <a:r>
            <a:rPr lang="en-US" sz="2800" dirty="0" err="1">
              <a:solidFill>
                <a:schemeClr val="bg1"/>
              </a:solidFill>
            </a:rPr>
            <a:t>lililokithiri</a:t>
          </a:r>
          <a:r>
            <a:rPr lang="en-US" sz="2800" dirty="0">
              <a:solidFill>
                <a:schemeClr val="bg1"/>
              </a:solidFill>
            </a:rPr>
            <a:t> </a:t>
          </a:r>
          <a:r>
            <a:rPr lang="en-US" sz="2800" dirty="0" err="1">
              <a:solidFill>
                <a:schemeClr val="bg1"/>
              </a:solidFill>
            </a:rPr>
            <a:t>katika</a:t>
          </a:r>
          <a:r>
            <a:rPr lang="en-US" sz="2800" dirty="0">
              <a:solidFill>
                <a:schemeClr val="bg1"/>
              </a:solidFill>
            </a:rPr>
            <a:t> </a:t>
          </a:r>
          <a:r>
            <a:rPr lang="en-US" sz="2800" dirty="0" err="1">
              <a:solidFill>
                <a:schemeClr val="bg1"/>
              </a:solidFill>
            </a:rPr>
            <a:t>baadhi</a:t>
          </a:r>
          <a:r>
            <a:rPr lang="en-US" sz="2800" dirty="0">
              <a:solidFill>
                <a:schemeClr val="bg1"/>
              </a:solidFill>
            </a:rPr>
            <a:t> </a:t>
          </a:r>
          <a:r>
            <a:rPr lang="en-US" sz="2800" dirty="0" err="1">
              <a:solidFill>
                <a:schemeClr val="bg1"/>
              </a:solidFill>
            </a:rPr>
            <a:t>ya</a:t>
          </a:r>
          <a:r>
            <a:rPr lang="en-US" sz="2800" dirty="0">
              <a:solidFill>
                <a:schemeClr val="bg1"/>
              </a:solidFill>
            </a:rPr>
            <a:t> kanda</a:t>
          </a:r>
          <a:r>
            <a:rPr lang="en-US" sz="2800" b="0" baseline="30000" dirty="0">
              <a:solidFill>
                <a:schemeClr val="bg1"/>
              </a:solidFill>
            </a:rPr>
            <a:t>1</a:t>
          </a:r>
          <a:endParaRPr lang="en-US" sz="2800" b="0"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rgbClr val="FFC000"/>
              </a:solidFill>
            </a:rPr>
            <a:t>  </a:t>
          </a:r>
          <a:r>
            <a:rPr lang="en-US" sz="3000" b="1" dirty="0" err="1">
              <a:solidFill>
                <a:srgbClr val="FFC000"/>
              </a:solidFill>
            </a:rPr>
            <a:t>Asilimia</a:t>
          </a:r>
          <a:r>
            <a:rPr lang="en-US" sz="3000" b="1" dirty="0">
              <a:solidFill>
                <a:srgbClr val="FFC000"/>
              </a:solidFill>
            </a:rPr>
            <a:t> </a:t>
          </a:r>
          <a:r>
            <a:rPr lang="en-US" sz="3000" b="1" dirty="0" err="1">
              <a:solidFill>
                <a:srgbClr val="FFC000"/>
              </a:solidFill>
            </a:rPr>
            <a:t>sabini</a:t>
          </a:r>
          <a:r>
            <a:rPr lang="en-US" sz="3000" b="1" dirty="0">
              <a:solidFill>
                <a:srgbClr val="FFC000"/>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matumbawe</a:t>
          </a:r>
          <a:r>
            <a:rPr lang="en-US" sz="3000" dirty="0">
              <a:solidFill>
                <a:schemeClr val="bg1"/>
              </a:solidFill>
            </a:rPr>
            <a:t> </a:t>
          </a:r>
          <a:r>
            <a:rPr lang="en-US" sz="3000" dirty="0" err="1">
              <a:solidFill>
                <a:schemeClr val="bg1"/>
              </a:solidFill>
            </a:rPr>
            <a:t>yamepoteza</a:t>
          </a:r>
          <a:r>
            <a:rPr lang="en-US" sz="3000" dirty="0">
              <a:solidFill>
                <a:schemeClr val="bg1"/>
              </a:solidFill>
            </a:rPr>
            <a:t> </a:t>
          </a:r>
          <a:r>
            <a:rPr lang="en-US" sz="3000" dirty="0" err="1">
              <a:solidFill>
                <a:schemeClr val="bg1"/>
              </a:solidFill>
            </a:rPr>
            <a:t>uhalisia</a:t>
          </a:r>
          <a:r>
            <a:rPr lang="en-US" sz="3000" dirty="0">
              <a:solidFill>
                <a:schemeClr val="bg1"/>
              </a:solidFill>
            </a:rPr>
            <a:t> wake</a:t>
          </a:r>
          <a:r>
            <a:rPr lang="en-US" sz="3000" baseline="30000" dirty="0">
              <a:solidFill>
                <a:schemeClr val="bg1"/>
              </a:solidFill>
            </a:rPr>
            <a:t>2</a:t>
          </a:r>
          <a:endParaRPr lang="en-US" sz="3000" dirty="0">
            <a:solidFill>
              <a:schemeClr val="bg1"/>
            </a:solidFill>
          </a:endParaRP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Ukame</a:t>
          </a:r>
          <a:r>
            <a:rPr lang="en-US" sz="3000" dirty="0">
              <a:solidFill>
                <a:schemeClr val="bg1"/>
              </a:solidFill>
            </a:rPr>
            <a:t>: </a:t>
          </a:r>
          <a:r>
            <a:rPr lang="en-US" sz="3000" b="1" dirty="0" err="1">
              <a:solidFill>
                <a:srgbClr val="FFC000"/>
              </a:solidFill>
            </a:rPr>
            <a:t>Kurefuka</a:t>
          </a:r>
          <a:r>
            <a:rPr lang="en-US" sz="3000" b="1" dirty="0">
              <a:solidFill>
                <a:srgbClr val="FFC000"/>
              </a:solidFill>
            </a:rPr>
            <a:t> </a:t>
          </a:r>
          <a:r>
            <a:rPr lang="en-US" sz="3000" b="1" dirty="0" err="1">
              <a:solidFill>
                <a:srgbClr val="FFC000"/>
              </a:solidFill>
            </a:rPr>
            <a:t>kwa</a:t>
          </a:r>
          <a:r>
            <a:rPr lang="en-US" sz="3000" b="1" dirty="0">
              <a:solidFill>
                <a:srgbClr val="FFC000"/>
              </a:solidFill>
            </a:rPr>
            <a:t> </a:t>
          </a:r>
          <a:r>
            <a:rPr lang="en-US" sz="3000" b="1" dirty="0" err="1">
              <a:solidFill>
                <a:srgbClr val="FFC000"/>
              </a:solidFill>
            </a:rPr>
            <a:t>miezi</a:t>
          </a:r>
          <a:r>
            <a:rPr lang="en-US" sz="3000" b="1" dirty="0">
              <a:solidFill>
                <a:srgbClr val="FFC000"/>
              </a:solidFill>
            </a:rPr>
            <a:t> </a:t>
          </a:r>
          <a:r>
            <a:rPr lang="en-US" sz="3000" b="1" dirty="0" err="1">
              <a:solidFill>
                <a:srgbClr val="FFC000"/>
              </a:solidFill>
            </a:rPr>
            <a:t>miwili</a:t>
          </a:r>
          <a:endParaRPr lang="en-US" sz="3000" b="1" dirty="0">
            <a:solidFill>
              <a:srgbClr val="FFC000"/>
            </a:solidFill>
          </a:endParaRPr>
        </a:p>
        <a:p>
          <a:r>
            <a:rPr lang="en-US" sz="2000" i="1" dirty="0">
              <a:solidFill>
                <a:srgbClr val="FFC000"/>
              </a:solidFill>
            </a:rPr>
            <a:t>   </a:t>
          </a:r>
          <a:r>
            <a:rPr lang="en-US" sz="2000" i="1" dirty="0" err="1">
              <a:solidFill>
                <a:schemeClr val="bg1"/>
              </a:solidFill>
            </a:rPr>
            <a:t>Huongeza</a:t>
          </a:r>
          <a:r>
            <a:rPr lang="en-US" sz="2000" i="1" dirty="0">
              <a:solidFill>
                <a:schemeClr val="bg1"/>
              </a:solidFill>
            </a:rPr>
            <a:t> </a:t>
          </a:r>
          <a:r>
            <a:rPr lang="en-US" sz="2000" i="1" dirty="0" err="1">
              <a:solidFill>
                <a:schemeClr val="bg1"/>
              </a:solidFill>
            </a:rPr>
            <a:t>wastani</a:t>
          </a:r>
          <a:r>
            <a:rPr lang="en-US" sz="2000" i="1" dirty="0">
              <a:solidFill>
                <a:schemeClr val="bg1"/>
              </a:solidFill>
            </a:rPr>
            <a:t> wa </a:t>
          </a:r>
          <a:r>
            <a:rPr lang="en-US" sz="2000" i="1" dirty="0" err="1">
              <a:solidFill>
                <a:schemeClr val="bg1"/>
              </a:solidFill>
            </a:rPr>
            <a:t>urefu</a:t>
          </a:r>
          <a:r>
            <a:rPr lang="en-US" sz="2000" i="1" dirty="0">
              <a:solidFill>
                <a:schemeClr val="bg1"/>
              </a:solidFill>
            </a:rPr>
            <a:t> wa ukame</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r>
            <a:rPr lang="en-US" sz="3000" b="1" dirty="0">
              <a:solidFill>
                <a:srgbClr val="FFC000"/>
              </a:solidFill>
            </a:rPr>
            <a:t>  </a:t>
          </a:r>
          <a:r>
            <a:rPr lang="en-US" sz="3000" b="1" dirty="0" err="1">
              <a:solidFill>
                <a:srgbClr val="FFC000"/>
              </a:solidFill>
            </a:rPr>
            <a:t>Asilimia</a:t>
          </a:r>
          <a:r>
            <a:rPr lang="en-US" sz="3000" b="1" dirty="0">
              <a:solidFill>
                <a:srgbClr val="FFC000"/>
              </a:solidFill>
            </a:rPr>
            <a:t> </a:t>
          </a:r>
          <a:r>
            <a:rPr lang="en-US" sz="3000" b="1" dirty="0" err="1">
              <a:solidFill>
                <a:srgbClr val="FFC000"/>
              </a:solidFill>
            </a:rPr>
            <a:t>kumi</a:t>
          </a:r>
          <a:r>
            <a:rPr lang="en-US" sz="3000" b="1" dirty="0">
              <a:solidFill>
                <a:srgbClr val="FFC000"/>
              </a:solidFill>
            </a:rPr>
            <a:t> </a:t>
          </a:r>
          <a:r>
            <a:rPr lang="en-US" sz="3000" b="1" dirty="0" err="1">
              <a:solidFill>
                <a:srgbClr val="FFC000"/>
              </a:solidFill>
            </a:rPr>
            <a:t>tatu</a:t>
          </a:r>
          <a:r>
            <a:rPr lang="en-US" sz="3000" b="1" dirty="0">
              <a:solidFill>
                <a:srgbClr val="FFC000"/>
              </a:solidFill>
            </a:rPr>
            <a:t> </a:t>
          </a:r>
          <a:r>
            <a:rPr lang="en-US" sz="2600" dirty="0" err="1"/>
            <a:t>ya</a:t>
          </a:r>
          <a:r>
            <a:rPr lang="en-US" sz="2600" dirty="0"/>
            <a:t> </a:t>
          </a:r>
          <a:r>
            <a:rPr lang="en-US" sz="2600" dirty="0" err="1"/>
            <a:t>watu</a:t>
          </a:r>
          <a:r>
            <a:rPr lang="en-US" sz="2600" dirty="0"/>
            <a:t> </a:t>
          </a:r>
          <a:r>
            <a:rPr lang="en-US" sz="2600" dirty="0" err="1"/>
            <a:t>wanakabiliwa</a:t>
          </a:r>
          <a:r>
            <a:rPr lang="en-US" sz="2600" dirty="0"/>
            <a:t> </a:t>
          </a:r>
          <a:r>
            <a:rPr lang="en-US" sz="2600" dirty="0" err="1"/>
            <a:t>na</a:t>
          </a:r>
          <a:r>
            <a:rPr lang="en-US" sz="2600" dirty="0"/>
            <a:t> </a:t>
          </a:r>
          <a:r>
            <a:rPr lang="en-US" sz="2600" dirty="0" err="1"/>
            <a:t>joto</a:t>
          </a:r>
          <a:r>
            <a:rPr lang="en-US" sz="2600" dirty="0"/>
            <a:t> </a:t>
          </a:r>
          <a:r>
            <a:rPr lang="en-US" sz="2600" dirty="0" err="1"/>
            <a:t>lililo</a:t>
          </a:r>
          <a:r>
            <a:rPr lang="en-US" sz="2600" dirty="0"/>
            <a:t> </a:t>
          </a:r>
          <a:r>
            <a:rPr lang="en-US" sz="2600" dirty="0" err="1"/>
            <a:t>kithiri</a:t>
          </a:r>
          <a:r>
            <a:rPr lang="en-US" sz="2600" dirty="0"/>
            <a:t> </a:t>
          </a:r>
          <a:r>
            <a:rPr lang="en-US" sz="2600" dirty="0" err="1"/>
            <a:t>kwa</a:t>
          </a:r>
          <a:r>
            <a:rPr lang="en-US" sz="2600" dirty="0"/>
            <a:t> </a:t>
          </a:r>
          <a:r>
            <a:rPr lang="en-US" sz="2600" dirty="0" err="1"/>
            <a:t>takribani</a:t>
          </a:r>
          <a:r>
            <a:rPr lang="en-US" sz="2600" dirty="0"/>
            <a:t> </a:t>
          </a:r>
          <a:r>
            <a:rPr lang="en-US" sz="2600" dirty="0" err="1"/>
            <a:t>miaka</a:t>
          </a:r>
          <a:r>
            <a:rPr lang="en-US" sz="2600" dirty="0"/>
            <a:t> mitano</a:t>
          </a:r>
          <a:r>
            <a:rPr lang="en-US" sz="2600" baseline="30000" dirty="0"/>
            <a:t>4</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t>
        <a:bodyPr/>
        <a:lstStyle/>
        <a:p>
          <a:endParaRPr lang="en-US"/>
        </a:p>
      </dgm:t>
    </dgm:pt>
  </dgm:ptLst>
  <dgm:cxnLst>
    <dgm:cxn modelId="{2065C49E-11BE-5440-A4F3-937B0DA19DE1}" type="presOf" srcId="{CD13794E-9586-6542-A34E-E3853922C92D}" destId="{B0F78F31-84AC-8B43-8F9B-32EA1F61FE1D}" srcOrd="0"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55568-44FF-EB4D-A485-C153F1BC2062}" type="presOf" srcId="{AE3F423A-2B5E-BC4A-AF56-B3BBDC83E2BC}" destId="{9D3FA67F-CD1D-BD4B-97B1-94EC77E711C9}" srcOrd="0" destOrd="0" presId="urn:microsoft.com/office/officeart/2005/8/layout/vList4"/>
    <dgm:cxn modelId="{4888AD2A-5821-0A4E-A52C-BC25F27EBC59}" type="presOf" srcId="{71AEB743-9711-6142-AD61-EE2E3060789A}" destId="{EF1B7D94-D338-CA46-B8E3-6788707D5018}" srcOrd="1" destOrd="0" presId="urn:microsoft.com/office/officeart/2005/8/layout/vList4"/>
    <dgm:cxn modelId="{2FBA0D0C-6065-774E-9A39-CEE2BABF5E27}" type="presOf" srcId="{B639CB0E-619F-5B49-8F0C-081AB40BE154}" destId="{BCE4C6C1-E11B-594C-9878-D93E39F87385}" srcOrd="1" destOrd="0" presId="urn:microsoft.com/office/officeart/2005/8/layout/vList4"/>
    <dgm:cxn modelId="{20AAE787-EBE4-934B-90F1-E2FA9B60018C}" type="presOf" srcId="{1FC91FF9-F000-514A-9561-AA12BADAD630}" destId="{F0C1914B-0BB6-5142-B1CF-3F2A4B942BEC}" srcOrd="0" destOrd="0" presId="urn:microsoft.com/office/officeart/2005/8/layout/vList4"/>
    <dgm:cxn modelId="{9C85A19C-CBF6-D947-84DA-E713313445C0}" type="presOf" srcId="{71AEB743-9711-6142-AD61-EE2E3060789A}" destId="{4B20879D-1BA6-964A-9922-06194BCE8234}" srcOrd="0"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EEA476DC-D6DB-EB49-A5F7-F4B2D6820F8B}" type="presOf" srcId="{CD13794E-9586-6542-A34E-E3853922C92D}" destId="{48530C2E-8D0A-5549-B5E3-9C2F86B61164}" srcOrd="1"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EB70562C-361F-5040-812D-7786DA1A145E}" type="presOf" srcId="{AE3F423A-2B5E-BC4A-AF56-B3BBDC83E2BC}" destId="{2D619E53-340D-B34D-9757-56C72E2053CD}" srcOrd="1" destOrd="0" presId="urn:microsoft.com/office/officeart/2005/8/layout/vList4"/>
    <dgm:cxn modelId="{F3A31754-8773-E54B-B0DD-A9C5704C5744}" type="presOf" srcId="{B639CB0E-619F-5B49-8F0C-081AB40BE154}" destId="{18D09D77-651F-F441-89F2-17F42ACD5B22}"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FD5C8309-6E7E-644A-A6D9-56901D87AA01}" type="presParOf" srcId="{F0C1914B-0BB6-5142-B1CF-3F2A4B942BEC}" destId="{38A90E93-AC9E-0F4C-9A47-409C6C100BC9}" srcOrd="0" destOrd="0" presId="urn:microsoft.com/office/officeart/2005/8/layout/vList4"/>
    <dgm:cxn modelId="{76F03481-A919-B04B-8996-11601641E6B4}" type="presParOf" srcId="{38A90E93-AC9E-0F4C-9A47-409C6C100BC9}" destId="{18D09D77-651F-F441-89F2-17F42ACD5B22}" srcOrd="0" destOrd="0" presId="urn:microsoft.com/office/officeart/2005/8/layout/vList4"/>
    <dgm:cxn modelId="{2982720F-F9C5-B548-A67D-309D9A9DE3C4}" type="presParOf" srcId="{38A90E93-AC9E-0F4C-9A47-409C6C100BC9}" destId="{AEE820C1-DF18-2544-A7EC-2402B266ADA4}" srcOrd="1" destOrd="0" presId="urn:microsoft.com/office/officeart/2005/8/layout/vList4"/>
    <dgm:cxn modelId="{2685BAD9-AF7E-124B-B7E4-A37ACC6D75D3}" type="presParOf" srcId="{38A90E93-AC9E-0F4C-9A47-409C6C100BC9}" destId="{BCE4C6C1-E11B-594C-9878-D93E39F87385}" srcOrd="2" destOrd="0" presId="urn:microsoft.com/office/officeart/2005/8/layout/vList4"/>
    <dgm:cxn modelId="{BCC7D3E3-F733-D743-941E-93DAB2B0395E}" type="presParOf" srcId="{F0C1914B-0BB6-5142-B1CF-3F2A4B942BEC}" destId="{FFCECDCE-168D-F547-A6F8-2F36C6FA5BBD}" srcOrd="1" destOrd="0" presId="urn:microsoft.com/office/officeart/2005/8/layout/vList4"/>
    <dgm:cxn modelId="{3EC3039F-4108-CD41-8788-1CA8591FC2B3}" type="presParOf" srcId="{F0C1914B-0BB6-5142-B1CF-3F2A4B942BEC}" destId="{229120C1-00B8-2644-BA3E-4AE467D23A62}" srcOrd="2" destOrd="0" presId="urn:microsoft.com/office/officeart/2005/8/layout/vList4"/>
    <dgm:cxn modelId="{C9374945-B27C-1249-8AB8-BA707B40E976}" type="presParOf" srcId="{229120C1-00B8-2644-BA3E-4AE467D23A62}" destId="{9D3FA67F-CD1D-BD4B-97B1-94EC77E711C9}" srcOrd="0" destOrd="0" presId="urn:microsoft.com/office/officeart/2005/8/layout/vList4"/>
    <dgm:cxn modelId="{CEEF62D2-8C34-3D4F-8D7E-764DC9DCD5E4}" type="presParOf" srcId="{229120C1-00B8-2644-BA3E-4AE467D23A62}" destId="{95E0771D-8FAB-A44E-9AC4-D7E15E6C397D}" srcOrd="1" destOrd="0" presId="urn:microsoft.com/office/officeart/2005/8/layout/vList4"/>
    <dgm:cxn modelId="{4D393D96-F5D5-0141-A87B-DEF7F1E671B6}" type="presParOf" srcId="{229120C1-00B8-2644-BA3E-4AE467D23A62}" destId="{2D619E53-340D-B34D-9757-56C72E2053CD}" srcOrd="2" destOrd="0" presId="urn:microsoft.com/office/officeart/2005/8/layout/vList4"/>
    <dgm:cxn modelId="{50C99972-FB7E-DD42-B6E2-277324AF0BA3}" type="presParOf" srcId="{F0C1914B-0BB6-5142-B1CF-3F2A4B942BEC}" destId="{67D54CEC-BAEF-0546-9BEB-8CF07B622904}" srcOrd="3" destOrd="0" presId="urn:microsoft.com/office/officeart/2005/8/layout/vList4"/>
    <dgm:cxn modelId="{5DDA2A0B-BE08-1F44-95B7-09880346EA12}" type="presParOf" srcId="{F0C1914B-0BB6-5142-B1CF-3F2A4B942BEC}" destId="{F6ED839E-E60A-ED4A-8286-71756B22FB13}" srcOrd="4" destOrd="0" presId="urn:microsoft.com/office/officeart/2005/8/layout/vList4"/>
    <dgm:cxn modelId="{587412E2-FCD0-4040-BA26-95A8D624401D}" type="presParOf" srcId="{F6ED839E-E60A-ED4A-8286-71756B22FB13}" destId="{4B20879D-1BA6-964A-9922-06194BCE8234}" srcOrd="0" destOrd="0" presId="urn:microsoft.com/office/officeart/2005/8/layout/vList4"/>
    <dgm:cxn modelId="{0613D45B-EA9E-F144-845A-8B4C81EC487A}" type="presParOf" srcId="{F6ED839E-E60A-ED4A-8286-71756B22FB13}" destId="{04B207F0-8830-5A42-A51A-2E1A72F4BAE6}" srcOrd="1" destOrd="0" presId="urn:microsoft.com/office/officeart/2005/8/layout/vList4"/>
    <dgm:cxn modelId="{409DBC4A-C420-E14C-923B-F4686EFC95A1}" type="presParOf" srcId="{F6ED839E-E60A-ED4A-8286-71756B22FB13}" destId="{EF1B7D94-D338-CA46-B8E3-6788707D5018}" srcOrd="2" destOrd="0" presId="urn:microsoft.com/office/officeart/2005/8/layout/vList4"/>
    <dgm:cxn modelId="{AF9382E8-42B3-FF40-A30D-84B9E7D75AAC}" type="presParOf" srcId="{F0C1914B-0BB6-5142-B1CF-3F2A4B942BEC}" destId="{5E0549A7-C60C-B545-9F66-6CD2656B67E7}" srcOrd="5" destOrd="0" presId="urn:microsoft.com/office/officeart/2005/8/layout/vList4"/>
    <dgm:cxn modelId="{F18B7ABB-C4DA-1E42-9681-454F9F178644}" type="presParOf" srcId="{F0C1914B-0BB6-5142-B1CF-3F2A4B942BEC}" destId="{871B5B34-5C31-EB40-95D8-4E8429697060}" srcOrd="6" destOrd="0" presId="urn:microsoft.com/office/officeart/2005/8/layout/vList4"/>
    <dgm:cxn modelId="{6C1D323D-A351-B04B-BF28-7CFDBC2D145E}" type="presParOf" srcId="{871B5B34-5C31-EB40-95D8-4E8429697060}" destId="{B0F78F31-84AC-8B43-8F9B-32EA1F61FE1D}" srcOrd="0" destOrd="0" presId="urn:microsoft.com/office/officeart/2005/8/layout/vList4"/>
    <dgm:cxn modelId="{714FAF46-79D9-A945-B778-5DE8F805CDBC}" type="presParOf" srcId="{871B5B34-5C31-EB40-95D8-4E8429697060}" destId="{14020C73-B559-DC48-88C5-F238339E1C04}" srcOrd="1" destOrd="0" presId="urn:microsoft.com/office/officeart/2005/8/layout/vList4"/>
    <dgm:cxn modelId="{EA06C771-0625-0A49-B919-83B0EA31A788}"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pPr>
            <a:lnSpc>
              <a:spcPct val="100000"/>
            </a:lnSpc>
          </a:pPr>
          <a:r>
            <a:rPr lang="en-US" sz="3000" b="0" dirty="0">
              <a:solidFill>
                <a:schemeClr val="bg1"/>
              </a:solidFill>
            </a:rPr>
            <a:t>  </a:t>
          </a:r>
          <a:r>
            <a:rPr lang="en-US" sz="2400" b="0" dirty="0" err="1">
              <a:solidFill>
                <a:schemeClr val="bg1"/>
              </a:solidFill>
            </a:rPr>
            <a:t>Hatari</a:t>
          </a:r>
          <a:r>
            <a:rPr lang="en-US" sz="2400" b="0" dirty="0">
              <a:solidFill>
                <a:schemeClr val="bg1"/>
              </a:solidFill>
            </a:rPr>
            <a:t> </a:t>
          </a:r>
          <a:r>
            <a:rPr lang="en-US" sz="2400" b="0" dirty="0" err="1">
              <a:solidFill>
                <a:schemeClr val="bg1"/>
              </a:solidFill>
            </a:rPr>
            <a:t>ya</a:t>
          </a:r>
          <a:r>
            <a:rPr lang="en-US" sz="2400" b="0" dirty="0">
              <a:solidFill>
                <a:schemeClr val="bg1"/>
              </a:solidFill>
            </a:rPr>
            <a:t> </a:t>
          </a:r>
          <a:r>
            <a:rPr lang="en-US" sz="2400" b="0" dirty="0" err="1">
              <a:solidFill>
                <a:schemeClr val="bg1"/>
              </a:solidFill>
            </a:rPr>
            <a:t>mito</a:t>
          </a:r>
          <a:r>
            <a:rPr lang="en-US" sz="2400" b="0" dirty="0">
              <a:solidFill>
                <a:schemeClr val="bg1"/>
              </a:solidFill>
            </a:rPr>
            <a:t> </a:t>
          </a:r>
          <a:r>
            <a:rPr lang="en-US" sz="2400" b="0" dirty="0" err="1">
              <a:solidFill>
                <a:schemeClr val="bg1"/>
              </a:solidFill>
            </a:rPr>
            <a:t>kufurika</a:t>
          </a:r>
          <a:r>
            <a:rPr lang="en-US" sz="2400" b="0" dirty="0">
              <a:solidFill>
                <a:schemeClr val="bg1"/>
              </a:solidFill>
            </a:rPr>
            <a:t> </a:t>
          </a:r>
          <a:r>
            <a:rPr lang="en-US" sz="2400" b="1" dirty="0" err="1">
              <a:solidFill>
                <a:srgbClr val="FFC000"/>
              </a:solidFill>
            </a:rPr>
            <a:t>imeongezeka</a:t>
          </a:r>
          <a:r>
            <a:rPr lang="en-US" sz="2400" b="1" dirty="0">
              <a:solidFill>
                <a:srgbClr val="FFC000"/>
              </a:solidFill>
            </a:rPr>
            <a:t> </a:t>
          </a:r>
          <a:r>
            <a:rPr lang="en-US" sz="2400" b="1" dirty="0" err="1">
              <a:solidFill>
                <a:srgbClr val="FFC000"/>
              </a:solidFill>
            </a:rPr>
            <a:t>kwa</a:t>
          </a:r>
          <a:r>
            <a:rPr lang="en-US" sz="2400" b="1" dirty="0">
              <a:solidFill>
                <a:srgbClr val="FFC000"/>
              </a:solidFill>
            </a:rPr>
            <a:t> </a:t>
          </a:r>
          <a:r>
            <a:rPr lang="en-US" sz="2400" b="1" dirty="0" err="1">
              <a:solidFill>
                <a:srgbClr val="FFC000"/>
              </a:solidFill>
            </a:rPr>
            <a:t>zaidi</a:t>
          </a:r>
          <a:r>
            <a:rPr lang="en-US" sz="2400" b="1" dirty="0">
              <a:solidFill>
                <a:srgbClr val="FFC000"/>
              </a:solidFill>
            </a:rPr>
            <a:t> </a:t>
          </a:r>
          <a:r>
            <a:rPr lang="en-US" sz="2400" b="1" dirty="0" err="1">
              <a:solidFill>
                <a:srgbClr val="FFC000"/>
              </a:solidFill>
            </a:rPr>
            <a:t>ya</a:t>
          </a:r>
          <a:r>
            <a:rPr lang="en-US" sz="2400" b="1" dirty="0">
              <a:solidFill>
                <a:srgbClr val="FFC000"/>
              </a:solidFill>
            </a:rPr>
            <a:t> </a:t>
          </a:r>
          <a:r>
            <a:rPr lang="en-US" sz="2400" b="1" dirty="0" err="1">
              <a:solidFill>
                <a:srgbClr val="FFC000"/>
              </a:solidFill>
            </a:rPr>
            <a:t>mara</a:t>
          </a:r>
          <a:r>
            <a:rPr lang="en-US" sz="2400" b="1" dirty="0">
              <a:solidFill>
                <a:srgbClr val="FFC000"/>
              </a:solidFill>
            </a:rPr>
            <a:t> mbili</a:t>
          </a:r>
          <a:r>
            <a:rPr lang="en-US" sz="2400" b="0" baseline="30000" dirty="0">
              <a:solidFill>
                <a:schemeClr val="bg1"/>
              </a:solidFill>
            </a:rPr>
            <a:t>1</a:t>
          </a:r>
          <a:endParaRPr lang="en-US" sz="2400" b="1" dirty="0">
            <a:solidFill>
              <a:srgbClr val="FFC000"/>
            </a:solidFill>
          </a:endParaRPr>
        </a:p>
        <a:p>
          <a:pPr>
            <a:lnSpc>
              <a:spcPct val="100000"/>
            </a:lnSpc>
          </a:pPr>
          <a:r>
            <a:rPr lang="en-US" sz="1600" i="1" dirty="0">
              <a:solidFill>
                <a:schemeClr val="bg1"/>
              </a:solidFill>
            </a:rPr>
            <a:t>   </a:t>
          </a:r>
          <a:r>
            <a:rPr lang="en-US" sz="1600" i="1" dirty="0" err="1">
              <a:solidFill>
                <a:schemeClr val="bg1"/>
              </a:solidFill>
            </a:rPr>
            <a:t>Wastani</a:t>
          </a:r>
          <a:r>
            <a:rPr lang="en-US" sz="1600" i="1" dirty="0">
              <a:solidFill>
                <a:schemeClr val="bg1"/>
              </a:solidFill>
            </a:rPr>
            <a:t> wa </a:t>
          </a:r>
          <a:r>
            <a:rPr lang="en-US" sz="1600" i="1" dirty="0" err="1">
              <a:solidFill>
                <a:schemeClr val="bg1"/>
              </a:solidFill>
            </a:rPr>
            <a:t>asilimia</a:t>
          </a:r>
          <a:r>
            <a:rPr lang="en-US" sz="1600" i="1" dirty="0">
              <a:solidFill>
                <a:schemeClr val="bg1"/>
              </a:solidFill>
            </a:rPr>
            <a:t> </a:t>
          </a:r>
          <a:r>
            <a:rPr lang="en-US" sz="1600" i="1" dirty="0" err="1">
              <a:solidFill>
                <a:schemeClr val="bg1"/>
              </a:solidFill>
            </a:rPr>
            <a:t>mia</a:t>
          </a:r>
          <a:r>
            <a:rPr lang="en-US" sz="1600" i="1" dirty="0">
              <a:solidFill>
                <a:schemeClr val="bg1"/>
              </a:solidFill>
            </a:rPr>
            <a:t> </a:t>
          </a:r>
          <a:r>
            <a:rPr lang="en-US" sz="1600" i="1" dirty="0" err="1">
              <a:solidFill>
                <a:schemeClr val="bg1"/>
              </a:solidFill>
            </a:rPr>
            <a:t>sabini</a:t>
          </a:r>
          <a:r>
            <a:rPr lang="en-US" sz="1600" i="1" dirty="0">
              <a:solidFill>
                <a:schemeClr val="bg1"/>
              </a:solidFill>
            </a:rPr>
            <a:t> </a:t>
          </a:r>
          <a:r>
            <a:rPr lang="en-US" sz="1600" i="1" dirty="0" err="1">
              <a:solidFill>
                <a:schemeClr val="bg1"/>
              </a:solidFill>
            </a:rPr>
            <a:t>ya</a:t>
          </a:r>
          <a:r>
            <a:rPr lang="en-US" sz="1600" i="1" dirty="0">
              <a:solidFill>
                <a:schemeClr val="bg1"/>
              </a:solidFill>
            </a:rPr>
            <a:t> </a:t>
          </a:r>
          <a:r>
            <a:rPr lang="en-US" sz="1600" i="1" dirty="0" err="1">
              <a:solidFill>
                <a:schemeClr val="bg1"/>
              </a:solidFill>
            </a:rPr>
            <a:t>kufurika</a:t>
          </a:r>
          <a:r>
            <a:rPr lang="en-US" sz="1600" i="1" dirty="0">
              <a:solidFill>
                <a:schemeClr val="bg1"/>
              </a:solidFill>
            </a:rPr>
            <a:t> </a:t>
          </a:r>
          <a:r>
            <a:rPr lang="en-US" sz="1600" i="1" dirty="0" err="1">
              <a:solidFill>
                <a:schemeClr val="bg1"/>
              </a:solidFill>
            </a:rPr>
            <a:t>kwa</a:t>
          </a:r>
          <a:r>
            <a:rPr lang="en-US" sz="1600" i="1" dirty="0">
              <a:solidFill>
                <a:schemeClr val="bg1"/>
              </a:solidFill>
            </a:rPr>
            <a:t> </a:t>
          </a:r>
          <a:r>
            <a:rPr lang="en-US" sz="1600" i="1" dirty="0" err="1">
              <a:solidFill>
                <a:schemeClr val="bg1"/>
              </a:solidFill>
            </a:rPr>
            <a:t>mito</a:t>
          </a:r>
          <a:r>
            <a:rPr lang="en-US" sz="1600" i="1" dirty="0">
              <a:solidFill>
                <a:schemeClr val="bg1"/>
              </a:solidFill>
            </a:rPr>
            <a:t>, </a:t>
          </a:r>
          <a:r>
            <a:rPr lang="en-US" sz="1600" i="1" dirty="0" err="1">
              <a:solidFill>
                <a:schemeClr val="bg1"/>
              </a:solidFill>
            </a:rPr>
            <a:t>ina</a:t>
          </a:r>
          <a:r>
            <a:rPr lang="en-US" sz="1600" i="1" dirty="0">
              <a:solidFill>
                <a:schemeClr val="bg1"/>
              </a:solidFill>
            </a:rPr>
            <a:t> </a:t>
          </a:r>
          <a:r>
            <a:rPr lang="en-US" sz="1600" i="1" dirty="0" err="1">
              <a:solidFill>
                <a:schemeClr val="bg1"/>
              </a:solidFill>
            </a:rPr>
            <a:t>hatari</a:t>
          </a:r>
          <a:r>
            <a:rPr lang="en-US" sz="1600" i="1" dirty="0">
              <a:solidFill>
                <a:schemeClr val="bg1"/>
              </a:solidFill>
            </a:rPr>
            <a:t> </a:t>
          </a:r>
          <a:r>
            <a:rPr lang="en-US" sz="1600" i="1" dirty="0" err="1">
              <a:solidFill>
                <a:schemeClr val="bg1"/>
              </a:solidFill>
            </a:rPr>
            <a:t>kubwa</a:t>
          </a:r>
          <a:r>
            <a:rPr lang="en-US" sz="1600" i="1" dirty="0">
              <a:solidFill>
                <a:schemeClr val="bg1"/>
              </a:solidFill>
            </a:rPr>
            <a:t> </a:t>
          </a:r>
          <a:r>
            <a:rPr lang="en-US" sz="1600" i="1" dirty="0" err="1">
              <a:solidFill>
                <a:schemeClr val="bg1"/>
              </a:solidFill>
            </a:rPr>
            <a:t>katika</a:t>
          </a:r>
          <a:r>
            <a:rPr lang="en-US" sz="1600" i="1" dirty="0">
              <a:solidFill>
                <a:schemeClr val="bg1"/>
              </a:solidFill>
            </a:rPr>
            <a:t> </a:t>
          </a:r>
          <a:r>
            <a:rPr lang="en-US" sz="1600" i="1" dirty="0" err="1">
              <a:solidFill>
                <a:schemeClr val="bg1"/>
              </a:solidFill>
            </a:rPr>
            <a:t>nchi</a:t>
          </a:r>
          <a:r>
            <a:rPr lang="en-US" sz="1600" i="1" dirty="0">
              <a:solidFill>
                <a:schemeClr val="bg1"/>
              </a:solidFill>
            </a:rPr>
            <a:t> za  </a:t>
          </a:r>
          <a:r>
            <a:rPr lang="en-US" sz="1600" i="1" dirty="0" err="1">
              <a:solidFill>
                <a:schemeClr val="bg1"/>
              </a:solidFill>
            </a:rPr>
            <a:t>Marekani</a:t>
          </a:r>
          <a:r>
            <a:rPr lang="en-US" sz="1600" i="1" dirty="0">
              <a:solidFill>
                <a:schemeClr val="bg1"/>
              </a:solidFill>
            </a:rPr>
            <a:t>, Asia, and </a:t>
          </a:r>
          <a:r>
            <a:rPr lang="en-US" sz="1600" i="1" dirty="0" err="1">
              <a:solidFill>
                <a:schemeClr val="bg1"/>
              </a:solidFill>
            </a:rPr>
            <a:t>ulaya</a:t>
          </a:r>
          <a:endParaRPr lang="en-US" sz="1600" b="0" i="1"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rgbClr val="FFC000"/>
              </a:solidFill>
            </a:rPr>
            <a:t>  </a:t>
          </a:r>
          <a:r>
            <a:rPr lang="en-US" sz="3000" b="1" dirty="0" err="1">
              <a:solidFill>
                <a:srgbClr val="FFC000"/>
              </a:solidFill>
            </a:rPr>
            <a:t>Asimilia</a:t>
          </a:r>
          <a:r>
            <a:rPr lang="en-US" sz="3000" b="1" dirty="0">
              <a:solidFill>
                <a:srgbClr val="FFC000"/>
              </a:solidFill>
            </a:rPr>
            <a:t> </a:t>
          </a:r>
          <a:r>
            <a:rPr lang="en-US" sz="3000" b="1" dirty="0" err="1">
              <a:solidFill>
                <a:srgbClr val="FFC000"/>
              </a:solidFill>
            </a:rPr>
            <a:t>tisini</a:t>
          </a:r>
          <a:r>
            <a:rPr lang="en-US" sz="3000" b="1" dirty="0">
              <a:solidFill>
                <a:srgbClr val="FFC000"/>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matumbawe</a:t>
          </a:r>
          <a:r>
            <a:rPr lang="en-US" sz="3000" dirty="0">
              <a:solidFill>
                <a:schemeClr val="bg1"/>
              </a:solidFill>
            </a:rPr>
            <a:t> </a:t>
          </a:r>
          <a:r>
            <a:rPr lang="en-US" sz="3000" dirty="0" err="1">
              <a:solidFill>
                <a:schemeClr val="bg1"/>
              </a:solidFill>
            </a:rPr>
            <a:t>yamepoteza</a:t>
          </a:r>
          <a:r>
            <a:rPr lang="en-US" sz="3000" dirty="0">
              <a:solidFill>
                <a:schemeClr val="bg1"/>
              </a:solidFill>
            </a:rPr>
            <a:t> </a:t>
          </a:r>
          <a:r>
            <a:rPr lang="en-US" sz="3000" dirty="0" err="1">
              <a:solidFill>
                <a:schemeClr val="bg1"/>
              </a:solidFill>
            </a:rPr>
            <a:t>asilia</a:t>
          </a:r>
          <a:r>
            <a:rPr lang="en-US" sz="3000" dirty="0">
              <a:solidFill>
                <a:schemeClr val="bg1"/>
              </a:solidFill>
            </a:rPr>
            <a:t> yake</a:t>
          </a:r>
          <a:r>
            <a:rPr lang="en-US" sz="3000" baseline="30000" dirty="0">
              <a:solidFill>
                <a:schemeClr val="bg1"/>
              </a:solidFill>
            </a:rPr>
            <a:t>2</a:t>
          </a:r>
          <a:endParaRPr lang="en-US" sz="3000" dirty="0">
            <a:solidFill>
              <a:schemeClr val="bg1"/>
            </a:solidFill>
          </a:endParaRP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Ukame</a:t>
          </a:r>
          <a:r>
            <a:rPr lang="en-US" sz="3000" dirty="0">
              <a:solidFill>
                <a:schemeClr val="bg1"/>
              </a:solidFill>
            </a:rPr>
            <a:t>: </a:t>
          </a:r>
          <a:r>
            <a:rPr lang="en-US" sz="3000" b="1" dirty="0" err="1">
              <a:solidFill>
                <a:srgbClr val="FFC000"/>
              </a:solidFill>
            </a:rPr>
            <a:t>Kurefuka</a:t>
          </a:r>
          <a:r>
            <a:rPr lang="en-US" sz="3000" b="1" dirty="0">
              <a:solidFill>
                <a:srgbClr val="FFC000"/>
              </a:solidFill>
            </a:rPr>
            <a:t> </a:t>
          </a:r>
          <a:r>
            <a:rPr lang="en-US" sz="3000" b="1" dirty="0" err="1">
              <a:solidFill>
                <a:srgbClr val="FFC000"/>
              </a:solidFill>
            </a:rPr>
            <a:t>kwa</a:t>
          </a:r>
          <a:r>
            <a:rPr lang="en-US" sz="3000" b="1" dirty="0">
              <a:solidFill>
                <a:srgbClr val="FFC000"/>
              </a:solidFill>
            </a:rPr>
            <a:t> </a:t>
          </a:r>
          <a:r>
            <a:rPr lang="en-US" sz="3000" b="1" dirty="0" err="1">
              <a:solidFill>
                <a:srgbClr val="FFC000"/>
              </a:solidFill>
            </a:rPr>
            <a:t>miezi</a:t>
          </a:r>
          <a:r>
            <a:rPr lang="en-US" sz="3000" b="1" dirty="0">
              <a:solidFill>
                <a:srgbClr val="FFC000"/>
              </a:solidFill>
            </a:rPr>
            <a:t> </a:t>
          </a:r>
          <a:r>
            <a:rPr lang="en-US" sz="3000" b="1" dirty="0" err="1">
              <a:solidFill>
                <a:srgbClr val="FFC000"/>
              </a:solidFill>
            </a:rPr>
            <a:t>minne</a:t>
          </a:r>
          <a:endParaRPr lang="en-US" sz="3000" b="1" dirty="0">
            <a:solidFill>
              <a:srgbClr val="FFC000"/>
            </a:solidFill>
          </a:endParaRPr>
        </a:p>
        <a:p>
          <a:r>
            <a:rPr lang="en-US" sz="2000" i="1" dirty="0">
              <a:solidFill>
                <a:srgbClr val="FFC000"/>
              </a:solidFill>
            </a:rPr>
            <a:t>   </a:t>
          </a:r>
          <a:r>
            <a:rPr lang="en-US" sz="2000" i="1" dirty="0" err="1">
              <a:solidFill>
                <a:schemeClr val="bg1"/>
              </a:solidFill>
            </a:rPr>
            <a:t>Kuongezeka</a:t>
          </a:r>
          <a:r>
            <a:rPr lang="en-US" sz="2000" i="1" dirty="0">
              <a:solidFill>
                <a:schemeClr val="bg1"/>
              </a:solidFill>
            </a:rPr>
            <a:t> </a:t>
          </a:r>
          <a:r>
            <a:rPr lang="en-US" sz="2000" i="1" dirty="0" err="1">
              <a:solidFill>
                <a:schemeClr val="bg1"/>
              </a:solidFill>
            </a:rPr>
            <a:t>kwa</a:t>
          </a:r>
          <a:r>
            <a:rPr lang="en-US" sz="2000" i="1" dirty="0">
              <a:solidFill>
                <a:schemeClr val="bg1"/>
              </a:solidFill>
            </a:rPr>
            <a:t> </a:t>
          </a:r>
          <a:r>
            <a:rPr lang="en-US" sz="2000" i="1" dirty="0" err="1">
              <a:solidFill>
                <a:schemeClr val="bg1"/>
              </a:solidFill>
            </a:rPr>
            <a:t>wastani</a:t>
          </a:r>
          <a:r>
            <a:rPr lang="en-US" sz="2000" i="1" dirty="0">
              <a:solidFill>
                <a:schemeClr val="bg1"/>
              </a:solidFill>
            </a:rPr>
            <a:t> wa </a:t>
          </a:r>
          <a:r>
            <a:rPr lang="en-US" sz="2000" i="1" dirty="0" err="1">
              <a:solidFill>
                <a:schemeClr val="bg1"/>
              </a:solidFill>
            </a:rPr>
            <a:t>urefu</a:t>
          </a:r>
          <a:r>
            <a:rPr lang="en-US" sz="2000" i="1" dirty="0">
              <a:solidFill>
                <a:schemeClr val="bg1"/>
              </a:solidFill>
            </a:rPr>
            <a:t> wa ukame</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nchor="ctr"/>
        <a:lstStyle/>
        <a:p>
          <a:pPr>
            <a:lnSpc>
              <a:spcPct val="100000"/>
            </a:lnSpc>
            <a:buNone/>
          </a:pPr>
          <a:r>
            <a:rPr lang="en-US" sz="800" b="1" dirty="0">
              <a:solidFill>
                <a:srgbClr val="FFC000"/>
              </a:solidFill>
            </a:rPr>
            <a:t>  </a:t>
          </a:r>
          <a:endParaRPr lang="en-US" sz="700" b="1" dirty="0">
            <a:solidFill>
              <a:srgbClr val="FFC000"/>
            </a:solidFill>
          </a:endParaRPr>
        </a:p>
        <a:p>
          <a:pPr>
            <a:lnSpc>
              <a:spcPct val="100000"/>
            </a:lnSpc>
            <a:buNone/>
          </a:pPr>
          <a:r>
            <a:rPr lang="en-US" sz="2800" b="1" dirty="0">
              <a:solidFill>
                <a:srgbClr val="FFC000"/>
              </a:solidFill>
            </a:rPr>
            <a:t>  </a:t>
          </a:r>
          <a:r>
            <a:rPr lang="en-US" sz="2400" b="1" dirty="0">
              <a:solidFill>
                <a:srgbClr val="FFC000"/>
              </a:solidFill>
            </a:rPr>
            <a:t>Zaidi </a:t>
          </a:r>
          <a:r>
            <a:rPr lang="en-US" sz="2400" b="1" dirty="0" err="1">
              <a:solidFill>
                <a:srgbClr val="FFC000"/>
              </a:solidFill>
            </a:rPr>
            <a:t>ya</a:t>
          </a:r>
          <a:r>
            <a:rPr lang="en-US" sz="2400" b="1" dirty="0">
              <a:solidFill>
                <a:srgbClr val="FFC000"/>
              </a:solidFill>
            </a:rPr>
            <a:t> </a:t>
          </a:r>
          <a:r>
            <a:rPr lang="en-US" sz="2400" b="1" dirty="0" err="1">
              <a:solidFill>
                <a:srgbClr val="FFC000"/>
              </a:solidFill>
            </a:rPr>
            <a:t>asilimia</a:t>
          </a:r>
          <a:r>
            <a:rPr lang="en-US" sz="2400" b="1" dirty="0">
              <a:solidFill>
                <a:srgbClr val="FFC000"/>
              </a:solidFill>
            </a:rPr>
            <a:t> </a:t>
          </a:r>
          <a:r>
            <a:rPr lang="en-US" sz="2400" b="1" dirty="0" err="1">
              <a:solidFill>
                <a:srgbClr val="FFC000"/>
              </a:solidFill>
            </a:rPr>
            <a:t>hamsini</a:t>
          </a:r>
          <a:r>
            <a:rPr lang="en-US" sz="2400" b="1" dirty="0">
              <a:solidFill>
                <a:srgbClr val="FFC000"/>
              </a:solidFill>
            </a:rPr>
            <a:t> </a:t>
          </a:r>
          <a:r>
            <a:rPr lang="en-US" sz="2400" dirty="0" err="1"/>
            <a:t>ya</a:t>
          </a:r>
          <a:r>
            <a:rPr lang="en-US" sz="2400" dirty="0"/>
            <a:t> </a:t>
          </a:r>
          <a:r>
            <a:rPr lang="en-US" sz="2400" dirty="0" err="1"/>
            <a:t>idadi</a:t>
          </a:r>
          <a:r>
            <a:rPr lang="en-US" sz="2400" dirty="0"/>
            <a:t> </a:t>
          </a:r>
          <a:r>
            <a:rPr lang="en-US" sz="2400" dirty="0" err="1"/>
            <a:t>ya</a:t>
          </a:r>
          <a:r>
            <a:rPr lang="en-US" sz="2400" dirty="0"/>
            <a:t> </a:t>
          </a:r>
          <a:r>
            <a:rPr lang="en-US" sz="2400" dirty="0" err="1"/>
            <a:t>watu</a:t>
          </a:r>
          <a:r>
            <a:rPr lang="en-US" sz="2400" dirty="0"/>
            <a:t> </a:t>
          </a:r>
          <a:r>
            <a:rPr lang="en-US" sz="2400" dirty="0" err="1"/>
            <a:t>wote</a:t>
          </a:r>
          <a:r>
            <a:rPr lang="en-US" sz="2400" dirty="0"/>
            <a:t> </a:t>
          </a:r>
          <a:r>
            <a:rPr lang="en-US" sz="2400" dirty="0" err="1"/>
            <a:t>duniani</a:t>
          </a:r>
          <a:r>
            <a:rPr lang="en-US" sz="2400" dirty="0"/>
            <a:t> </a:t>
          </a:r>
          <a:r>
            <a:rPr lang="en-US" sz="2400" dirty="0" err="1"/>
            <a:t>wanaelekea</a:t>
          </a:r>
          <a:r>
            <a:rPr lang="en-US" sz="2400" dirty="0"/>
            <a:t> </a:t>
          </a:r>
          <a:r>
            <a:rPr lang="en-US" sz="2400" dirty="0" err="1"/>
            <a:t>kukabiliwa</a:t>
          </a:r>
          <a:r>
            <a:rPr lang="en-US" sz="2400" dirty="0"/>
            <a:t> </a:t>
          </a:r>
          <a:r>
            <a:rPr lang="en-US" sz="2400" dirty="0" err="1"/>
            <a:t>na</a:t>
          </a:r>
          <a:r>
            <a:rPr lang="en-US" sz="2400" dirty="0"/>
            <a:t> </a:t>
          </a:r>
          <a:r>
            <a:rPr lang="en-US" sz="2400" dirty="0" err="1"/>
            <a:t>kifo</a:t>
          </a:r>
          <a:r>
            <a:rPr lang="en-US" sz="2400" dirty="0"/>
            <a:t> </a:t>
          </a:r>
          <a:r>
            <a:rPr lang="en-US" sz="2400" dirty="0" err="1"/>
            <a:t>kitokanacho</a:t>
          </a:r>
          <a:r>
            <a:rPr lang="en-US" sz="2400" dirty="0"/>
            <a:t> </a:t>
          </a:r>
          <a:r>
            <a:rPr lang="en-US" sz="2400" dirty="0" err="1"/>
            <a:t>na</a:t>
          </a:r>
          <a:r>
            <a:rPr lang="en-US" sz="2400" dirty="0"/>
            <a:t> </a:t>
          </a:r>
          <a:r>
            <a:rPr lang="en-US" sz="2400" dirty="0" err="1"/>
            <a:t>ongezeko</a:t>
          </a:r>
          <a:r>
            <a:rPr lang="en-US" sz="2400" dirty="0"/>
            <a:t> la </a:t>
          </a:r>
          <a:r>
            <a:rPr lang="en-US" sz="2400" dirty="0" err="1"/>
            <a:t>joto</a:t>
          </a:r>
          <a:r>
            <a:rPr lang="en-US" sz="2400" dirty="0"/>
            <a:t> </a:t>
          </a:r>
          <a:r>
            <a:rPr lang="en-US" sz="2400" dirty="0" err="1"/>
            <a:t>kwa</a:t>
          </a:r>
          <a:r>
            <a:rPr lang="en-US" sz="2400" dirty="0"/>
            <a:t> </a:t>
          </a:r>
          <a:r>
            <a:rPr lang="en-US" sz="2400" dirty="0" err="1"/>
            <a:t>zaidi</a:t>
          </a:r>
          <a:r>
            <a:rPr lang="en-US" sz="2400" dirty="0"/>
            <a:t> </a:t>
          </a:r>
          <a:r>
            <a:rPr lang="en-US" sz="2400" dirty="0" err="1"/>
            <a:t>ya</a:t>
          </a:r>
          <a:r>
            <a:rPr lang="en-US" sz="2400" dirty="0"/>
            <a:t> </a:t>
          </a:r>
          <a:r>
            <a:rPr lang="en-US" sz="2400" dirty="0" err="1"/>
            <a:t>siku</a:t>
          </a:r>
          <a:r>
            <a:rPr lang="en-US" sz="2400" dirty="0"/>
            <a:t> </a:t>
          </a:r>
          <a:r>
            <a:rPr lang="en-US" sz="2400" dirty="0" err="1"/>
            <a:t>ishirini</a:t>
          </a:r>
          <a:r>
            <a:rPr lang="en-US" sz="2400" dirty="0"/>
            <a:t> </a:t>
          </a:r>
          <a:r>
            <a:rPr lang="en-US" sz="2400" dirty="0" err="1"/>
            <a:t>kwa</a:t>
          </a:r>
          <a:r>
            <a:rPr lang="en-US" sz="2400" dirty="0"/>
            <a:t> </a:t>
          </a:r>
          <a:r>
            <a:rPr lang="en-US" sz="2400" dirty="0" err="1"/>
            <a:t>mwaka</a:t>
          </a:r>
          <a:endParaRPr lang="en-US" sz="2400"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t>
        <a:bodyPr/>
        <a:lstStyle/>
        <a:p>
          <a:endParaRPr lang="en-US"/>
        </a:p>
      </dgm:t>
    </dgm:pt>
  </dgm:ptLst>
  <dgm:cxnLst>
    <dgm:cxn modelId="{1D8B693A-1ADA-0D4B-B9BB-C84AB7B27FB8}" type="presOf" srcId="{AE3F423A-2B5E-BC4A-AF56-B3BBDC83E2BC}" destId="{9D3FA67F-CD1D-BD4B-97B1-94EC77E711C9}" srcOrd="0"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5514E0E8-B1D4-4E44-8B94-816225BB19BB}" type="presOf" srcId="{71AEB743-9711-6142-AD61-EE2E3060789A}" destId="{4B20879D-1BA6-964A-9922-06194BCE8234}" srcOrd="0" destOrd="0" presId="urn:microsoft.com/office/officeart/2005/8/layout/vList4"/>
    <dgm:cxn modelId="{12D83F3C-3302-ED41-A3D1-CE96A9F3E0F6}" type="presOf" srcId="{B639CB0E-619F-5B49-8F0C-081AB40BE154}" destId="{18D09D77-651F-F441-89F2-17F42ACD5B22}" srcOrd="0" destOrd="0" presId="urn:microsoft.com/office/officeart/2005/8/layout/vList4"/>
    <dgm:cxn modelId="{5B151E1A-5F4A-E440-A49A-5CF192BBF08F}" type="presOf" srcId="{71AEB743-9711-6142-AD61-EE2E3060789A}" destId="{EF1B7D94-D338-CA46-B8E3-6788707D5018}" srcOrd="1" destOrd="0" presId="urn:microsoft.com/office/officeart/2005/8/layout/vList4"/>
    <dgm:cxn modelId="{3438AA9E-3F0E-8B4A-A0B1-CEB8E6431784}" type="presOf" srcId="{AE3F423A-2B5E-BC4A-AF56-B3BBDC83E2BC}" destId="{2D619E53-340D-B34D-9757-56C72E2053CD}" srcOrd="1" destOrd="0" presId="urn:microsoft.com/office/officeart/2005/8/layout/vList4"/>
    <dgm:cxn modelId="{5CC64890-9709-DE40-8342-8F2E01073789}" type="presOf" srcId="{1FC91FF9-F000-514A-9561-AA12BADAD630}" destId="{F0C1914B-0BB6-5142-B1CF-3F2A4B942BEC}" srcOrd="0" destOrd="0" presId="urn:microsoft.com/office/officeart/2005/8/layout/vList4"/>
    <dgm:cxn modelId="{BF42253E-95A3-8546-85F9-AAF7CB5C4599}" type="presOf" srcId="{CD13794E-9586-6542-A34E-E3853922C92D}" destId="{B0F78F31-84AC-8B43-8F9B-32EA1F61FE1D}" srcOrd="0" destOrd="0" presId="urn:microsoft.com/office/officeart/2005/8/layout/vList4"/>
    <dgm:cxn modelId="{DD508A69-4938-E645-BA19-5E34805B2572}" type="presOf" srcId="{B639CB0E-619F-5B49-8F0C-081AB40BE154}" destId="{BCE4C6C1-E11B-594C-9878-D93E39F87385}"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3A0E07EA-A069-E241-98CA-E6452D7A0ACF}" srcId="{1FC91FF9-F000-514A-9561-AA12BADAD630}" destId="{B639CB0E-619F-5B49-8F0C-081AB40BE154}" srcOrd="0" destOrd="0" parTransId="{2F6CD873-6420-154F-893D-F599555E0EA5}" sibTransId="{7C5A8633-BF60-F941-9976-DF7947BC92BA}"/>
    <dgm:cxn modelId="{340D90AA-5BFC-234A-AFF0-38768053FCBA}" type="presOf" srcId="{CD13794E-9586-6542-A34E-E3853922C92D}" destId="{48530C2E-8D0A-5549-B5E3-9C2F86B61164}" srcOrd="1"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A5C699EC-E93E-E541-9F13-6B6C148A66BC}" type="presParOf" srcId="{F0C1914B-0BB6-5142-B1CF-3F2A4B942BEC}" destId="{38A90E93-AC9E-0F4C-9A47-409C6C100BC9}" srcOrd="0" destOrd="0" presId="urn:microsoft.com/office/officeart/2005/8/layout/vList4"/>
    <dgm:cxn modelId="{D30A91F1-3DF6-0349-A176-FA7BAA6D4479}" type="presParOf" srcId="{38A90E93-AC9E-0F4C-9A47-409C6C100BC9}" destId="{18D09D77-651F-F441-89F2-17F42ACD5B22}" srcOrd="0" destOrd="0" presId="urn:microsoft.com/office/officeart/2005/8/layout/vList4"/>
    <dgm:cxn modelId="{DE4CE0C6-202C-524C-81C7-0059F9893351}" type="presParOf" srcId="{38A90E93-AC9E-0F4C-9A47-409C6C100BC9}" destId="{AEE820C1-DF18-2544-A7EC-2402B266ADA4}" srcOrd="1" destOrd="0" presId="urn:microsoft.com/office/officeart/2005/8/layout/vList4"/>
    <dgm:cxn modelId="{32C2B9FB-BE9D-2E4A-A48A-EEA7C96FBE99}" type="presParOf" srcId="{38A90E93-AC9E-0F4C-9A47-409C6C100BC9}" destId="{BCE4C6C1-E11B-594C-9878-D93E39F87385}" srcOrd="2" destOrd="0" presId="urn:microsoft.com/office/officeart/2005/8/layout/vList4"/>
    <dgm:cxn modelId="{9B1FBCD4-2166-6640-82B7-4DA8221D95AE}" type="presParOf" srcId="{F0C1914B-0BB6-5142-B1CF-3F2A4B942BEC}" destId="{FFCECDCE-168D-F547-A6F8-2F36C6FA5BBD}" srcOrd="1" destOrd="0" presId="urn:microsoft.com/office/officeart/2005/8/layout/vList4"/>
    <dgm:cxn modelId="{A3DE111A-D51E-1A46-A405-7D2C2F0F9BCA}" type="presParOf" srcId="{F0C1914B-0BB6-5142-B1CF-3F2A4B942BEC}" destId="{229120C1-00B8-2644-BA3E-4AE467D23A62}" srcOrd="2" destOrd="0" presId="urn:microsoft.com/office/officeart/2005/8/layout/vList4"/>
    <dgm:cxn modelId="{497518F7-B2BF-E04C-B68A-234FEC42943D}" type="presParOf" srcId="{229120C1-00B8-2644-BA3E-4AE467D23A62}" destId="{9D3FA67F-CD1D-BD4B-97B1-94EC77E711C9}" srcOrd="0" destOrd="0" presId="urn:microsoft.com/office/officeart/2005/8/layout/vList4"/>
    <dgm:cxn modelId="{43B19856-DD93-F240-814E-6B698F7EEBE4}" type="presParOf" srcId="{229120C1-00B8-2644-BA3E-4AE467D23A62}" destId="{95E0771D-8FAB-A44E-9AC4-D7E15E6C397D}" srcOrd="1" destOrd="0" presId="urn:microsoft.com/office/officeart/2005/8/layout/vList4"/>
    <dgm:cxn modelId="{D99AF124-1CC7-A04E-B970-191A24C7B950}" type="presParOf" srcId="{229120C1-00B8-2644-BA3E-4AE467D23A62}" destId="{2D619E53-340D-B34D-9757-56C72E2053CD}" srcOrd="2" destOrd="0" presId="urn:microsoft.com/office/officeart/2005/8/layout/vList4"/>
    <dgm:cxn modelId="{BF3CD06A-1FAD-1642-B701-8DF74FB3B891}" type="presParOf" srcId="{F0C1914B-0BB6-5142-B1CF-3F2A4B942BEC}" destId="{67D54CEC-BAEF-0546-9BEB-8CF07B622904}" srcOrd="3" destOrd="0" presId="urn:microsoft.com/office/officeart/2005/8/layout/vList4"/>
    <dgm:cxn modelId="{753B4D76-45F2-A54E-A8BD-6EAA58DE8E50}" type="presParOf" srcId="{F0C1914B-0BB6-5142-B1CF-3F2A4B942BEC}" destId="{F6ED839E-E60A-ED4A-8286-71756B22FB13}" srcOrd="4" destOrd="0" presId="urn:microsoft.com/office/officeart/2005/8/layout/vList4"/>
    <dgm:cxn modelId="{EF09E7BA-91D8-B949-B9CB-6B4C6F39D9C4}" type="presParOf" srcId="{F6ED839E-E60A-ED4A-8286-71756B22FB13}" destId="{4B20879D-1BA6-964A-9922-06194BCE8234}" srcOrd="0" destOrd="0" presId="urn:microsoft.com/office/officeart/2005/8/layout/vList4"/>
    <dgm:cxn modelId="{9D9A98CE-00AD-5343-BC71-1627E162F16E}" type="presParOf" srcId="{F6ED839E-E60A-ED4A-8286-71756B22FB13}" destId="{04B207F0-8830-5A42-A51A-2E1A72F4BAE6}" srcOrd="1" destOrd="0" presId="urn:microsoft.com/office/officeart/2005/8/layout/vList4"/>
    <dgm:cxn modelId="{F4343226-58AE-2F46-90F5-A2445DC102CA}" type="presParOf" srcId="{F6ED839E-E60A-ED4A-8286-71756B22FB13}" destId="{EF1B7D94-D338-CA46-B8E3-6788707D5018}" srcOrd="2" destOrd="0" presId="urn:microsoft.com/office/officeart/2005/8/layout/vList4"/>
    <dgm:cxn modelId="{940A8F1E-F608-3742-B2E9-C03B6647E49B}" type="presParOf" srcId="{F0C1914B-0BB6-5142-B1CF-3F2A4B942BEC}" destId="{5E0549A7-C60C-B545-9F66-6CD2656B67E7}" srcOrd="5" destOrd="0" presId="urn:microsoft.com/office/officeart/2005/8/layout/vList4"/>
    <dgm:cxn modelId="{7D55A9F4-4D44-CA4B-95DB-CA04319E2DF5}" type="presParOf" srcId="{F0C1914B-0BB6-5142-B1CF-3F2A4B942BEC}" destId="{871B5B34-5C31-EB40-95D8-4E8429697060}" srcOrd="6" destOrd="0" presId="urn:microsoft.com/office/officeart/2005/8/layout/vList4"/>
    <dgm:cxn modelId="{926B6425-6DE7-8F4B-909F-5804E427670A}" type="presParOf" srcId="{871B5B34-5C31-EB40-95D8-4E8429697060}" destId="{B0F78F31-84AC-8B43-8F9B-32EA1F61FE1D}" srcOrd="0" destOrd="0" presId="urn:microsoft.com/office/officeart/2005/8/layout/vList4"/>
    <dgm:cxn modelId="{7D464A51-FC3E-6D42-AF5D-4C00D70567D2}" type="presParOf" srcId="{871B5B34-5C31-EB40-95D8-4E8429697060}" destId="{14020C73-B559-DC48-88C5-F238339E1C04}" srcOrd="1" destOrd="0" presId="urn:microsoft.com/office/officeart/2005/8/layout/vList4"/>
    <dgm:cxn modelId="{E6CA6B26-59BD-164F-8E25-C8DB462BCE6B}"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Barafu</a:t>
          </a:r>
          <a:r>
            <a:rPr lang="en-US" sz="3000" dirty="0">
              <a:solidFill>
                <a:schemeClr val="bg1"/>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bahari</a:t>
          </a:r>
          <a:r>
            <a:rPr lang="en-US" sz="3000" dirty="0">
              <a:solidFill>
                <a:schemeClr val="bg1"/>
              </a:solidFill>
            </a:rPr>
            <a:t> </a:t>
          </a:r>
          <a:r>
            <a:rPr lang="en-US" sz="3000" dirty="0" err="1">
              <a:solidFill>
                <a:schemeClr val="bg1"/>
              </a:solidFill>
            </a:rPr>
            <a:t>ukanda</a:t>
          </a:r>
          <a:r>
            <a:rPr lang="en-US" sz="3000" dirty="0">
              <a:solidFill>
                <a:schemeClr val="bg1"/>
              </a:solidFill>
            </a:rPr>
            <a:t> wa Arctic </a:t>
          </a:r>
          <a:r>
            <a:rPr lang="en-US" sz="3000" dirty="0" err="1">
              <a:solidFill>
                <a:schemeClr val="bg1"/>
              </a:solidFill>
            </a:rPr>
            <a:t>imepotea</a:t>
          </a:r>
          <a:r>
            <a:rPr lang="en-US" sz="3000" dirty="0">
              <a:solidFill>
                <a:schemeClr val="bg1"/>
              </a:solidFill>
            </a:rPr>
            <a:t> </a:t>
          </a:r>
          <a:r>
            <a:rPr lang="en-US" sz="3000" dirty="0" err="1">
              <a:solidFill>
                <a:schemeClr val="bg1"/>
              </a:solidFill>
            </a:rPr>
            <a:t>kwa</a:t>
          </a:r>
          <a:r>
            <a:rPr lang="en-US" sz="3000" dirty="0">
              <a:solidFill>
                <a:schemeClr val="bg1"/>
              </a:solidFill>
            </a:rPr>
            <a:t> </a:t>
          </a:r>
          <a:r>
            <a:rPr lang="en-US" sz="3000" b="1" dirty="0" err="1">
              <a:solidFill>
                <a:srgbClr val="FFC000"/>
              </a:solidFill>
            </a:rPr>
            <a:t>mbili</a:t>
          </a:r>
          <a:r>
            <a:rPr lang="en-US" sz="3000" b="1" dirty="0">
              <a:solidFill>
                <a:srgbClr val="FFC000"/>
              </a:solidFill>
            </a:rPr>
            <a:t> </a:t>
          </a:r>
          <a:r>
            <a:rPr lang="en-US" sz="3000" b="1" dirty="0" err="1">
              <a:solidFill>
                <a:srgbClr val="FFC000"/>
              </a:solidFill>
            </a:rPr>
            <a:t>ya</a:t>
          </a:r>
          <a:r>
            <a:rPr lang="en-US" sz="3000" b="1" dirty="0">
              <a:solidFill>
                <a:srgbClr val="FFC000"/>
              </a:solidFill>
            </a:rPr>
            <a:t> </a:t>
          </a:r>
          <a:r>
            <a:rPr lang="en-US" sz="3000" b="1" dirty="0" err="1">
              <a:solidFill>
                <a:srgbClr val="FFC000"/>
              </a:solidFill>
            </a:rPr>
            <a:t>tatu</a:t>
          </a:r>
          <a:r>
            <a:rPr lang="en-US" sz="3000" b="1" dirty="0">
              <a:solidFill>
                <a:srgbClr val="FFC000"/>
              </a:solidFill>
            </a:rPr>
            <a:t> </a:t>
          </a:r>
          <a:r>
            <a:rPr lang="en-US" sz="3000" b="1" dirty="0" err="1">
              <a:solidFill>
                <a:srgbClr val="FFC000"/>
              </a:solidFill>
            </a:rPr>
            <a:t>kwa</a:t>
          </a:r>
          <a:r>
            <a:rPr lang="en-US" sz="3000" b="1" dirty="0">
              <a:solidFill>
                <a:srgbClr val="FFC000"/>
              </a:solidFill>
            </a:rPr>
            <a:t> </a:t>
          </a:r>
          <a:r>
            <a:rPr lang="en-US" sz="3000" b="1" dirty="0" err="1">
              <a:solidFill>
                <a:srgbClr val="FFC000"/>
              </a:solidFill>
            </a:rPr>
            <a:t>kila</a:t>
          </a:r>
          <a:r>
            <a:rPr lang="en-US" sz="3000" dirty="0">
              <a:solidFill>
                <a:schemeClr val="bg1"/>
              </a:solidFill>
            </a:rPr>
            <a:t> </a:t>
          </a:r>
          <a:r>
            <a:rPr lang="en-US" sz="3000" dirty="0" err="1">
              <a:solidFill>
                <a:schemeClr val="bg1"/>
              </a:solidFill>
            </a:rPr>
            <a:t>kipindi</a:t>
          </a:r>
          <a:r>
            <a:rPr lang="en-US" sz="3000" dirty="0">
              <a:solidFill>
                <a:schemeClr val="bg1"/>
              </a:solidFill>
            </a:rPr>
            <a:t> cha joto</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0" dirty="0">
              <a:solidFill>
                <a:schemeClr val="bg1"/>
              </a:solidFill>
            </a:rPr>
            <a:t>  </a:t>
          </a:r>
          <a:r>
            <a:rPr lang="en-US" sz="3000" b="1" dirty="0" err="1">
              <a:solidFill>
                <a:schemeClr val="accent1"/>
              </a:solidFill>
            </a:rPr>
            <a:t>Asilimia</a:t>
          </a:r>
          <a:r>
            <a:rPr lang="en-US" sz="3000" b="1" dirty="0">
              <a:solidFill>
                <a:schemeClr val="accent1"/>
              </a:solidFill>
            </a:rPr>
            <a:t> </a:t>
          </a:r>
          <a:r>
            <a:rPr lang="en-US" sz="3000" b="1" dirty="0" err="1">
              <a:solidFill>
                <a:schemeClr val="accent1"/>
              </a:solidFill>
            </a:rPr>
            <a:t>hamsini</a:t>
          </a:r>
          <a:r>
            <a:rPr lang="en-US" sz="3000" b="1" dirty="0">
              <a:solidFill>
                <a:schemeClr val="accent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aina</a:t>
          </a:r>
          <a:r>
            <a:rPr lang="en-US" sz="3000" b="0" dirty="0">
              <a:solidFill>
                <a:schemeClr val="bg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wadudu</a:t>
          </a:r>
          <a:r>
            <a:rPr lang="en-US" sz="3000" b="0" dirty="0">
              <a:solidFill>
                <a:schemeClr val="bg1"/>
              </a:solidFill>
            </a:rPr>
            <a:t> </a:t>
          </a:r>
          <a:r>
            <a:rPr lang="en-US" sz="3000" b="0" dirty="0" err="1">
              <a:solidFill>
                <a:schemeClr val="bg1"/>
              </a:solidFill>
            </a:rPr>
            <a:t>hupotea</a:t>
          </a:r>
          <a:r>
            <a:rPr lang="en-US" sz="3000" b="0" dirty="0">
              <a:solidFill>
                <a:schemeClr val="bg1"/>
              </a:solidFill>
            </a:rPr>
            <a:t> </a:t>
          </a:r>
          <a:r>
            <a:rPr lang="en-US" sz="3000" b="0" dirty="0" err="1">
              <a:solidFill>
                <a:schemeClr val="bg1"/>
              </a:solidFill>
            </a:rPr>
            <a:t>kwa</a:t>
          </a:r>
          <a:r>
            <a:rPr lang="en-US" sz="3000" b="0" dirty="0">
              <a:solidFill>
                <a:schemeClr val="bg1"/>
              </a:solidFill>
            </a:rPr>
            <a:t> </a:t>
          </a:r>
          <a:r>
            <a:rPr lang="en-US" sz="3000" b="0" dirty="0" err="1">
              <a:solidFill>
                <a:schemeClr val="bg1"/>
              </a:solidFill>
            </a:rPr>
            <a:t>zaidi</a:t>
          </a:r>
          <a:r>
            <a:rPr lang="en-US" sz="3000" b="0" dirty="0">
              <a:solidFill>
                <a:schemeClr val="bg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asilimia</a:t>
          </a:r>
          <a:r>
            <a:rPr lang="en-US" sz="3000" b="0" dirty="0">
              <a:solidFill>
                <a:schemeClr val="bg1"/>
              </a:solidFill>
            </a:rPr>
            <a:t> </a:t>
          </a:r>
          <a:r>
            <a:rPr lang="en-US" sz="3000" b="0" dirty="0" err="1">
              <a:solidFill>
                <a:schemeClr val="bg1"/>
              </a:solidFill>
            </a:rPr>
            <a:t>hamsini</a:t>
          </a:r>
          <a:r>
            <a:rPr lang="en-US" sz="3000" b="0" dirty="0">
              <a:solidFill>
                <a:schemeClr val="bg1"/>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kiwango</a:t>
          </a:r>
          <a:r>
            <a:rPr lang="en-US" sz="3000" b="0" dirty="0">
              <a:solidFill>
                <a:schemeClr val="bg1"/>
              </a:solidFill>
            </a:rPr>
            <a:t> cha </a:t>
          </a:r>
          <a:r>
            <a:rPr lang="en-US" sz="3000" b="0" dirty="0" err="1">
              <a:solidFill>
                <a:schemeClr val="bg1"/>
              </a:solidFill>
            </a:rPr>
            <a:t>makazi</a:t>
          </a:r>
          <a:r>
            <a:rPr lang="en-US" sz="3000" b="0" dirty="0">
              <a:solidFill>
                <a:schemeClr val="bg1"/>
              </a:solidFill>
            </a:rPr>
            <a:t> yao</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Ukame</a:t>
          </a:r>
          <a:r>
            <a:rPr lang="en-US" sz="3000" dirty="0">
              <a:solidFill>
                <a:schemeClr val="bg1"/>
              </a:solidFill>
            </a:rPr>
            <a:t>: </a:t>
          </a:r>
          <a:r>
            <a:rPr lang="en-US" sz="3000" b="1" dirty="0" err="1">
              <a:solidFill>
                <a:schemeClr val="accent1"/>
              </a:solidFill>
            </a:rPr>
            <a:t>Kurefuka</a:t>
          </a:r>
          <a:r>
            <a:rPr lang="en-US" sz="3000" b="1" dirty="0">
              <a:solidFill>
                <a:schemeClr val="accent1"/>
              </a:solidFill>
            </a:rPr>
            <a:t> </a:t>
          </a:r>
          <a:r>
            <a:rPr lang="en-US" sz="3000" b="1" dirty="0" err="1">
              <a:solidFill>
                <a:schemeClr val="accent1"/>
              </a:solidFill>
            </a:rPr>
            <a:t>kwa</a:t>
          </a:r>
          <a:r>
            <a:rPr lang="en-US" sz="3000" b="1" dirty="0">
              <a:solidFill>
                <a:schemeClr val="accent1"/>
              </a:solidFill>
            </a:rPr>
            <a:t> </a:t>
          </a:r>
          <a:r>
            <a:rPr lang="en-US" sz="3000" b="1" dirty="0" err="1">
              <a:solidFill>
                <a:schemeClr val="accent1"/>
              </a:solidFill>
            </a:rPr>
            <a:t>mwezi</a:t>
          </a:r>
          <a:r>
            <a:rPr lang="en-US" sz="3000" b="1" dirty="0">
              <a:solidFill>
                <a:schemeClr val="accent1"/>
              </a:solidFill>
            </a:rPr>
            <a:t> wa </a:t>
          </a:r>
          <a:r>
            <a:rPr lang="en-US" sz="3000" b="1" dirty="0" err="1">
              <a:solidFill>
                <a:schemeClr val="accent1"/>
              </a:solidFill>
            </a:rPr>
            <a:t>kumi</a:t>
          </a:r>
          <a:r>
            <a:rPr lang="en-US" sz="3000" b="1" dirty="0">
              <a:solidFill>
                <a:schemeClr val="accent1"/>
              </a:solidFill>
            </a:rPr>
            <a:t> </a:t>
          </a:r>
          <a:r>
            <a:rPr lang="en-US" sz="3000" b="1" dirty="0" err="1">
              <a:solidFill>
                <a:schemeClr val="accent1"/>
              </a:solidFill>
            </a:rPr>
            <a:t>na</a:t>
          </a:r>
          <a:r>
            <a:rPr lang="en-US" sz="3000" b="1" dirty="0">
              <a:solidFill>
                <a:schemeClr val="accent1"/>
              </a:solidFill>
            </a:rPr>
            <a:t> </a:t>
          </a:r>
          <a:r>
            <a:rPr lang="en-US" sz="3000" b="1" dirty="0" err="1">
              <a:solidFill>
                <a:schemeClr val="accent1"/>
              </a:solidFill>
            </a:rPr>
            <a:t>moja</a:t>
          </a:r>
          <a:endParaRPr lang="en-US" sz="3000" b="1" dirty="0">
            <a:solidFill>
              <a:srgbClr val="FFC000"/>
            </a:solidFill>
          </a:endParaRPr>
        </a:p>
        <a:p>
          <a:r>
            <a:rPr lang="en-US" sz="2000" i="1" dirty="0">
              <a:solidFill>
                <a:srgbClr val="FFC000"/>
              </a:solidFill>
            </a:rPr>
            <a:t>   </a:t>
          </a:r>
          <a:r>
            <a:rPr lang="en-US" sz="2000" i="1" dirty="0" err="1">
              <a:solidFill>
                <a:schemeClr val="bg1"/>
              </a:solidFill>
            </a:rPr>
            <a:t>huongeza</a:t>
          </a:r>
          <a:r>
            <a:rPr lang="en-US" sz="2000" i="1" dirty="0">
              <a:solidFill>
                <a:schemeClr val="bg1"/>
              </a:solidFill>
            </a:rPr>
            <a:t> </a:t>
          </a:r>
          <a:r>
            <a:rPr lang="en-US" sz="2000" i="1" dirty="0" err="1">
              <a:solidFill>
                <a:schemeClr val="bg1"/>
              </a:solidFill>
            </a:rPr>
            <a:t>wastani</a:t>
          </a:r>
          <a:r>
            <a:rPr lang="en-US" sz="2000" i="1" dirty="0">
              <a:solidFill>
                <a:schemeClr val="bg1"/>
              </a:solidFill>
            </a:rPr>
            <a:t> wa </a:t>
          </a:r>
          <a:r>
            <a:rPr lang="en-US" sz="2000" i="1" dirty="0" err="1">
              <a:solidFill>
                <a:schemeClr val="bg1"/>
              </a:solidFill>
            </a:rPr>
            <a:t>urefu</a:t>
          </a:r>
          <a:r>
            <a:rPr lang="en-US" sz="2000" i="1" dirty="0">
              <a:solidFill>
                <a:schemeClr val="bg1"/>
              </a:solidFill>
            </a:rPr>
            <a:t> wa ukame</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1" dirty="0">
              <a:solidFill>
                <a:srgbClr val="FFC000"/>
              </a:solidFill>
            </a:rPr>
            <a:t>  </a:t>
          </a:r>
          <a:r>
            <a:rPr lang="en-US" sz="2700" b="0" dirty="0" err="1">
              <a:solidFill>
                <a:schemeClr val="bg1"/>
              </a:solidFill>
            </a:rPr>
            <a:t>Eneo</a:t>
          </a:r>
          <a:r>
            <a:rPr lang="en-US" sz="2700" b="0" dirty="0">
              <a:solidFill>
                <a:schemeClr val="bg1"/>
              </a:solidFill>
            </a:rPr>
            <a:t> la </a:t>
          </a:r>
          <a:r>
            <a:rPr lang="en-US" sz="2700" b="0" dirty="0" err="1">
              <a:solidFill>
                <a:schemeClr val="bg1"/>
              </a:solidFill>
            </a:rPr>
            <a:t>misitu</a:t>
          </a:r>
          <a:r>
            <a:rPr lang="en-US" sz="2700" b="0" dirty="0">
              <a:solidFill>
                <a:schemeClr val="bg1"/>
              </a:solidFill>
            </a:rPr>
            <a:t> </a:t>
          </a:r>
          <a:r>
            <a:rPr lang="en-US" sz="2700" b="0" dirty="0" err="1">
              <a:solidFill>
                <a:schemeClr val="bg1"/>
              </a:solidFill>
            </a:rPr>
            <a:t>lililochomwa</a:t>
          </a:r>
          <a:r>
            <a:rPr lang="en-US" sz="2700" b="0" dirty="0">
              <a:solidFill>
                <a:schemeClr val="bg1"/>
              </a:solidFill>
            </a:rPr>
            <a:t> </a:t>
          </a:r>
          <a:r>
            <a:rPr lang="en-US" sz="2700" b="0" dirty="0" err="1">
              <a:solidFill>
                <a:schemeClr val="bg1"/>
              </a:solidFill>
            </a:rPr>
            <a:t>na</a:t>
          </a:r>
          <a:r>
            <a:rPr lang="en-US" sz="2700" b="0" dirty="0">
              <a:solidFill>
                <a:schemeClr val="bg1"/>
              </a:solidFill>
            </a:rPr>
            <a:t> </a:t>
          </a:r>
          <a:r>
            <a:rPr lang="en-US" sz="2700" b="0" dirty="0" err="1">
              <a:solidFill>
                <a:schemeClr val="bg1"/>
              </a:solidFill>
            </a:rPr>
            <a:t>joto</a:t>
          </a:r>
          <a:r>
            <a:rPr lang="en-US" sz="2700" b="0" dirty="0">
              <a:solidFill>
                <a:schemeClr val="bg1"/>
              </a:solidFill>
            </a:rPr>
            <a:t> </a:t>
          </a:r>
          <a:r>
            <a:rPr lang="en-US" sz="2700" b="0" dirty="0" err="1">
              <a:solidFill>
                <a:schemeClr val="bg1"/>
              </a:solidFill>
            </a:rPr>
            <a:t>katika</a:t>
          </a:r>
          <a:r>
            <a:rPr lang="en-US" sz="2700" b="0" dirty="0">
              <a:solidFill>
                <a:schemeClr val="bg1"/>
              </a:solidFill>
            </a:rPr>
            <a:t> </a:t>
          </a:r>
          <a:r>
            <a:rPr lang="en-US" sz="2700" b="0" dirty="0" err="1">
              <a:solidFill>
                <a:schemeClr val="bg1"/>
              </a:solidFill>
            </a:rPr>
            <a:t>kipindi</a:t>
          </a:r>
          <a:r>
            <a:rPr lang="en-US" sz="2700" b="0" dirty="0">
              <a:solidFill>
                <a:schemeClr val="bg1"/>
              </a:solidFill>
            </a:rPr>
            <a:t> cha </a:t>
          </a:r>
          <a:r>
            <a:rPr lang="en-US" sz="2700" b="0" dirty="0" err="1">
              <a:solidFill>
                <a:schemeClr val="bg1"/>
              </a:solidFill>
            </a:rPr>
            <a:t>joto</a:t>
          </a:r>
          <a:r>
            <a:rPr lang="en-US" sz="2700" b="0" dirty="0">
              <a:solidFill>
                <a:schemeClr val="bg1"/>
              </a:solidFill>
            </a:rPr>
            <a:t> </a:t>
          </a:r>
          <a:r>
            <a:rPr lang="en-US" sz="2700" b="1" dirty="0" err="1">
              <a:solidFill>
                <a:srgbClr val="FFC000"/>
              </a:solidFill>
            </a:rPr>
            <a:t>limeongezeka</a:t>
          </a:r>
          <a:r>
            <a:rPr lang="en-US" sz="2700" b="1" dirty="0">
              <a:solidFill>
                <a:srgbClr val="FFC000"/>
              </a:solidFill>
            </a:rPr>
            <a:t> </a:t>
          </a:r>
          <a:r>
            <a:rPr lang="en-US" sz="2700" b="1" dirty="0" err="1">
              <a:solidFill>
                <a:srgbClr val="FFC000"/>
              </a:solidFill>
            </a:rPr>
            <a:t>mara</a:t>
          </a:r>
          <a:r>
            <a:rPr lang="en-US" sz="2700" b="1" dirty="0">
              <a:solidFill>
                <a:srgbClr val="FFC000"/>
              </a:solidFill>
            </a:rPr>
            <a:t> </a:t>
          </a:r>
          <a:r>
            <a:rPr lang="en-US" sz="2700" b="1" dirty="0" err="1">
              <a:solidFill>
                <a:srgbClr val="FFC000"/>
              </a:solidFill>
            </a:rPr>
            <a:t>mbili</a:t>
          </a:r>
          <a:r>
            <a:rPr lang="en-US" sz="2700" b="0" dirty="0">
              <a:solidFill>
                <a:schemeClr val="bg1"/>
              </a:solidFill>
            </a:rPr>
            <a:t> </a:t>
          </a:r>
          <a:r>
            <a:rPr lang="en-US" sz="2700" b="0" dirty="0" err="1">
              <a:solidFill>
                <a:schemeClr val="bg1"/>
              </a:solidFill>
            </a:rPr>
            <a:t>katika</a:t>
          </a:r>
          <a:r>
            <a:rPr lang="en-US" sz="2700" b="0" dirty="0">
              <a:solidFill>
                <a:schemeClr val="bg1"/>
              </a:solidFill>
            </a:rPr>
            <a:t> </a:t>
          </a:r>
          <a:r>
            <a:rPr lang="en-US" sz="2700" b="0" dirty="0" err="1">
              <a:solidFill>
                <a:schemeClr val="bg1"/>
              </a:solidFill>
            </a:rPr>
            <a:t>Mediterania</a:t>
          </a:r>
          <a:r>
            <a:rPr lang="en-US" sz="2700" b="0" dirty="0">
              <a:solidFill>
                <a:schemeClr val="bg1"/>
              </a:solidFill>
            </a:rPr>
            <a:t> </a:t>
          </a:r>
          <a:r>
            <a:rPr lang="en-US" sz="2700" b="0" baseline="30000" dirty="0">
              <a:solidFill>
                <a:schemeClr val="bg1"/>
              </a:solidFill>
            </a:rPr>
            <a:t>4</a:t>
          </a:r>
        </a:p>
        <a:p>
          <a:pPr>
            <a:buNone/>
          </a:pPr>
          <a:r>
            <a:rPr lang="en-US" sz="2700" b="1" baseline="30000" dirty="0">
              <a:solidFill>
                <a:schemeClr val="bg1"/>
              </a:solidFill>
            </a:rPr>
            <a:t>   </a:t>
          </a:r>
          <a:r>
            <a:rPr lang="en-US" sz="2700" b="1" baseline="30000" dirty="0" err="1">
              <a:solidFill>
                <a:schemeClr val="bg1"/>
              </a:solidFill>
            </a:rPr>
            <a:t>ikilinganishwa</a:t>
          </a:r>
          <a:r>
            <a:rPr lang="en-US" sz="2700" b="1" baseline="30000" dirty="0">
              <a:solidFill>
                <a:schemeClr val="bg1"/>
              </a:solidFill>
            </a:rPr>
            <a:t> </a:t>
          </a:r>
          <a:r>
            <a:rPr lang="en-US" sz="2700" b="1" baseline="30000" dirty="0" err="1">
              <a:solidFill>
                <a:schemeClr val="bg1"/>
              </a:solidFill>
            </a:rPr>
            <a:t>na</a:t>
          </a:r>
          <a:r>
            <a:rPr lang="en-US" sz="2700" b="1" baseline="30000" dirty="0">
              <a:solidFill>
                <a:schemeClr val="bg1"/>
              </a:solidFill>
            </a:rPr>
            <a:t> </a:t>
          </a:r>
          <a:r>
            <a:rPr lang="en-US" sz="2700" b="1" baseline="30000" dirty="0" err="1">
              <a:solidFill>
                <a:schemeClr val="bg1"/>
              </a:solidFill>
            </a:rPr>
            <a:t>sasa</a:t>
          </a:r>
          <a:endParaRPr lang="en-US" sz="2700" b="0" i="1" baseline="30000" dirty="0"/>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t>
        <a:bodyPr/>
        <a:lstStyle/>
        <a:p>
          <a:endParaRPr lang="en-US"/>
        </a:p>
      </dgm:t>
    </dgm:pt>
  </dgm:ptLst>
  <dgm:cxnLst>
    <dgm:cxn modelId="{0D17271E-D94C-7A40-B396-F5A5C389EA23}" srcId="{1FC91FF9-F000-514A-9561-AA12BADAD630}" destId="{CD13794E-9586-6542-A34E-E3853922C92D}" srcOrd="3" destOrd="0" parTransId="{C3215026-7856-1B4E-B7BC-5AAAB79F7796}" sibTransId="{B65DC524-C684-3044-B844-CCB6168E7CF6}"/>
    <dgm:cxn modelId="{0D588B75-6766-3841-964A-397F49E8C013}" srcId="{1FC91FF9-F000-514A-9561-AA12BADAD630}" destId="{AE3F423A-2B5E-BC4A-AF56-B3BBDC83E2BC}" srcOrd="1" destOrd="0" parTransId="{FAED0D07-411E-674B-A93E-CF9EE8623508}" sibTransId="{5F4F3F09-12C2-184D-BB46-0C55311F21E8}"/>
    <dgm:cxn modelId="{F058BA86-24DB-EA49-BF88-992B53BF77A8}" type="presOf" srcId="{71AEB743-9711-6142-AD61-EE2E3060789A}" destId="{4B20879D-1BA6-964A-9922-06194BCE8234}" srcOrd="0" destOrd="0" presId="urn:microsoft.com/office/officeart/2005/8/layout/vList4"/>
    <dgm:cxn modelId="{7EDD7447-F35D-D14B-8D84-7185A94D329D}" type="presOf" srcId="{1FC91FF9-F000-514A-9561-AA12BADAD630}" destId="{F0C1914B-0BB6-5142-B1CF-3F2A4B942BEC}" srcOrd="0" destOrd="0" presId="urn:microsoft.com/office/officeart/2005/8/layout/vList4"/>
    <dgm:cxn modelId="{51D4308A-6274-C04F-8B2C-687A8046256D}" type="presOf" srcId="{B639CB0E-619F-5B49-8F0C-081AB40BE154}" destId="{BCE4C6C1-E11B-594C-9878-D93E39F87385}" srcOrd="1" destOrd="0" presId="urn:microsoft.com/office/officeart/2005/8/layout/vList4"/>
    <dgm:cxn modelId="{659941C9-5749-AE4E-8B61-EEE044B6A89D}" type="presOf" srcId="{AE3F423A-2B5E-BC4A-AF56-B3BBDC83E2BC}" destId="{9D3FA67F-CD1D-BD4B-97B1-94EC77E711C9}" srcOrd="0" destOrd="0" presId="urn:microsoft.com/office/officeart/2005/8/layout/vList4"/>
    <dgm:cxn modelId="{5762944A-97EE-B043-B2C5-86EA10B89BC1}" type="presOf" srcId="{AE3F423A-2B5E-BC4A-AF56-B3BBDC83E2BC}" destId="{2D619E53-340D-B34D-9757-56C72E2053CD}" srcOrd="1" destOrd="0" presId="urn:microsoft.com/office/officeart/2005/8/layout/vList4"/>
    <dgm:cxn modelId="{FC79B307-0EDD-CD46-9EC5-907AD995D601}" type="presOf" srcId="{CD13794E-9586-6542-A34E-E3853922C92D}" destId="{48530C2E-8D0A-5549-B5E3-9C2F86B61164}" srcOrd="1" destOrd="0" presId="urn:microsoft.com/office/officeart/2005/8/layout/vList4"/>
    <dgm:cxn modelId="{A8E1057C-CE9C-7F40-AC85-A70309393716}" type="presOf" srcId="{CD13794E-9586-6542-A34E-E3853922C92D}" destId="{B0F78F31-84AC-8B43-8F9B-32EA1F61FE1D}" srcOrd="0" destOrd="0" presId="urn:microsoft.com/office/officeart/2005/8/layout/vList4"/>
    <dgm:cxn modelId="{B4EC0FB1-2D48-F54B-8AFE-EA30DBF991A6}" type="presOf" srcId="{B639CB0E-619F-5B49-8F0C-081AB40BE154}" destId="{18D09D77-651F-F441-89F2-17F42ACD5B22}"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3A0E07EA-A069-E241-98CA-E6452D7A0ACF}" srcId="{1FC91FF9-F000-514A-9561-AA12BADAD630}" destId="{B639CB0E-619F-5B49-8F0C-081AB40BE154}" srcOrd="0" destOrd="0" parTransId="{2F6CD873-6420-154F-893D-F599555E0EA5}" sibTransId="{7C5A8633-BF60-F941-9976-DF7947BC92BA}"/>
    <dgm:cxn modelId="{CF179AA3-395D-3A45-A133-B8412C9A1878}" type="presOf" srcId="{71AEB743-9711-6142-AD61-EE2E3060789A}" destId="{EF1B7D94-D338-CA46-B8E3-6788707D5018}" srcOrd="1" destOrd="0" presId="urn:microsoft.com/office/officeart/2005/8/layout/vList4"/>
    <dgm:cxn modelId="{267E9AFD-D2E8-A346-9ADB-185DABF27187}" type="presParOf" srcId="{F0C1914B-0BB6-5142-B1CF-3F2A4B942BEC}" destId="{38A90E93-AC9E-0F4C-9A47-409C6C100BC9}" srcOrd="0" destOrd="0" presId="urn:microsoft.com/office/officeart/2005/8/layout/vList4"/>
    <dgm:cxn modelId="{073681BB-36B9-C14C-9D5A-9C0E28D1A97F}" type="presParOf" srcId="{38A90E93-AC9E-0F4C-9A47-409C6C100BC9}" destId="{18D09D77-651F-F441-89F2-17F42ACD5B22}" srcOrd="0" destOrd="0" presId="urn:microsoft.com/office/officeart/2005/8/layout/vList4"/>
    <dgm:cxn modelId="{3961A8CA-A80F-EA43-8148-94252A586026}" type="presParOf" srcId="{38A90E93-AC9E-0F4C-9A47-409C6C100BC9}" destId="{AEE820C1-DF18-2544-A7EC-2402B266ADA4}" srcOrd="1" destOrd="0" presId="urn:microsoft.com/office/officeart/2005/8/layout/vList4"/>
    <dgm:cxn modelId="{CDBB9C19-426F-CF49-8AE4-E34CF0C31CF4}" type="presParOf" srcId="{38A90E93-AC9E-0F4C-9A47-409C6C100BC9}" destId="{BCE4C6C1-E11B-594C-9878-D93E39F87385}" srcOrd="2" destOrd="0" presId="urn:microsoft.com/office/officeart/2005/8/layout/vList4"/>
    <dgm:cxn modelId="{C90A6A86-BCD9-E14C-839E-2054BD9A100A}" type="presParOf" srcId="{F0C1914B-0BB6-5142-B1CF-3F2A4B942BEC}" destId="{FFCECDCE-168D-F547-A6F8-2F36C6FA5BBD}" srcOrd="1" destOrd="0" presId="urn:microsoft.com/office/officeart/2005/8/layout/vList4"/>
    <dgm:cxn modelId="{A9455B34-D17C-C143-AD64-F46C450C4EE4}" type="presParOf" srcId="{F0C1914B-0BB6-5142-B1CF-3F2A4B942BEC}" destId="{229120C1-00B8-2644-BA3E-4AE467D23A62}" srcOrd="2" destOrd="0" presId="urn:microsoft.com/office/officeart/2005/8/layout/vList4"/>
    <dgm:cxn modelId="{5C41F3BB-1045-6F45-8D63-667AFD27B50E}" type="presParOf" srcId="{229120C1-00B8-2644-BA3E-4AE467D23A62}" destId="{9D3FA67F-CD1D-BD4B-97B1-94EC77E711C9}" srcOrd="0" destOrd="0" presId="urn:microsoft.com/office/officeart/2005/8/layout/vList4"/>
    <dgm:cxn modelId="{7C7234FF-24A5-514B-9F18-D9421A354E7B}" type="presParOf" srcId="{229120C1-00B8-2644-BA3E-4AE467D23A62}" destId="{95E0771D-8FAB-A44E-9AC4-D7E15E6C397D}" srcOrd="1" destOrd="0" presId="urn:microsoft.com/office/officeart/2005/8/layout/vList4"/>
    <dgm:cxn modelId="{03D2870E-B2E9-874C-849C-C7C9CC4EEE27}" type="presParOf" srcId="{229120C1-00B8-2644-BA3E-4AE467D23A62}" destId="{2D619E53-340D-B34D-9757-56C72E2053CD}" srcOrd="2" destOrd="0" presId="urn:microsoft.com/office/officeart/2005/8/layout/vList4"/>
    <dgm:cxn modelId="{B2CEF8F9-9494-CF43-A45F-DE8C975BFA53}" type="presParOf" srcId="{F0C1914B-0BB6-5142-B1CF-3F2A4B942BEC}" destId="{67D54CEC-BAEF-0546-9BEB-8CF07B622904}" srcOrd="3" destOrd="0" presId="urn:microsoft.com/office/officeart/2005/8/layout/vList4"/>
    <dgm:cxn modelId="{E551DFB1-59A3-D140-B5D4-1D3B14050582}" type="presParOf" srcId="{F0C1914B-0BB6-5142-B1CF-3F2A4B942BEC}" destId="{F6ED839E-E60A-ED4A-8286-71756B22FB13}" srcOrd="4" destOrd="0" presId="urn:microsoft.com/office/officeart/2005/8/layout/vList4"/>
    <dgm:cxn modelId="{30F80F84-9B76-ED45-85D5-1918DED598E0}" type="presParOf" srcId="{F6ED839E-E60A-ED4A-8286-71756B22FB13}" destId="{4B20879D-1BA6-964A-9922-06194BCE8234}" srcOrd="0" destOrd="0" presId="urn:microsoft.com/office/officeart/2005/8/layout/vList4"/>
    <dgm:cxn modelId="{F7008782-0CE7-1E41-B6E9-A69B9AEF2223}" type="presParOf" srcId="{F6ED839E-E60A-ED4A-8286-71756B22FB13}" destId="{04B207F0-8830-5A42-A51A-2E1A72F4BAE6}" srcOrd="1" destOrd="0" presId="urn:microsoft.com/office/officeart/2005/8/layout/vList4"/>
    <dgm:cxn modelId="{7463007A-9157-7C42-8596-4A4F01D1B9E1}" type="presParOf" srcId="{F6ED839E-E60A-ED4A-8286-71756B22FB13}" destId="{EF1B7D94-D338-CA46-B8E3-6788707D5018}" srcOrd="2" destOrd="0" presId="urn:microsoft.com/office/officeart/2005/8/layout/vList4"/>
    <dgm:cxn modelId="{B565E365-3916-8F45-817B-10A89A26DFAB}" type="presParOf" srcId="{F0C1914B-0BB6-5142-B1CF-3F2A4B942BEC}" destId="{5E0549A7-C60C-B545-9F66-6CD2656B67E7}" srcOrd="5" destOrd="0" presId="urn:microsoft.com/office/officeart/2005/8/layout/vList4"/>
    <dgm:cxn modelId="{D021F264-4DE7-4245-A231-0414271CFD59}" type="presParOf" srcId="{F0C1914B-0BB6-5142-B1CF-3F2A4B942BEC}" destId="{871B5B34-5C31-EB40-95D8-4E8429697060}" srcOrd="6" destOrd="0" presId="urn:microsoft.com/office/officeart/2005/8/layout/vList4"/>
    <dgm:cxn modelId="{AC19BA8D-375F-894E-AA19-17B567D150D1}" type="presParOf" srcId="{871B5B34-5C31-EB40-95D8-4E8429697060}" destId="{B0F78F31-84AC-8B43-8F9B-32EA1F61FE1D}" srcOrd="0" destOrd="0" presId="urn:microsoft.com/office/officeart/2005/8/layout/vList4"/>
    <dgm:cxn modelId="{9EFE5997-8960-9243-9E61-30451AE81CCB}" type="presParOf" srcId="{871B5B34-5C31-EB40-95D8-4E8429697060}" destId="{14020C73-B559-DC48-88C5-F238339E1C04}" srcOrd="1" destOrd="0" presId="urn:microsoft.com/office/officeart/2005/8/layout/vList4"/>
    <dgm:cxn modelId="{D7AB0A73-2CF7-2842-B05B-D7E65B690D09}"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Kuongezeka</a:t>
          </a:r>
          <a:r>
            <a:rPr lang="en-US" sz="3000" dirty="0">
              <a:solidFill>
                <a:schemeClr val="bg1"/>
              </a:solidFill>
            </a:rPr>
            <a:t> kina cha </a:t>
          </a:r>
          <a:r>
            <a:rPr lang="en-US" sz="3000" dirty="0" err="1">
              <a:solidFill>
                <a:schemeClr val="bg1"/>
              </a:solidFill>
            </a:rPr>
            <a:t>bahari</a:t>
          </a:r>
          <a:r>
            <a:rPr lang="en-US" sz="3000" dirty="0">
              <a:solidFill>
                <a:schemeClr val="bg1"/>
              </a:solidFill>
            </a:rPr>
            <a:t> </a:t>
          </a:r>
          <a:r>
            <a:rPr lang="en-US" sz="3000" dirty="0" err="1">
              <a:solidFill>
                <a:schemeClr val="bg1"/>
              </a:solidFill>
            </a:rPr>
            <a:t>katika</a:t>
          </a:r>
          <a:r>
            <a:rPr lang="en-US" sz="3000" dirty="0">
              <a:solidFill>
                <a:schemeClr val="bg1"/>
              </a:solidFill>
            </a:rPr>
            <a:t> </a:t>
          </a:r>
          <a:r>
            <a:rPr lang="en-US" sz="3000" dirty="0" err="1">
              <a:solidFill>
                <a:schemeClr val="bg1"/>
              </a:solidFill>
            </a:rPr>
            <a:t>karne</a:t>
          </a:r>
          <a:r>
            <a:rPr lang="en-US" sz="3000" dirty="0">
              <a:solidFill>
                <a:schemeClr val="bg1"/>
              </a:solidFill>
            </a:rPr>
            <a:t> </a:t>
          </a:r>
          <a:r>
            <a:rPr lang="en-US" sz="3000" dirty="0" err="1">
              <a:solidFill>
                <a:schemeClr val="bg1"/>
              </a:solidFill>
            </a:rPr>
            <a:t>hii</a:t>
          </a:r>
          <a:r>
            <a:rPr lang="en-US" sz="3000" dirty="0">
              <a:solidFill>
                <a:schemeClr val="bg1"/>
              </a:solidFill>
            </a:rPr>
            <a:t>:  </a:t>
          </a:r>
          <a:r>
            <a:rPr lang="en-US" sz="3000" b="1" dirty="0" err="1">
              <a:solidFill>
                <a:srgbClr val="FFC000"/>
              </a:solidFill>
            </a:rPr>
            <a:t>Mita</a:t>
          </a:r>
          <a:r>
            <a:rPr lang="en-US" sz="3000" b="1" dirty="0">
              <a:solidFill>
                <a:srgbClr val="FFC000"/>
              </a:solidFill>
            </a:rPr>
            <a:t> ~1.2 meters (</a:t>
          </a:r>
          <a:r>
            <a:rPr lang="en-US" sz="3000" b="1" dirty="0" err="1">
              <a:solidFill>
                <a:srgbClr val="FFC000"/>
              </a:solidFill>
            </a:rPr>
            <a:t>Futi</a:t>
          </a:r>
          <a:r>
            <a:rPr lang="en-US" sz="3000" b="1" dirty="0">
              <a:solidFill>
                <a:srgbClr val="FFC000"/>
              </a:solidFill>
            </a:rPr>
            <a:t> ~4)</a:t>
          </a:r>
          <a:r>
            <a:rPr lang="en-US" sz="3000" b="0" baseline="30000" dirty="0">
              <a:solidFill>
                <a:schemeClr val="bg1"/>
              </a:solidFill>
            </a:rPr>
            <a:t>1</a:t>
          </a:r>
          <a:endParaRPr lang="en-US" sz="3000" b="0" dirty="0">
            <a:solidFill>
              <a:srgbClr val="FFC000"/>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pPr>
            <a:lnSpc>
              <a:spcPct val="100000"/>
            </a:lnSpc>
          </a:pPr>
          <a:r>
            <a:rPr lang="en-US" sz="800" b="0" dirty="0">
              <a:solidFill>
                <a:schemeClr val="bg1"/>
              </a:solidFill>
            </a:rPr>
            <a:t>  </a:t>
          </a:r>
        </a:p>
        <a:p>
          <a:pPr>
            <a:lnSpc>
              <a:spcPct val="100000"/>
            </a:lnSpc>
          </a:pPr>
          <a:r>
            <a:rPr lang="en-US" sz="3000" b="0" dirty="0">
              <a:solidFill>
                <a:schemeClr val="bg1"/>
              </a:solidFill>
            </a:rPr>
            <a:t>   </a:t>
          </a:r>
          <a:r>
            <a:rPr lang="en-US" sz="3000" b="1" dirty="0">
              <a:solidFill>
                <a:srgbClr val="FFC000"/>
              </a:solidFill>
            </a:rPr>
            <a:t>Zaidi </a:t>
          </a:r>
          <a:r>
            <a:rPr lang="en-US" sz="3000" b="1" dirty="0" err="1">
              <a:solidFill>
                <a:srgbClr val="FFC000"/>
              </a:solidFill>
            </a:rPr>
            <a:t>ya</a:t>
          </a:r>
          <a:r>
            <a:rPr lang="en-US" sz="3000" b="1" dirty="0">
              <a:solidFill>
                <a:srgbClr val="FFC000"/>
              </a:solidFill>
            </a:rPr>
            <a:t> </a:t>
          </a:r>
          <a:r>
            <a:rPr lang="en-US" sz="3000" b="1" dirty="0" err="1">
              <a:solidFill>
                <a:srgbClr val="FFC000"/>
              </a:solidFill>
            </a:rPr>
            <a:t>mbili</a:t>
          </a:r>
          <a:r>
            <a:rPr lang="en-US" sz="3000" b="1" dirty="0">
              <a:solidFill>
                <a:srgbClr val="FFC000"/>
              </a:solidFill>
            </a:rPr>
            <a:t> </a:t>
          </a:r>
          <a:r>
            <a:rPr lang="en-US" sz="3000" b="1" dirty="0" err="1">
              <a:solidFill>
                <a:srgbClr val="FFC000"/>
              </a:solidFill>
            </a:rPr>
            <a:t>ya</a:t>
          </a:r>
          <a:r>
            <a:rPr lang="en-US" sz="3000" b="1" dirty="0">
              <a:solidFill>
                <a:srgbClr val="FFC000"/>
              </a:solidFill>
            </a:rPr>
            <a:t> </a:t>
          </a:r>
          <a:r>
            <a:rPr lang="en-US" sz="3000" b="1" dirty="0" err="1">
              <a:solidFill>
                <a:srgbClr val="FFC000"/>
              </a:solidFill>
            </a:rPr>
            <a:t>tatu</a:t>
          </a:r>
          <a:r>
            <a:rPr lang="en-US" sz="3000" b="1" dirty="0">
              <a:solidFill>
                <a:srgbClr val="FFC000"/>
              </a:solidFill>
            </a:rPr>
            <a:t> </a:t>
          </a:r>
          <a:r>
            <a:rPr lang="en-US" sz="3000" b="0" dirty="0" err="1">
              <a:solidFill>
                <a:schemeClr val="bg1"/>
              </a:solidFill>
            </a:rPr>
            <a:t>ya</a:t>
          </a:r>
          <a:r>
            <a:rPr lang="en-US" sz="3000" b="0" dirty="0">
              <a:solidFill>
                <a:schemeClr val="bg1"/>
              </a:solidFill>
            </a:rPr>
            <a:t> </a:t>
          </a:r>
          <a:r>
            <a:rPr lang="en-US" sz="3000" b="0" dirty="0" err="1">
              <a:solidFill>
                <a:schemeClr val="bg1"/>
              </a:solidFill>
            </a:rPr>
            <a:t>barafu</a:t>
          </a:r>
          <a:r>
            <a:rPr lang="en-US" sz="3000" b="0" dirty="0">
              <a:solidFill>
                <a:schemeClr val="bg1"/>
              </a:solidFill>
            </a:rPr>
            <a:t> </a:t>
          </a:r>
          <a:r>
            <a:rPr lang="en-US" sz="3000" b="0" dirty="0" err="1">
              <a:solidFill>
                <a:schemeClr val="bg1"/>
              </a:solidFill>
            </a:rPr>
            <a:t>katika</a:t>
          </a:r>
          <a:r>
            <a:rPr lang="en-US" sz="3000" b="0" dirty="0">
              <a:solidFill>
                <a:schemeClr val="bg1"/>
              </a:solidFill>
            </a:rPr>
            <a:t> </a:t>
          </a:r>
          <a:r>
            <a:rPr lang="en-US" sz="3000" b="0" dirty="0" err="1">
              <a:solidFill>
                <a:schemeClr val="bg1"/>
              </a:solidFill>
            </a:rPr>
            <a:t>milima</a:t>
          </a:r>
          <a:r>
            <a:rPr lang="en-US" sz="3000" b="0" dirty="0">
              <a:solidFill>
                <a:schemeClr val="bg1"/>
              </a:solidFill>
            </a:rPr>
            <a:t> </a:t>
          </a:r>
          <a:r>
            <a:rPr lang="en-US" sz="3000" b="0" dirty="0" err="1">
              <a:solidFill>
                <a:schemeClr val="bg1"/>
              </a:solidFill>
            </a:rPr>
            <a:t>ya</a:t>
          </a:r>
          <a:r>
            <a:rPr lang="en-US" sz="3000" b="0" dirty="0">
              <a:solidFill>
                <a:schemeClr val="bg1"/>
              </a:solidFill>
            </a:rPr>
            <a:t> Himalaya</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a:solidFill>
                <a:srgbClr val="FFC000"/>
              </a:solidFill>
            </a:rPr>
            <a:t>  </a:t>
          </a:r>
          <a:r>
            <a:rPr lang="en-US" sz="3000" dirty="0" err="1">
              <a:solidFill>
                <a:schemeClr val="bg1"/>
              </a:solidFill>
            </a:rPr>
            <a:t>Moja</a:t>
          </a:r>
          <a:r>
            <a:rPr lang="en-US" sz="3000" dirty="0">
              <a:solidFill>
                <a:schemeClr val="bg1"/>
              </a:solidFill>
            </a:rPr>
            <a:t> </a:t>
          </a:r>
          <a:r>
            <a:rPr lang="en-US" sz="3000" dirty="0" err="1">
              <a:solidFill>
                <a:schemeClr val="bg1"/>
              </a:solidFill>
            </a:rPr>
            <a:t>kati</a:t>
          </a:r>
          <a:r>
            <a:rPr lang="en-US" sz="3000" dirty="0">
              <a:solidFill>
                <a:schemeClr val="bg1"/>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sita</a:t>
          </a:r>
          <a:r>
            <a:rPr lang="en-US" sz="3000" dirty="0">
              <a:solidFill>
                <a:schemeClr val="bg1"/>
              </a:solidFill>
            </a:rPr>
            <a:t> </a:t>
          </a:r>
          <a:r>
            <a:rPr lang="en-US" sz="3000" dirty="0" err="1">
              <a:solidFill>
                <a:schemeClr val="bg1"/>
              </a:solidFill>
            </a:rPr>
            <a:t>ya</a:t>
          </a:r>
          <a:r>
            <a:rPr lang="en-US" sz="3000" dirty="0">
              <a:solidFill>
                <a:schemeClr val="bg1"/>
              </a:solidFill>
            </a:rPr>
            <a:t> </a:t>
          </a:r>
          <a:r>
            <a:rPr lang="en-US" sz="3000" dirty="0" err="1">
              <a:solidFill>
                <a:schemeClr val="bg1"/>
              </a:solidFill>
            </a:rPr>
            <a:t>viumbe</a:t>
          </a:r>
          <a:r>
            <a:rPr lang="en-US" sz="3000" dirty="0">
              <a:solidFill>
                <a:schemeClr val="bg1"/>
              </a:solidFill>
            </a:rPr>
            <a:t> </a:t>
          </a:r>
          <a:r>
            <a:rPr lang="en-US" sz="3000" dirty="0" err="1">
              <a:solidFill>
                <a:schemeClr val="bg1"/>
              </a:solidFill>
            </a:rPr>
            <a:t>vinaelekea</a:t>
          </a:r>
          <a:r>
            <a:rPr lang="en-US" sz="3000" dirty="0">
              <a:solidFill>
                <a:schemeClr val="bg1"/>
              </a:solidFill>
            </a:rPr>
            <a:t> kupotea</a:t>
          </a:r>
          <a:r>
            <a:rPr lang="en-US" sz="3000" baseline="30000" dirty="0">
              <a:solidFill>
                <a:schemeClr val="bg1"/>
              </a:solidFill>
            </a:rPr>
            <a:t>3</a:t>
          </a:r>
          <a:endParaRPr lang="en-US" sz="3000" b="1" baseline="30000" dirty="0">
            <a:solidFill>
              <a:srgbClr val="FFC000"/>
            </a:solidFill>
          </a:endParaRP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lgn="l">
            <a:lnSpc>
              <a:spcPct val="50000"/>
            </a:lnSpc>
            <a:buNone/>
          </a:pPr>
          <a:r>
            <a:rPr lang="en-US" sz="800" b="1" dirty="0">
              <a:solidFill>
                <a:srgbClr val="FFC000"/>
              </a:solidFill>
            </a:rPr>
            <a:t>  </a:t>
          </a:r>
        </a:p>
        <a:p>
          <a:pPr algn="l">
            <a:lnSpc>
              <a:spcPct val="100000"/>
            </a:lnSpc>
            <a:buNone/>
          </a:pPr>
          <a:r>
            <a:rPr lang="en-US" sz="3000" b="1" dirty="0">
              <a:solidFill>
                <a:srgbClr val="FFC000"/>
              </a:solidFill>
            </a:rPr>
            <a:t>   </a:t>
          </a:r>
          <a:r>
            <a:rPr lang="en-US" sz="2800" b="1" dirty="0" err="1">
              <a:solidFill>
                <a:srgbClr val="FFC000"/>
              </a:solidFill>
            </a:rPr>
            <a:t>Tatu</a:t>
          </a:r>
          <a:r>
            <a:rPr lang="en-US" sz="2800" b="1" dirty="0">
              <a:solidFill>
                <a:srgbClr val="FFC000"/>
              </a:solidFill>
            </a:rPr>
            <a:t> </a:t>
          </a:r>
          <a:r>
            <a:rPr lang="en-US" sz="2800" b="1" dirty="0" err="1">
              <a:solidFill>
                <a:srgbClr val="FFC000"/>
              </a:solidFill>
            </a:rPr>
            <a:t>ya</a:t>
          </a:r>
          <a:r>
            <a:rPr lang="en-US" sz="2800" b="1" dirty="0">
              <a:solidFill>
                <a:srgbClr val="FFC000"/>
              </a:solidFill>
            </a:rPr>
            <a:t> </a:t>
          </a:r>
          <a:r>
            <a:rPr lang="en-US" sz="2800" b="1" dirty="0" err="1">
              <a:solidFill>
                <a:srgbClr val="FFC000"/>
              </a:solidFill>
            </a:rPr>
            <a:t>nne</a:t>
          </a:r>
          <a:r>
            <a:rPr lang="en-US" sz="2800" b="1" dirty="0">
              <a:solidFill>
                <a:srgbClr val="FFC000"/>
              </a:solidFill>
            </a:rPr>
            <a:t> </a:t>
          </a:r>
          <a:r>
            <a:rPr lang="en-US" sz="2800" b="0" dirty="0" err="1">
              <a:solidFill>
                <a:schemeClr val="bg1"/>
              </a:solidFill>
            </a:rPr>
            <a:t>ya</a:t>
          </a:r>
          <a:r>
            <a:rPr lang="en-US" sz="2800" b="0" dirty="0">
              <a:solidFill>
                <a:schemeClr val="bg1"/>
              </a:solidFill>
            </a:rPr>
            <a:t> </a:t>
          </a:r>
          <a:r>
            <a:rPr lang="en-US" sz="2800" b="0" dirty="0" err="1">
              <a:solidFill>
                <a:schemeClr val="bg1"/>
              </a:solidFill>
            </a:rPr>
            <a:t>idadi</a:t>
          </a:r>
          <a:r>
            <a:rPr lang="en-US" sz="2800" b="0" dirty="0">
              <a:solidFill>
                <a:schemeClr val="bg1"/>
              </a:solidFill>
            </a:rPr>
            <a:t> </a:t>
          </a:r>
          <a:r>
            <a:rPr lang="en-US" sz="2800" b="0" dirty="0" err="1">
              <a:solidFill>
                <a:schemeClr val="bg1"/>
              </a:solidFill>
            </a:rPr>
            <a:t>ya</a:t>
          </a:r>
          <a:r>
            <a:rPr lang="en-US" sz="2800" b="0" dirty="0">
              <a:solidFill>
                <a:schemeClr val="bg1"/>
              </a:solidFill>
            </a:rPr>
            <a:t> </a:t>
          </a:r>
          <a:r>
            <a:rPr lang="en-US" sz="2800" b="0" dirty="0" err="1">
              <a:solidFill>
                <a:schemeClr val="bg1"/>
              </a:solidFill>
            </a:rPr>
            <a:t>watu</a:t>
          </a:r>
          <a:r>
            <a:rPr lang="en-US" sz="2800" b="0" dirty="0">
              <a:solidFill>
                <a:schemeClr val="bg1"/>
              </a:solidFill>
            </a:rPr>
            <a:t> </a:t>
          </a:r>
          <a:r>
            <a:rPr lang="en-US" sz="2800" b="0" dirty="0" err="1">
              <a:solidFill>
                <a:schemeClr val="bg1"/>
              </a:solidFill>
            </a:rPr>
            <a:t>wote</a:t>
          </a:r>
          <a:r>
            <a:rPr lang="en-US" sz="2800" b="0" dirty="0">
              <a:solidFill>
                <a:schemeClr val="bg1"/>
              </a:solidFill>
            </a:rPr>
            <a:t> </a:t>
          </a:r>
          <a:r>
            <a:rPr lang="en-US" sz="2800" b="0" dirty="0" err="1">
              <a:solidFill>
                <a:schemeClr val="bg1"/>
              </a:solidFill>
            </a:rPr>
            <a:t>duniani</a:t>
          </a:r>
          <a:r>
            <a:rPr lang="en-US" sz="2800" b="0" dirty="0">
              <a:solidFill>
                <a:schemeClr val="bg1"/>
              </a:solidFill>
            </a:rPr>
            <a:t>  </a:t>
          </a:r>
          <a:r>
            <a:rPr lang="en-US" sz="2800" b="0" dirty="0" err="1">
              <a:solidFill>
                <a:schemeClr val="bg1"/>
              </a:solidFill>
            </a:rPr>
            <a:t>wanakabiliwa</a:t>
          </a:r>
          <a:r>
            <a:rPr lang="en-US" sz="2800" b="0" dirty="0">
              <a:solidFill>
                <a:schemeClr val="bg1"/>
              </a:solidFill>
            </a:rPr>
            <a:t> </a:t>
          </a:r>
          <a:r>
            <a:rPr lang="en-US" sz="2800" b="0" dirty="0" err="1">
              <a:solidFill>
                <a:schemeClr val="bg1"/>
              </a:solidFill>
            </a:rPr>
            <a:t>na</a:t>
          </a:r>
          <a:r>
            <a:rPr lang="en-US" sz="2800" b="0" dirty="0">
              <a:solidFill>
                <a:schemeClr val="bg1"/>
              </a:solidFill>
            </a:rPr>
            <a:t> </a:t>
          </a:r>
          <a:r>
            <a:rPr lang="en-US" sz="2800" b="0" dirty="0" err="1">
              <a:solidFill>
                <a:schemeClr val="bg1"/>
              </a:solidFill>
            </a:rPr>
            <a:t>kuelekea</a:t>
          </a:r>
          <a:r>
            <a:rPr lang="en-US" sz="2800" b="0" dirty="0">
              <a:solidFill>
                <a:schemeClr val="bg1"/>
              </a:solidFill>
            </a:rPr>
            <a:t> </a:t>
          </a:r>
          <a:r>
            <a:rPr lang="en-US" sz="2800" b="0" dirty="0" err="1">
              <a:solidFill>
                <a:schemeClr val="bg1"/>
              </a:solidFill>
            </a:rPr>
            <a:t>kwenye</a:t>
          </a:r>
          <a:r>
            <a:rPr lang="en-US" sz="2800" b="0" dirty="0">
              <a:solidFill>
                <a:schemeClr val="bg1"/>
              </a:solidFill>
            </a:rPr>
            <a:t> </a:t>
          </a:r>
          <a:r>
            <a:rPr lang="en-US" sz="2800" b="0" dirty="0" err="1">
              <a:solidFill>
                <a:schemeClr val="bg1"/>
              </a:solidFill>
            </a:rPr>
            <a:t>kifo</a:t>
          </a:r>
          <a:r>
            <a:rPr lang="en-US" sz="2800" b="0" dirty="0">
              <a:solidFill>
                <a:schemeClr val="bg1"/>
              </a:solidFill>
            </a:rPr>
            <a:t> </a:t>
          </a:r>
          <a:r>
            <a:rPr lang="en-US" sz="2800" b="0" dirty="0" err="1">
              <a:solidFill>
                <a:schemeClr val="bg1"/>
              </a:solidFill>
            </a:rPr>
            <a:t>kitokanacho</a:t>
          </a:r>
          <a:r>
            <a:rPr lang="en-US" sz="2800" b="0" dirty="0">
              <a:solidFill>
                <a:schemeClr val="bg1"/>
              </a:solidFill>
            </a:rPr>
            <a:t> </a:t>
          </a:r>
          <a:r>
            <a:rPr lang="en-US" sz="2800" b="0" dirty="0" err="1">
              <a:solidFill>
                <a:schemeClr val="bg1"/>
              </a:solidFill>
            </a:rPr>
            <a:t>na</a:t>
          </a:r>
          <a:r>
            <a:rPr lang="en-US" sz="2800" b="0" dirty="0">
              <a:solidFill>
                <a:schemeClr val="bg1"/>
              </a:solidFill>
            </a:rPr>
            <a:t> </a:t>
          </a:r>
          <a:r>
            <a:rPr lang="en-US" sz="2800" b="0" dirty="0" err="1">
              <a:solidFill>
                <a:schemeClr val="bg1"/>
              </a:solidFill>
            </a:rPr>
            <a:t>ongezeko</a:t>
          </a:r>
          <a:r>
            <a:rPr lang="en-US" sz="2800" b="0" dirty="0">
              <a:solidFill>
                <a:schemeClr val="bg1"/>
              </a:solidFill>
            </a:rPr>
            <a:t> la </a:t>
          </a:r>
          <a:r>
            <a:rPr lang="en-US" sz="2800" b="0" dirty="0" err="1">
              <a:solidFill>
                <a:schemeClr val="bg1"/>
              </a:solidFill>
            </a:rPr>
            <a:t>joto</a:t>
          </a:r>
          <a:r>
            <a:rPr lang="en-US" sz="2800" b="0" dirty="0">
              <a:solidFill>
                <a:schemeClr val="bg1"/>
              </a:solidFill>
            </a:rPr>
            <a:t> </a:t>
          </a:r>
          <a:r>
            <a:rPr lang="en-US" sz="2800" b="0" dirty="0" err="1">
              <a:solidFill>
                <a:schemeClr val="bg1"/>
              </a:solidFill>
            </a:rPr>
            <a:t>kwa</a:t>
          </a:r>
          <a:r>
            <a:rPr lang="en-US" sz="2800" b="0" dirty="0">
              <a:solidFill>
                <a:schemeClr val="bg1"/>
              </a:solidFill>
            </a:rPr>
            <a:t> </a:t>
          </a:r>
          <a:r>
            <a:rPr lang="en-US" sz="2800" b="0" dirty="0" err="1">
              <a:solidFill>
                <a:schemeClr val="bg1"/>
              </a:solidFill>
            </a:rPr>
            <a:t>zaidi</a:t>
          </a:r>
          <a:r>
            <a:rPr lang="en-US" sz="2800" b="0" dirty="0">
              <a:solidFill>
                <a:schemeClr val="bg1"/>
              </a:solidFill>
            </a:rPr>
            <a:t> </a:t>
          </a:r>
          <a:r>
            <a:rPr lang="en-US" sz="2800" b="0" dirty="0" err="1">
              <a:solidFill>
                <a:schemeClr val="bg1"/>
              </a:solidFill>
            </a:rPr>
            <a:t>ya</a:t>
          </a:r>
          <a:r>
            <a:rPr lang="en-US" sz="2800" b="0" dirty="0">
              <a:solidFill>
                <a:schemeClr val="bg1"/>
              </a:solidFill>
            </a:rPr>
            <a:t> </a:t>
          </a:r>
          <a:r>
            <a:rPr lang="en-US" sz="2800" b="0" dirty="0" err="1">
              <a:solidFill>
                <a:schemeClr val="bg1"/>
              </a:solidFill>
            </a:rPr>
            <a:t>siku</a:t>
          </a:r>
          <a:r>
            <a:rPr lang="en-US" sz="2800" b="0" dirty="0">
              <a:solidFill>
                <a:schemeClr val="bg1"/>
              </a:solidFill>
            </a:rPr>
            <a:t> </a:t>
          </a:r>
          <a:r>
            <a:rPr lang="en-US" sz="2800" b="0" dirty="0" err="1">
              <a:solidFill>
                <a:schemeClr val="bg1"/>
              </a:solidFill>
            </a:rPr>
            <a:t>ishirini</a:t>
          </a:r>
          <a:r>
            <a:rPr lang="en-US" sz="2800" b="0" dirty="0">
              <a:solidFill>
                <a:schemeClr val="bg1"/>
              </a:solidFill>
            </a:rPr>
            <a:t> </a:t>
          </a:r>
          <a:r>
            <a:rPr lang="en-US" sz="2800" b="0" dirty="0" err="1">
              <a:solidFill>
                <a:schemeClr val="bg1"/>
              </a:solidFill>
            </a:rPr>
            <a:t>kwa</a:t>
          </a:r>
          <a:r>
            <a:rPr lang="en-US" sz="2800" b="0" dirty="0">
              <a:solidFill>
                <a:schemeClr val="bg1"/>
              </a:solidFill>
            </a:rPr>
            <a:t> mwaka</a:t>
          </a:r>
          <a:r>
            <a:rPr lang="en-US" sz="2800" b="0" baseline="30000" dirty="0">
              <a:solidFill>
                <a:schemeClr val="bg1"/>
              </a:solidFill>
            </a:rPr>
            <a:t>4</a:t>
          </a:r>
          <a:r>
            <a:rPr lang="en-US" sz="2800" b="0" dirty="0">
              <a:solidFill>
                <a:schemeClr val="bg1"/>
              </a:solidFill>
            </a:rPr>
            <a:t> </a:t>
          </a:r>
          <a:endParaRPr lang="en-US" sz="3000" b="0" baseline="30000" dirty="0">
            <a:solidFill>
              <a:schemeClr val="bg1"/>
            </a:solidFill>
          </a:endParaRP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a:srcRect/>
          <a:stretch>
            <a:fillRect/>
          </a:stretch>
        </a:blipFill>
      </dgm:spPr>
    </dgm:pt>
    <dgm:pt modelId="{2D619E53-340D-B34D-9757-56C72E2053CD}" type="pres">
      <dgm:prSet presAssocID="{AE3F423A-2B5E-BC4A-AF56-B3BBDC83E2BC}" presName="text" presStyleLbl="node1" presStyleIdx="1" presStyleCnt="4">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3549"/>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2508"/>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t>
        <a:bodyPr/>
        <a:lstStyle/>
        <a:p>
          <a:endParaRPr lang="en-US"/>
        </a:p>
      </dgm:t>
    </dgm:pt>
  </dgm:ptLst>
  <dgm:cxnLst>
    <dgm:cxn modelId="{0D588B75-6766-3841-964A-397F49E8C013}" srcId="{1FC91FF9-F000-514A-9561-AA12BADAD630}" destId="{AE3F423A-2B5E-BC4A-AF56-B3BBDC83E2BC}" srcOrd="1" destOrd="0" parTransId="{FAED0D07-411E-674B-A93E-CF9EE8623508}" sibTransId="{5F4F3F09-12C2-184D-BB46-0C55311F21E8}"/>
    <dgm:cxn modelId="{FC3D6F9E-5434-0E48-B88E-34534D5F74F0}" type="presOf" srcId="{CD13794E-9586-6542-A34E-E3853922C92D}" destId="{48530C2E-8D0A-5549-B5E3-9C2F86B61164}" srcOrd="1" destOrd="0" presId="urn:microsoft.com/office/officeart/2005/8/layout/vList4"/>
    <dgm:cxn modelId="{32F2EDB1-03CF-2840-9148-D7E73866CBAC}" type="presOf" srcId="{71AEB743-9711-6142-AD61-EE2E3060789A}" destId="{EF1B7D94-D338-CA46-B8E3-6788707D5018}"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3A0E07EA-A069-E241-98CA-E6452D7A0ACF}" srcId="{1FC91FF9-F000-514A-9561-AA12BADAD630}" destId="{B639CB0E-619F-5B49-8F0C-081AB40BE154}" srcOrd="0" destOrd="0" parTransId="{2F6CD873-6420-154F-893D-F599555E0EA5}" sibTransId="{7C5A8633-BF60-F941-9976-DF7947BC92BA}"/>
    <dgm:cxn modelId="{F88FDD22-9777-DC40-B2C3-D30AF135186E}" type="presOf" srcId="{B639CB0E-619F-5B49-8F0C-081AB40BE154}" destId="{BCE4C6C1-E11B-594C-9878-D93E39F87385}" srcOrd="1" destOrd="0" presId="urn:microsoft.com/office/officeart/2005/8/layout/vList4"/>
    <dgm:cxn modelId="{E52440D8-8D07-8540-A90A-266AD4624F16}" type="presOf" srcId="{B639CB0E-619F-5B49-8F0C-081AB40BE154}" destId="{18D09D77-651F-F441-89F2-17F42ACD5B22}" srcOrd="0" destOrd="0" presId="urn:microsoft.com/office/officeart/2005/8/layout/vList4"/>
    <dgm:cxn modelId="{43CA0574-CFA2-2B4A-8405-7C47E34853A5}" type="presOf" srcId="{71AEB743-9711-6142-AD61-EE2E3060789A}" destId="{4B20879D-1BA6-964A-9922-06194BCE8234}" srcOrd="0" destOrd="0" presId="urn:microsoft.com/office/officeart/2005/8/layout/vList4"/>
    <dgm:cxn modelId="{E10A2B76-A3A2-6E42-A87E-8EF5225D0607}" type="presOf" srcId="{CD13794E-9586-6542-A34E-E3853922C92D}" destId="{B0F78F31-84AC-8B43-8F9B-32EA1F61FE1D}" srcOrd="0" destOrd="0" presId="urn:microsoft.com/office/officeart/2005/8/layout/vList4"/>
    <dgm:cxn modelId="{B99ECF8A-F979-0949-80B0-BBBC9BB26665}" type="presOf" srcId="{1FC91FF9-F000-514A-9561-AA12BADAD630}" destId="{F0C1914B-0BB6-5142-B1CF-3F2A4B942BEC}"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B05D1BE4-596B-9C45-9AEA-CE46A8F71589}" type="presOf" srcId="{AE3F423A-2B5E-BC4A-AF56-B3BBDC83E2BC}" destId="{9D3FA67F-CD1D-BD4B-97B1-94EC77E711C9}" srcOrd="0" destOrd="0" presId="urn:microsoft.com/office/officeart/2005/8/layout/vList4"/>
    <dgm:cxn modelId="{341B48EB-5F37-4748-A4BD-AFC9DFEE527E}" type="presOf" srcId="{AE3F423A-2B5E-BC4A-AF56-B3BBDC83E2BC}" destId="{2D619E53-340D-B34D-9757-56C72E2053CD}" srcOrd="1" destOrd="0" presId="urn:microsoft.com/office/officeart/2005/8/layout/vList4"/>
    <dgm:cxn modelId="{B6606683-BADC-3F43-8D23-7DBEE2E24C45}" type="presParOf" srcId="{F0C1914B-0BB6-5142-B1CF-3F2A4B942BEC}" destId="{38A90E93-AC9E-0F4C-9A47-409C6C100BC9}" srcOrd="0" destOrd="0" presId="urn:microsoft.com/office/officeart/2005/8/layout/vList4"/>
    <dgm:cxn modelId="{3B5B9132-E1FE-0C4A-B66B-BFABADB23789}" type="presParOf" srcId="{38A90E93-AC9E-0F4C-9A47-409C6C100BC9}" destId="{18D09D77-651F-F441-89F2-17F42ACD5B22}" srcOrd="0" destOrd="0" presId="urn:microsoft.com/office/officeart/2005/8/layout/vList4"/>
    <dgm:cxn modelId="{D1290214-5BD4-3547-B94D-020E57EDFDD1}" type="presParOf" srcId="{38A90E93-AC9E-0F4C-9A47-409C6C100BC9}" destId="{AEE820C1-DF18-2544-A7EC-2402B266ADA4}" srcOrd="1" destOrd="0" presId="urn:microsoft.com/office/officeart/2005/8/layout/vList4"/>
    <dgm:cxn modelId="{0C8F770B-E0AA-5F45-BC4A-64CC77EB4CFE}" type="presParOf" srcId="{38A90E93-AC9E-0F4C-9A47-409C6C100BC9}" destId="{BCE4C6C1-E11B-594C-9878-D93E39F87385}" srcOrd="2" destOrd="0" presId="urn:microsoft.com/office/officeart/2005/8/layout/vList4"/>
    <dgm:cxn modelId="{A50BD0D6-4108-B64A-B03A-458140A268B1}" type="presParOf" srcId="{F0C1914B-0BB6-5142-B1CF-3F2A4B942BEC}" destId="{FFCECDCE-168D-F547-A6F8-2F36C6FA5BBD}" srcOrd="1" destOrd="0" presId="urn:microsoft.com/office/officeart/2005/8/layout/vList4"/>
    <dgm:cxn modelId="{C17D0C61-5415-B14E-BF27-32D19A54B772}" type="presParOf" srcId="{F0C1914B-0BB6-5142-B1CF-3F2A4B942BEC}" destId="{229120C1-00B8-2644-BA3E-4AE467D23A62}" srcOrd="2" destOrd="0" presId="urn:microsoft.com/office/officeart/2005/8/layout/vList4"/>
    <dgm:cxn modelId="{7310D231-C36C-1142-B83C-46798E035BAA}" type="presParOf" srcId="{229120C1-00B8-2644-BA3E-4AE467D23A62}" destId="{9D3FA67F-CD1D-BD4B-97B1-94EC77E711C9}" srcOrd="0" destOrd="0" presId="urn:microsoft.com/office/officeart/2005/8/layout/vList4"/>
    <dgm:cxn modelId="{63A13713-24C3-5F4B-BB6D-42E6F186F24B}" type="presParOf" srcId="{229120C1-00B8-2644-BA3E-4AE467D23A62}" destId="{95E0771D-8FAB-A44E-9AC4-D7E15E6C397D}" srcOrd="1" destOrd="0" presId="urn:microsoft.com/office/officeart/2005/8/layout/vList4"/>
    <dgm:cxn modelId="{EF87CCED-AE98-ED44-84EE-3E3156967B39}" type="presParOf" srcId="{229120C1-00B8-2644-BA3E-4AE467D23A62}" destId="{2D619E53-340D-B34D-9757-56C72E2053CD}" srcOrd="2" destOrd="0" presId="urn:microsoft.com/office/officeart/2005/8/layout/vList4"/>
    <dgm:cxn modelId="{CB3EC08A-ACAB-974C-BFF4-D85FCD4426BF}" type="presParOf" srcId="{F0C1914B-0BB6-5142-B1CF-3F2A4B942BEC}" destId="{67D54CEC-BAEF-0546-9BEB-8CF07B622904}" srcOrd="3" destOrd="0" presId="urn:microsoft.com/office/officeart/2005/8/layout/vList4"/>
    <dgm:cxn modelId="{B840C583-875E-FF4F-A300-49BC795F8F60}" type="presParOf" srcId="{F0C1914B-0BB6-5142-B1CF-3F2A4B942BEC}" destId="{F6ED839E-E60A-ED4A-8286-71756B22FB13}" srcOrd="4" destOrd="0" presId="urn:microsoft.com/office/officeart/2005/8/layout/vList4"/>
    <dgm:cxn modelId="{C39C1C40-A3B1-794D-8FB0-FDE841BE37DF}" type="presParOf" srcId="{F6ED839E-E60A-ED4A-8286-71756B22FB13}" destId="{4B20879D-1BA6-964A-9922-06194BCE8234}" srcOrd="0" destOrd="0" presId="urn:microsoft.com/office/officeart/2005/8/layout/vList4"/>
    <dgm:cxn modelId="{C922A129-1447-BF45-BF1A-6BC69DFB6133}" type="presParOf" srcId="{F6ED839E-E60A-ED4A-8286-71756B22FB13}" destId="{04B207F0-8830-5A42-A51A-2E1A72F4BAE6}" srcOrd="1" destOrd="0" presId="urn:microsoft.com/office/officeart/2005/8/layout/vList4"/>
    <dgm:cxn modelId="{783A1115-3BC0-0442-A4DE-8B68412912D0}" type="presParOf" srcId="{F6ED839E-E60A-ED4A-8286-71756B22FB13}" destId="{EF1B7D94-D338-CA46-B8E3-6788707D5018}" srcOrd="2" destOrd="0" presId="urn:microsoft.com/office/officeart/2005/8/layout/vList4"/>
    <dgm:cxn modelId="{FDB9E03C-663E-0345-AC46-61D5B9AB130D}" type="presParOf" srcId="{F0C1914B-0BB6-5142-B1CF-3F2A4B942BEC}" destId="{5E0549A7-C60C-B545-9F66-6CD2656B67E7}" srcOrd="5" destOrd="0" presId="urn:microsoft.com/office/officeart/2005/8/layout/vList4"/>
    <dgm:cxn modelId="{ACD9AE9C-BEF2-6948-9ECE-2BAF43E35701}" type="presParOf" srcId="{F0C1914B-0BB6-5142-B1CF-3F2A4B942BEC}" destId="{871B5B34-5C31-EB40-95D8-4E8429697060}" srcOrd="6" destOrd="0" presId="urn:microsoft.com/office/officeart/2005/8/layout/vList4"/>
    <dgm:cxn modelId="{21673E0E-D8B5-4340-9657-9761D4FC802F}" type="presParOf" srcId="{871B5B34-5C31-EB40-95D8-4E8429697060}" destId="{B0F78F31-84AC-8B43-8F9B-32EA1F61FE1D}" srcOrd="0" destOrd="0" presId="urn:microsoft.com/office/officeart/2005/8/layout/vList4"/>
    <dgm:cxn modelId="{01A71309-C173-924C-A1C6-E8F2644E15E1}" type="presParOf" srcId="{871B5B34-5C31-EB40-95D8-4E8429697060}" destId="{14020C73-B559-DC48-88C5-F238339E1C04}" srcOrd="1" destOrd="0" presId="urn:microsoft.com/office/officeart/2005/8/layout/vList4"/>
    <dgm:cxn modelId="{DE8449A5-F2CA-5F4F-93BD-B46A3B30D911}"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Barafu</a:t>
          </a:r>
          <a:r>
            <a:rPr lang="en-US" sz="3000" kern="1200" dirty="0">
              <a:solidFill>
                <a:schemeClr val="bg1"/>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bahari</a:t>
          </a:r>
          <a:r>
            <a:rPr lang="en-US" sz="3000" kern="1200" dirty="0">
              <a:solidFill>
                <a:schemeClr val="bg1"/>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aktiki</a:t>
          </a:r>
          <a:r>
            <a:rPr lang="en-US" sz="3000" kern="1200" dirty="0">
              <a:solidFill>
                <a:schemeClr val="bg1"/>
              </a:solidFill>
            </a:rPr>
            <a:t> </a:t>
          </a:r>
          <a:r>
            <a:rPr lang="en-US" sz="3000" kern="1200" dirty="0" err="1">
              <a:solidFill>
                <a:schemeClr val="bg1"/>
              </a:solidFill>
            </a:rPr>
            <a:t>imepotea</a:t>
          </a:r>
          <a:r>
            <a:rPr lang="en-US" sz="3000" kern="1200" dirty="0">
              <a:solidFill>
                <a:schemeClr val="bg1"/>
              </a:solidFill>
            </a:rPr>
            <a:t> </a:t>
          </a:r>
          <a:r>
            <a:rPr lang="en-US" sz="3000" kern="1200" dirty="0" err="1">
              <a:solidFill>
                <a:schemeClr val="bg1"/>
              </a:solidFill>
            </a:rPr>
            <a:t>katika</a:t>
          </a:r>
          <a:r>
            <a:rPr lang="en-US" sz="3000" kern="1200" dirty="0">
              <a:solidFill>
                <a:schemeClr val="bg1"/>
              </a:solidFill>
            </a:rPr>
            <a:t> </a:t>
          </a:r>
          <a:r>
            <a:rPr lang="en-US" sz="3000" b="1" kern="1200" dirty="0" err="1">
              <a:solidFill>
                <a:srgbClr val="FFC000"/>
              </a:solidFill>
            </a:rPr>
            <a:t>mbili</a:t>
          </a:r>
          <a:r>
            <a:rPr lang="en-US" sz="3000" b="1" kern="1200" dirty="0">
              <a:solidFill>
                <a:srgbClr val="FFC000"/>
              </a:solidFill>
            </a:rPr>
            <a:t> </a:t>
          </a:r>
          <a:r>
            <a:rPr lang="en-US" sz="3000" b="1" kern="1200" dirty="0" err="1">
              <a:solidFill>
                <a:srgbClr val="FFC000"/>
              </a:solidFill>
            </a:rPr>
            <a:t>ya</a:t>
          </a:r>
          <a:r>
            <a:rPr lang="en-US" sz="3000" b="1" kern="1200" dirty="0">
              <a:solidFill>
                <a:srgbClr val="FFC000"/>
              </a:solidFill>
            </a:rPr>
            <a:t> </a:t>
          </a:r>
          <a:r>
            <a:rPr lang="en-US" sz="3000" b="1" kern="1200" dirty="0" err="1">
              <a:solidFill>
                <a:srgbClr val="FFC000"/>
              </a:solidFill>
            </a:rPr>
            <a:t>tatu</a:t>
          </a:r>
          <a:r>
            <a:rPr lang="en-US" sz="3000" b="1" kern="1200" dirty="0">
              <a:solidFill>
                <a:srgbClr val="FFC000"/>
              </a:solidFill>
            </a:rPr>
            <a:t> </a:t>
          </a:r>
          <a:r>
            <a:rPr lang="en-US" sz="3000" b="1" kern="1200" dirty="0" err="1">
              <a:solidFill>
                <a:srgbClr val="FFC000"/>
              </a:solidFill>
            </a:rPr>
            <a:t>kwa</a:t>
          </a:r>
          <a:r>
            <a:rPr lang="en-US" sz="3000" b="1" kern="1200" dirty="0">
              <a:solidFill>
                <a:srgbClr val="FFC000"/>
              </a:solidFill>
            </a:rPr>
            <a:t> </a:t>
          </a:r>
          <a:r>
            <a:rPr lang="en-US" sz="3000" b="1" kern="1200" dirty="0" err="1">
              <a:solidFill>
                <a:srgbClr val="FFC000"/>
              </a:solidFill>
            </a:rPr>
            <a:t>kila</a:t>
          </a:r>
          <a:r>
            <a:rPr lang="en-US" sz="3000" b="1" kern="1200" dirty="0">
              <a:solidFill>
                <a:srgbClr val="FFC000"/>
              </a:solidFill>
            </a:rPr>
            <a:t> </a:t>
          </a:r>
          <a:r>
            <a:rPr lang="en-US" sz="3000" b="1" kern="1200" dirty="0" err="1">
              <a:solidFill>
                <a:srgbClr val="FFC000"/>
              </a:solidFill>
            </a:rPr>
            <a:t>mara</a:t>
          </a:r>
          <a:r>
            <a:rPr lang="en-US" sz="3000" b="1" kern="1200" dirty="0">
              <a:solidFill>
                <a:srgbClr val="FFC000"/>
              </a:solidFill>
            </a:rPr>
            <a:t> </a:t>
          </a:r>
          <a:r>
            <a:rPr lang="en-US" sz="3000" b="1" kern="1200" dirty="0" err="1">
              <a:solidFill>
                <a:srgbClr val="FFC000"/>
              </a:solidFill>
            </a:rPr>
            <a:t>tatu</a:t>
          </a:r>
          <a:r>
            <a:rPr lang="en-US" sz="3000" b="1" kern="1200" dirty="0">
              <a:solidFill>
                <a:srgbClr val="FFC000"/>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kipindi</a:t>
          </a:r>
          <a:r>
            <a:rPr lang="en-US" sz="3000" b="0" kern="1200" dirty="0">
              <a:solidFill>
                <a:schemeClr val="bg1"/>
              </a:solidFill>
            </a:rPr>
            <a:t> cha joto</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0" kern="1200" dirty="0">
              <a:solidFill>
                <a:schemeClr val="bg1"/>
              </a:solidFill>
            </a:rPr>
            <a:t>  </a:t>
          </a:r>
          <a:r>
            <a:rPr lang="en-US" sz="3000" b="1" kern="1200" dirty="0" err="1">
              <a:solidFill>
                <a:schemeClr val="accent1"/>
              </a:solidFill>
            </a:rPr>
            <a:t>Asilimia</a:t>
          </a:r>
          <a:r>
            <a:rPr lang="en-US" sz="3000" b="1" kern="1200" dirty="0">
              <a:solidFill>
                <a:schemeClr val="accent1"/>
              </a:solidFill>
            </a:rPr>
            <a:t> </a:t>
          </a:r>
          <a:r>
            <a:rPr lang="en-US" sz="3000" b="1" kern="1200" dirty="0" err="1">
              <a:solidFill>
                <a:schemeClr val="accent1"/>
              </a:solidFill>
            </a:rPr>
            <a:t>hamsini</a:t>
          </a:r>
          <a:r>
            <a:rPr lang="en-US" sz="3000" b="1" kern="1200" dirty="0">
              <a:solidFill>
                <a:schemeClr val="accent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aina</a:t>
          </a:r>
          <a:r>
            <a:rPr lang="en-US" sz="3000" b="0" kern="1200" dirty="0">
              <a:solidFill>
                <a:schemeClr val="bg1"/>
              </a:solidFill>
            </a:rPr>
            <a:t> za </a:t>
          </a:r>
          <a:r>
            <a:rPr lang="en-US" sz="3000" b="0" kern="1200" dirty="0" err="1">
              <a:solidFill>
                <a:schemeClr val="bg1"/>
              </a:solidFill>
            </a:rPr>
            <a:t>wadudu</a:t>
          </a:r>
          <a:r>
            <a:rPr lang="en-US" sz="3000" b="0" kern="1200" dirty="0">
              <a:solidFill>
                <a:schemeClr val="bg1"/>
              </a:solidFill>
            </a:rPr>
            <a:t> </a:t>
          </a:r>
          <a:r>
            <a:rPr lang="en-US" sz="3000" b="0" kern="1200" dirty="0" err="1">
              <a:solidFill>
                <a:schemeClr val="bg1"/>
              </a:solidFill>
            </a:rPr>
            <a:t>hupotea</a:t>
          </a:r>
          <a:r>
            <a:rPr lang="en-US" sz="3000" b="0" kern="1200" dirty="0">
              <a:solidFill>
                <a:schemeClr val="bg1"/>
              </a:solidFill>
            </a:rPr>
            <a:t> </a:t>
          </a:r>
          <a:r>
            <a:rPr lang="en-US" sz="3000" b="0" kern="1200" dirty="0" err="1">
              <a:solidFill>
                <a:schemeClr val="bg1"/>
              </a:solidFill>
            </a:rPr>
            <a:t>kwa</a:t>
          </a:r>
          <a:r>
            <a:rPr lang="en-US" sz="3000" b="0" kern="1200" dirty="0">
              <a:solidFill>
                <a:schemeClr val="bg1"/>
              </a:solidFill>
            </a:rPr>
            <a:t> </a:t>
          </a:r>
          <a:r>
            <a:rPr lang="en-US" sz="3000" b="0" kern="1200" dirty="0" err="1">
              <a:solidFill>
                <a:schemeClr val="bg1"/>
              </a:solidFill>
            </a:rPr>
            <a:t>zaidi</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asilimia</a:t>
          </a:r>
          <a:r>
            <a:rPr lang="en-US" sz="3000" b="0" kern="1200" dirty="0">
              <a:solidFill>
                <a:schemeClr val="bg1"/>
              </a:solidFill>
            </a:rPr>
            <a:t> </a:t>
          </a:r>
          <a:r>
            <a:rPr lang="en-US" sz="3000" b="0" kern="1200" dirty="0" err="1">
              <a:solidFill>
                <a:schemeClr val="bg1"/>
              </a:solidFill>
            </a:rPr>
            <a:t>hamsini</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kiwango</a:t>
          </a:r>
          <a:r>
            <a:rPr lang="en-US" sz="3000" b="0" kern="1200" dirty="0">
              <a:solidFill>
                <a:schemeClr val="bg1"/>
              </a:solidFill>
            </a:rPr>
            <a:t> cha </a:t>
          </a:r>
          <a:r>
            <a:rPr lang="en-US" sz="3000" b="0" kern="1200" dirty="0" err="1">
              <a:solidFill>
                <a:schemeClr val="bg1"/>
              </a:solidFill>
            </a:rPr>
            <a:t>makazi</a:t>
          </a:r>
          <a:r>
            <a:rPr lang="en-US" sz="3000" b="0" kern="1200" dirty="0">
              <a:solidFill>
                <a:schemeClr val="bg1"/>
              </a:solidFill>
            </a:rPr>
            <a:t> yao</a:t>
          </a:r>
          <a:r>
            <a:rPr lang="en-US" sz="3000" b="0" kern="1200" baseline="30000" dirty="0">
              <a:solidFill>
                <a:schemeClr val="bg1"/>
              </a:solidFill>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Ukame</a:t>
          </a:r>
          <a:r>
            <a:rPr lang="en-US" sz="3000" kern="1200" dirty="0">
              <a:solidFill>
                <a:schemeClr val="bg1"/>
              </a:solidFill>
            </a:rPr>
            <a:t>: </a:t>
          </a:r>
          <a:r>
            <a:rPr lang="en-US" sz="3000" b="1" kern="1200" dirty="0" err="1" smtClean="0">
              <a:solidFill>
                <a:schemeClr val="accent1"/>
              </a:solidFill>
            </a:rPr>
            <a:t>Vipindi</a:t>
          </a:r>
          <a:r>
            <a:rPr lang="en-US" sz="3000" b="1" kern="1200" dirty="0" smtClean="0">
              <a:solidFill>
                <a:schemeClr val="accent1"/>
              </a:solidFill>
            </a:rPr>
            <a:t> </a:t>
          </a:r>
          <a:r>
            <a:rPr lang="en-US" sz="3000" b="1" kern="1200" dirty="0" err="1" smtClean="0">
              <a:solidFill>
                <a:schemeClr val="accent1"/>
              </a:solidFill>
            </a:rPr>
            <a:t>virefu</a:t>
          </a:r>
          <a:r>
            <a:rPr lang="en-US" sz="3000" b="1" kern="1200" dirty="0" smtClean="0">
              <a:solidFill>
                <a:schemeClr val="accent1"/>
              </a:solidFill>
            </a:rPr>
            <a:t> </a:t>
          </a:r>
          <a:r>
            <a:rPr lang="en-US" sz="3000" b="1" kern="1200" dirty="0" err="1" smtClean="0">
              <a:solidFill>
                <a:schemeClr val="accent1"/>
              </a:solidFill>
            </a:rPr>
            <a:t>kwa</a:t>
          </a:r>
          <a:r>
            <a:rPr lang="en-US" sz="3000" b="1" kern="1200" dirty="0" smtClean="0">
              <a:solidFill>
                <a:schemeClr val="accent1"/>
              </a:solidFill>
            </a:rPr>
            <a:t> </a:t>
          </a:r>
          <a:r>
            <a:rPr lang="en-US" sz="3000" b="1" kern="1200" dirty="0" err="1" smtClean="0">
              <a:solidFill>
                <a:schemeClr val="accent1"/>
              </a:solidFill>
            </a:rPr>
            <a:t>Miezi</a:t>
          </a:r>
          <a:r>
            <a:rPr lang="en-US" sz="3000" b="1" kern="1200" dirty="0" smtClean="0">
              <a:solidFill>
                <a:schemeClr val="accent1"/>
              </a:solidFill>
            </a:rPr>
            <a:t> </a:t>
          </a:r>
          <a:r>
            <a:rPr lang="en-US" sz="3000" b="1" kern="1200" dirty="0" err="1" smtClean="0">
              <a:solidFill>
                <a:schemeClr val="accent1"/>
              </a:solidFill>
            </a:rPr>
            <a:t>kumi</a:t>
          </a:r>
          <a:r>
            <a:rPr lang="en-US" sz="3000" b="1" kern="1200" dirty="0" smtClean="0">
              <a:solidFill>
                <a:schemeClr val="accent1"/>
              </a:solidFill>
            </a:rPr>
            <a:t> </a:t>
          </a:r>
          <a:r>
            <a:rPr lang="en-US" sz="3000" b="1" kern="1200" dirty="0" err="1">
              <a:solidFill>
                <a:schemeClr val="accent1"/>
              </a:solidFill>
            </a:rPr>
            <a:t>na</a:t>
          </a:r>
          <a:r>
            <a:rPr lang="en-US" sz="3000" b="1" kern="1200" dirty="0">
              <a:solidFill>
                <a:schemeClr val="accent1"/>
              </a:solidFill>
            </a:rPr>
            <a:t> </a:t>
          </a:r>
          <a:r>
            <a:rPr lang="en-US" sz="3000" b="1" kern="1200" dirty="0" err="1">
              <a:solidFill>
                <a:schemeClr val="accent1"/>
              </a:solidFill>
            </a:rPr>
            <a:t>moja</a:t>
          </a:r>
          <a:r>
            <a:rPr lang="en-US" sz="3000" b="1" kern="1200" dirty="0">
              <a:solidFill>
                <a:schemeClr val="accent1"/>
              </a:solidFill>
            </a:rPr>
            <a:t> </a:t>
          </a:r>
          <a:endParaRPr lang="en-US" sz="3000" b="1" kern="1200" dirty="0" smtClean="0">
            <a:solidFill>
              <a:schemeClr val="accent1"/>
            </a:solidFill>
          </a:endParaRPr>
        </a:p>
        <a:p>
          <a:pPr lvl="0" algn="l" defTabSz="1333500">
            <a:lnSpc>
              <a:spcPct val="90000"/>
            </a:lnSpc>
            <a:spcBef>
              <a:spcPct val="0"/>
            </a:spcBef>
            <a:spcAft>
              <a:spcPct val="35000"/>
            </a:spcAft>
          </a:pPr>
          <a:r>
            <a:rPr lang="en-US" sz="2000" i="1" kern="1200" dirty="0" err="1" smtClean="0">
              <a:solidFill>
                <a:schemeClr val="bg1"/>
              </a:solidFill>
            </a:rPr>
            <a:t>Huongeza</a:t>
          </a:r>
          <a:r>
            <a:rPr lang="en-US" sz="2000" i="1" kern="1200" dirty="0" smtClean="0">
              <a:solidFill>
                <a:schemeClr val="bg1"/>
              </a:solidFill>
            </a:rPr>
            <a:t> </a:t>
          </a:r>
          <a:r>
            <a:rPr lang="en-US" sz="2000" i="1" kern="1200" dirty="0" err="1">
              <a:solidFill>
                <a:schemeClr val="bg1"/>
              </a:solidFill>
            </a:rPr>
            <a:t>wastani</a:t>
          </a:r>
          <a:r>
            <a:rPr lang="en-US" sz="2000" i="1" kern="1200" dirty="0">
              <a:solidFill>
                <a:schemeClr val="bg1"/>
              </a:solidFill>
            </a:rPr>
            <a:t> wa </a:t>
          </a:r>
          <a:r>
            <a:rPr lang="en-US" sz="2000" i="1" kern="1200" dirty="0" err="1">
              <a:solidFill>
                <a:schemeClr val="bg1"/>
              </a:solidFill>
            </a:rPr>
            <a:t>urefu</a:t>
          </a:r>
          <a:r>
            <a:rPr lang="en-US" sz="2000" i="1" kern="1200" dirty="0">
              <a:solidFill>
                <a:schemeClr val="bg1"/>
              </a:solidFill>
            </a:rPr>
            <a:t> wa ukame</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None/>
          </a:pPr>
          <a:r>
            <a:rPr lang="en-US" sz="2700" b="1" kern="1200" dirty="0">
              <a:solidFill>
                <a:srgbClr val="FFC000"/>
              </a:solidFill>
            </a:rPr>
            <a:t>  </a:t>
          </a:r>
          <a:r>
            <a:rPr lang="en-US" sz="2700" b="0" kern="1200" dirty="0" err="1">
              <a:solidFill>
                <a:schemeClr val="bg1"/>
              </a:solidFill>
            </a:rPr>
            <a:t>Eneo</a:t>
          </a:r>
          <a:r>
            <a:rPr lang="en-US" sz="2700" b="0" kern="1200" dirty="0">
              <a:solidFill>
                <a:schemeClr val="bg1"/>
              </a:solidFill>
            </a:rPr>
            <a:t> </a:t>
          </a:r>
          <a:r>
            <a:rPr lang="en-US" sz="2700" b="0" kern="1200" dirty="0" err="1">
              <a:solidFill>
                <a:schemeClr val="bg1"/>
              </a:solidFill>
            </a:rPr>
            <a:t>lilichomwa</a:t>
          </a:r>
          <a:r>
            <a:rPr lang="en-US" sz="2700" b="0" kern="1200" dirty="0">
              <a:solidFill>
                <a:schemeClr val="bg1"/>
              </a:solidFill>
            </a:rPr>
            <a:t> </a:t>
          </a:r>
          <a:r>
            <a:rPr lang="en-US" sz="2700" b="0" kern="1200" dirty="0" err="1" smtClean="0">
              <a:solidFill>
                <a:schemeClr val="bg1"/>
              </a:solidFill>
            </a:rPr>
            <a:t>moto</a:t>
          </a:r>
          <a:r>
            <a:rPr lang="en-US" sz="2700" b="0" kern="1200" dirty="0" smtClean="0">
              <a:solidFill>
                <a:schemeClr val="bg1"/>
              </a:solidFill>
            </a:rPr>
            <a:t> </a:t>
          </a:r>
          <a:r>
            <a:rPr lang="en-US" sz="2700" b="0" kern="1200" dirty="0" err="1">
              <a:solidFill>
                <a:schemeClr val="bg1"/>
              </a:solidFill>
            </a:rPr>
            <a:t>unaosababishwa</a:t>
          </a:r>
          <a:r>
            <a:rPr lang="en-US" sz="2700" b="0" kern="1200" dirty="0">
              <a:solidFill>
                <a:schemeClr val="bg1"/>
              </a:solidFill>
            </a:rPr>
            <a:t> </a:t>
          </a:r>
          <a:r>
            <a:rPr lang="en-US" sz="2700" b="0" kern="1200" dirty="0" err="1">
              <a:solidFill>
                <a:schemeClr val="bg1"/>
              </a:solidFill>
            </a:rPr>
            <a:t>na</a:t>
          </a:r>
          <a:r>
            <a:rPr lang="en-US" sz="2700" b="0" kern="1200" dirty="0">
              <a:solidFill>
                <a:schemeClr val="bg1"/>
              </a:solidFill>
            </a:rPr>
            <a:t> </a:t>
          </a:r>
          <a:r>
            <a:rPr lang="en-US" sz="2700" b="0" kern="1200" dirty="0" err="1">
              <a:solidFill>
                <a:schemeClr val="bg1"/>
              </a:solidFill>
            </a:rPr>
            <a:t>kipindi</a:t>
          </a:r>
          <a:r>
            <a:rPr lang="en-US" sz="2700" b="0" kern="1200" dirty="0">
              <a:solidFill>
                <a:schemeClr val="bg1"/>
              </a:solidFill>
            </a:rPr>
            <a:t> cha </a:t>
          </a:r>
          <a:r>
            <a:rPr lang="en-US" sz="2700" b="0" kern="1200" dirty="0" err="1">
              <a:solidFill>
                <a:schemeClr val="bg1"/>
              </a:solidFill>
            </a:rPr>
            <a:t>joto</a:t>
          </a:r>
          <a:r>
            <a:rPr lang="en-US" sz="2700" b="0" kern="1200" dirty="0">
              <a:solidFill>
                <a:schemeClr val="bg1"/>
              </a:solidFill>
            </a:rPr>
            <a:t> </a:t>
          </a:r>
          <a:r>
            <a:rPr lang="en-US" sz="2700" b="0" kern="1200" dirty="0" err="1">
              <a:solidFill>
                <a:schemeClr val="bg1"/>
              </a:solidFill>
            </a:rPr>
            <a:t>kuongezeka</a:t>
          </a:r>
          <a:r>
            <a:rPr lang="en-US" sz="2700" b="0" kern="1200" dirty="0">
              <a:solidFill>
                <a:schemeClr val="bg1"/>
              </a:solidFill>
            </a:rPr>
            <a:t> </a:t>
          </a:r>
          <a:r>
            <a:rPr lang="en-US" sz="2700" b="1" kern="1200" dirty="0" err="1">
              <a:solidFill>
                <a:srgbClr val="FFC000"/>
              </a:solidFill>
            </a:rPr>
            <a:t>mara</a:t>
          </a:r>
          <a:r>
            <a:rPr lang="en-US" sz="2700" b="1" kern="1200" dirty="0">
              <a:solidFill>
                <a:srgbClr val="FFC000"/>
              </a:solidFill>
            </a:rPr>
            <a:t> </a:t>
          </a:r>
          <a:r>
            <a:rPr lang="en-US" sz="2700" b="1" kern="1200" dirty="0" err="1">
              <a:solidFill>
                <a:srgbClr val="FFC000"/>
              </a:solidFill>
            </a:rPr>
            <a:t>mbili</a:t>
          </a:r>
          <a:r>
            <a:rPr lang="en-US" sz="2700" b="0" kern="1200" dirty="0">
              <a:solidFill>
                <a:schemeClr val="bg1"/>
              </a:solidFill>
            </a:rPr>
            <a:t> </a:t>
          </a:r>
          <a:r>
            <a:rPr lang="en-US" sz="2700" b="0" kern="1200" dirty="0" err="1">
              <a:solidFill>
                <a:schemeClr val="bg1"/>
              </a:solidFill>
            </a:rPr>
            <a:t>katika</a:t>
          </a:r>
          <a:r>
            <a:rPr lang="en-US" sz="2700" b="0" kern="1200" dirty="0">
              <a:solidFill>
                <a:schemeClr val="bg1"/>
              </a:solidFill>
            </a:rPr>
            <a:t> </a:t>
          </a:r>
          <a:r>
            <a:rPr lang="en-US" sz="2700" b="0" kern="1200" dirty="0" err="1" smtClean="0">
              <a:solidFill>
                <a:schemeClr val="bg1"/>
              </a:solidFill>
            </a:rPr>
            <a:t>eneo</a:t>
          </a:r>
          <a:r>
            <a:rPr lang="en-US" sz="2700" b="0" kern="1200" dirty="0" smtClean="0">
              <a:solidFill>
                <a:schemeClr val="bg1"/>
              </a:solidFill>
            </a:rPr>
            <a:t> </a:t>
          </a:r>
          <a:r>
            <a:rPr lang="en-US" sz="2700" b="0" kern="1200" dirty="0">
              <a:solidFill>
                <a:schemeClr val="bg1"/>
              </a:solidFill>
            </a:rPr>
            <a:t>la </a:t>
          </a:r>
          <a:r>
            <a:rPr lang="en-US" sz="2700" b="0" kern="1200" dirty="0" err="1">
              <a:solidFill>
                <a:schemeClr val="bg1"/>
              </a:solidFill>
            </a:rPr>
            <a:t>Mediterania</a:t>
          </a:r>
          <a:r>
            <a:rPr lang="en-US" sz="2700" b="0" kern="1200" dirty="0">
              <a:solidFill>
                <a:schemeClr val="bg1"/>
              </a:solidFill>
            </a:rPr>
            <a:t> </a:t>
          </a:r>
          <a:r>
            <a:rPr lang="en-US" sz="2700" b="0" kern="1200" baseline="30000" dirty="0">
              <a:solidFill>
                <a:schemeClr val="bg1"/>
              </a:solidFill>
            </a:rPr>
            <a:t>4</a:t>
          </a:r>
        </a:p>
        <a:p>
          <a:pPr lvl="0" algn="l" defTabSz="1200150">
            <a:lnSpc>
              <a:spcPct val="90000"/>
            </a:lnSpc>
            <a:spcBef>
              <a:spcPct val="0"/>
            </a:spcBef>
            <a:spcAft>
              <a:spcPct val="35000"/>
            </a:spcAft>
            <a:buNone/>
          </a:pPr>
          <a:r>
            <a:rPr lang="en-US" sz="2700" b="1" kern="1200" baseline="30000" dirty="0">
              <a:solidFill>
                <a:schemeClr val="bg1"/>
              </a:solidFill>
            </a:rPr>
            <a:t>   </a:t>
          </a:r>
          <a:r>
            <a:rPr lang="en-US" sz="2700" b="1" i="1" kern="1200" baseline="30000" dirty="0" err="1">
              <a:solidFill>
                <a:schemeClr val="bg1"/>
              </a:solidFill>
            </a:rPr>
            <a:t>Ikilinganishwa</a:t>
          </a:r>
          <a:r>
            <a:rPr lang="en-US" sz="2700" b="1" i="1" kern="1200" baseline="30000" dirty="0">
              <a:solidFill>
                <a:schemeClr val="bg1"/>
              </a:solidFill>
            </a:rPr>
            <a:t> </a:t>
          </a:r>
          <a:r>
            <a:rPr lang="en-US" sz="2700" b="1" i="1" kern="1200" baseline="30000" dirty="0" err="1">
              <a:solidFill>
                <a:schemeClr val="bg1"/>
              </a:solidFill>
            </a:rPr>
            <a:t>na</a:t>
          </a:r>
          <a:r>
            <a:rPr lang="en-US" sz="2700" b="1" i="1" kern="1200" baseline="30000" dirty="0">
              <a:solidFill>
                <a:schemeClr val="bg1"/>
              </a:solidFill>
            </a:rPr>
            <a:t> </a:t>
          </a:r>
          <a:r>
            <a:rPr lang="en-US" sz="2700" b="1" i="1" kern="1200" baseline="30000" dirty="0" err="1">
              <a:solidFill>
                <a:schemeClr val="bg1"/>
              </a:solidFill>
            </a:rPr>
            <a:t>sasa</a:t>
          </a:r>
          <a:endParaRPr lang="en-US" sz="2700" b="0" i="1" kern="1200" baseline="30000" dirty="0"/>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3A74F-993D-0043-8B20-C181E0DDBA58}">
      <dsp:nvSpPr>
        <dsp:cNvPr id="0" name=""/>
        <dsp:cNvSpPr/>
      </dsp:nvSpPr>
      <dsp:spPr>
        <a:xfrm rot="10800000">
          <a:off x="2569709" y="157681"/>
          <a:ext cx="10817655"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06680" rIns="199136" bIns="106680" numCol="1" spcCol="1270" anchor="ctr" anchorCtr="0">
          <a:noAutofit/>
        </a:bodyPr>
        <a:lstStyle/>
        <a:p>
          <a:pPr lvl="0" algn="l" defTabSz="1244600">
            <a:lnSpc>
              <a:spcPct val="90000"/>
            </a:lnSpc>
            <a:spcBef>
              <a:spcPct val="0"/>
            </a:spcBef>
            <a:spcAft>
              <a:spcPct val="35000"/>
            </a:spcAft>
          </a:pPr>
          <a:r>
            <a:rPr lang="en-US" sz="2800" b="0" i="0" kern="1200" dirty="0" err="1"/>
            <a:t>Kuzuia</a:t>
          </a:r>
          <a:r>
            <a:rPr lang="en-US" sz="2800" b="0" i="0" kern="1200" dirty="0"/>
            <a:t> </a:t>
          </a:r>
          <a:r>
            <a:rPr lang="en-US" sz="2800" b="1" i="0" kern="1200" dirty="0" err="1">
              <a:solidFill>
                <a:srgbClr val="FFC000"/>
              </a:solidFill>
            </a:rPr>
            <a:t>takribani</a:t>
          </a:r>
          <a:r>
            <a:rPr lang="en-US" sz="2800" b="1" i="0" kern="1200" dirty="0">
              <a:solidFill>
                <a:srgbClr val="FFC000"/>
              </a:solidFill>
            </a:rPr>
            <a:t> 295,000 </a:t>
          </a:r>
          <a:r>
            <a:rPr lang="en-US" sz="2800" b="1" i="0" kern="1200" dirty="0" err="1">
              <a:solidFill>
                <a:srgbClr val="FFC000"/>
              </a:solidFill>
            </a:rPr>
            <a:t>ya</a:t>
          </a:r>
          <a:r>
            <a:rPr lang="en-US" sz="2800" b="1" i="0" kern="1200" dirty="0">
              <a:solidFill>
                <a:srgbClr val="FFC000"/>
              </a:solidFill>
            </a:rPr>
            <a:t> </a:t>
          </a:r>
          <a:r>
            <a:rPr lang="en-US" sz="2800" b="1" i="0" kern="1200" dirty="0" err="1">
              <a:solidFill>
                <a:srgbClr val="FFC000"/>
              </a:solidFill>
            </a:rPr>
            <a:t>vifo</a:t>
          </a:r>
          <a:r>
            <a:rPr lang="en-US" sz="2800" b="1" i="0" kern="1200" dirty="0">
              <a:solidFill>
                <a:srgbClr val="FFC000"/>
              </a:solidFill>
            </a:rPr>
            <a:t> </a:t>
          </a:r>
          <a:r>
            <a:rPr lang="en-US" sz="2800" b="1" i="0" kern="1200" dirty="0" err="1">
              <a:solidFill>
                <a:srgbClr val="FFC000"/>
              </a:solidFill>
            </a:rPr>
            <a:t>vya</a:t>
          </a:r>
          <a:r>
            <a:rPr lang="en-US" sz="2800" b="1" i="0" kern="1200" dirty="0">
              <a:solidFill>
                <a:srgbClr val="FFC000"/>
              </a:solidFill>
            </a:rPr>
            <a:t> </a:t>
          </a:r>
          <a:r>
            <a:rPr lang="en-US" sz="2800" b="1" i="0" kern="1200" dirty="0" err="1">
              <a:solidFill>
                <a:srgbClr val="FFC000"/>
              </a:solidFill>
            </a:rPr>
            <a:t>mapema</a:t>
          </a:r>
          <a:r>
            <a:rPr lang="en-US" sz="2800" b="1" i="0" kern="1200" dirty="0">
              <a:solidFill>
                <a:srgbClr val="FFC000"/>
              </a:solidFill>
            </a:rPr>
            <a:t> </a:t>
          </a:r>
          <a:r>
            <a:rPr lang="en-US" sz="2800" b="0" i="0" kern="1200" dirty="0" err="1">
              <a:solidFill>
                <a:schemeClr val="bg1"/>
              </a:solidFill>
            </a:rPr>
            <a:t>ifikapo</a:t>
          </a:r>
          <a:r>
            <a:rPr lang="en-US" sz="2800" b="0" i="0" kern="1200" dirty="0">
              <a:solidFill>
                <a:schemeClr val="bg1"/>
              </a:solidFill>
            </a:rPr>
            <a:t> 2030 </a:t>
          </a:r>
          <a:r>
            <a:rPr lang="en-US" sz="2800" b="0" i="0" kern="1200" dirty="0" err="1"/>
            <a:t>kutokana</a:t>
          </a:r>
          <a:r>
            <a:rPr lang="en-US" sz="2800" b="0" i="0" kern="1200" dirty="0"/>
            <a:t> </a:t>
          </a:r>
          <a:r>
            <a:rPr lang="en-US" sz="2800" b="0" i="0" kern="1200" dirty="0" err="1"/>
            <a:t>auchafuzi</a:t>
          </a:r>
          <a:r>
            <a:rPr lang="en-US" sz="2800" b="0" i="0" kern="1200" dirty="0"/>
            <a:t> wa </a:t>
          </a:r>
          <a:r>
            <a:rPr lang="en-US" sz="2800" b="0" i="0" kern="1200" dirty="0" err="1"/>
            <a:t>hewa</a:t>
          </a:r>
          <a:r>
            <a:rPr lang="en-US" sz="2800" b="0" i="0" kern="1200" dirty="0"/>
            <a:t> </a:t>
          </a:r>
          <a:r>
            <a:rPr lang="en-US" sz="2800" b="0" i="0" kern="1200" dirty="0" err="1"/>
            <a:t>unaosababishwa</a:t>
          </a:r>
          <a:r>
            <a:rPr lang="en-US" sz="2800" b="0" i="0" kern="1200" dirty="0"/>
            <a:t> </a:t>
          </a:r>
          <a:r>
            <a:rPr lang="en-US" sz="2800" b="0" i="0" kern="1200" dirty="0" err="1"/>
            <a:t>na</a:t>
          </a:r>
          <a:r>
            <a:rPr lang="en-US" sz="2800" b="0" i="0" kern="1200" dirty="0"/>
            <a:t> </a:t>
          </a:r>
          <a:r>
            <a:rPr lang="en-US" sz="2800" b="0" i="0" kern="1200" dirty="0" err="1"/>
            <a:t>makaa</a:t>
          </a:r>
          <a:r>
            <a:rPr lang="en-US" sz="2800" b="0" i="0" kern="1200" dirty="0"/>
            <a:t> </a:t>
          </a:r>
          <a:r>
            <a:rPr lang="en-US" sz="2800" b="0" i="0" kern="1200" dirty="0" err="1"/>
            <a:t>ya</a:t>
          </a:r>
          <a:r>
            <a:rPr lang="en-US" sz="2800" b="0" i="0" kern="1200" dirty="0"/>
            <a:t> </a:t>
          </a:r>
          <a:r>
            <a:rPr lang="en-US" sz="2800" b="0" i="0" kern="1200" dirty="0" err="1"/>
            <a:t>mawe</a:t>
          </a:r>
          <a:r>
            <a:rPr lang="en-US" sz="2800" b="0" i="0" kern="1200" dirty="0"/>
            <a:t>, </a:t>
          </a:r>
          <a:r>
            <a:rPr lang="en-US" sz="2800" b="0" i="0" kern="1200" dirty="0" err="1"/>
            <a:t>gesi</a:t>
          </a:r>
          <a:r>
            <a:rPr lang="en-US" sz="2800" b="0" i="0" kern="1200" dirty="0"/>
            <a:t> </a:t>
          </a:r>
          <a:r>
            <a:rPr lang="en-US" sz="2800" b="0" i="0" kern="1200" dirty="0" err="1"/>
            <a:t>na</a:t>
          </a:r>
          <a:r>
            <a:rPr lang="en-US" sz="2800" b="0" i="0" kern="1200" dirty="0"/>
            <a:t> </a:t>
          </a:r>
          <a:r>
            <a:rPr lang="en-US" sz="2800" b="0" i="0" kern="1200" dirty="0" err="1"/>
            <a:t>mafuta</a:t>
          </a:r>
          <a:endParaRPr lang="en-US" sz="2800" kern="1200" dirty="0"/>
        </a:p>
      </dsp:txBody>
      <dsp:txXfrm rot="10800000">
        <a:off x="2828984" y="157681"/>
        <a:ext cx="10558380" cy="1037101"/>
      </dsp:txXfrm>
    </dsp:sp>
    <dsp:sp modelId="{01FBF57F-E5F2-984D-A8CB-33F1BB5912E7}">
      <dsp:nvSpPr>
        <dsp:cNvPr id="0" name=""/>
        <dsp:cNvSpPr/>
      </dsp:nvSpPr>
      <dsp:spPr>
        <a:xfrm>
          <a:off x="1682880" y="84"/>
          <a:ext cx="1352294" cy="1352294"/>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E0B431-0895-A34D-BAC0-9CB8CC259437}">
      <dsp:nvSpPr>
        <dsp:cNvPr id="0" name=""/>
        <dsp:cNvSpPr/>
      </dsp:nvSpPr>
      <dsp:spPr>
        <a:xfrm rot="10800000">
          <a:off x="3124106" y="1650528"/>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02870" rIns="192024" bIns="102870" numCol="1" spcCol="1270" anchor="ctr" anchorCtr="0">
          <a:noAutofit/>
        </a:bodyPr>
        <a:lstStyle/>
        <a:p>
          <a:pPr lvl="0" algn="l" defTabSz="1200150">
            <a:lnSpc>
              <a:spcPct val="90000"/>
            </a:lnSpc>
            <a:spcBef>
              <a:spcPct val="0"/>
            </a:spcBef>
            <a:spcAft>
              <a:spcPct val="35000"/>
            </a:spcAft>
          </a:pPr>
          <a:r>
            <a:rPr lang="en-US" sz="2700" b="0" i="0" kern="1200" dirty="0" err="1"/>
            <a:t>Kuzuia</a:t>
          </a:r>
          <a:r>
            <a:rPr lang="en-US" sz="2700" b="0" i="0" kern="1200" dirty="0"/>
            <a:t>  </a:t>
          </a:r>
          <a:r>
            <a:rPr lang="en-US" sz="2700" b="1" i="0" kern="1200" dirty="0" err="1">
              <a:solidFill>
                <a:srgbClr val="FFC000"/>
              </a:solidFill>
            </a:rPr>
            <a:t>takribani</a:t>
          </a:r>
          <a:r>
            <a:rPr lang="en-US" sz="2700" b="1" i="0" kern="1200" dirty="0">
              <a:solidFill>
                <a:srgbClr val="FFC000"/>
              </a:solidFill>
            </a:rPr>
            <a:t> </a:t>
          </a:r>
          <a:r>
            <a:rPr lang="en-US" sz="2700" b="1" i="0" kern="1200" dirty="0" err="1">
              <a:solidFill>
                <a:srgbClr val="FFC000"/>
              </a:solidFill>
            </a:rPr>
            <a:t>vyumba</a:t>
          </a:r>
          <a:r>
            <a:rPr lang="en-US" sz="2700" b="1" i="0" kern="1200" dirty="0">
              <a:solidFill>
                <a:srgbClr val="FFC000"/>
              </a:solidFill>
            </a:rPr>
            <a:t> 29,000 </a:t>
          </a:r>
          <a:r>
            <a:rPr lang="en-US" sz="2700" b="1" i="0" kern="1200" dirty="0" err="1">
              <a:solidFill>
                <a:srgbClr val="FFC000"/>
              </a:solidFill>
            </a:rPr>
            <a:t>vya</a:t>
          </a:r>
          <a:r>
            <a:rPr lang="en-US" sz="2700" b="1" i="0" kern="1200" dirty="0">
              <a:solidFill>
                <a:srgbClr val="FFC000"/>
              </a:solidFill>
            </a:rPr>
            <a:t> </a:t>
          </a:r>
          <a:r>
            <a:rPr lang="en-US" sz="2700" b="1" i="0" kern="1200" dirty="0" err="1">
              <a:solidFill>
                <a:srgbClr val="FFC000"/>
              </a:solidFill>
            </a:rPr>
            <a:t>dharura</a:t>
          </a:r>
          <a:r>
            <a:rPr lang="en-US" sz="2700" b="0" i="0" kern="1200" dirty="0">
              <a:solidFill>
                <a:srgbClr val="FFC000"/>
              </a:solidFill>
            </a:rPr>
            <a:t> </a:t>
          </a:r>
          <a:r>
            <a:rPr lang="en-US" sz="2700" b="0" i="0" kern="1200" dirty="0" err="1"/>
            <a:t>vinavyo</a:t>
          </a:r>
          <a:r>
            <a:rPr lang="en-US" sz="2700" b="0" i="0" kern="1200" dirty="0"/>
            <a:t> </a:t>
          </a:r>
          <a:r>
            <a:rPr lang="en-US" sz="2700" b="0" i="0" kern="1200" dirty="0" err="1"/>
            <a:t>tembelewa</a:t>
          </a:r>
          <a:r>
            <a:rPr lang="en-US" sz="2700" b="0" i="0" kern="1200" dirty="0"/>
            <a:t> </a:t>
          </a:r>
          <a:r>
            <a:rPr lang="en-US" sz="2700" b="0" i="0" kern="1200" dirty="0" err="1"/>
            <a:t>kwa</a:t>
          </a:r>
          <a:r>
            <a:rPr lang="en-US" sz="2700" b="0" i="0" kern="1200" dirty="0"/>
            <a:t> </a:t>
          </a:r>
          <a:r>
            <a:rPr lang="en-US" sz="2700" b="0" i="0" kern="1200" dirty="0" err="1"/>
            <a:t>mwaka</a:t>
          </a:r>
          <a:r>
            <a:rPr lang="en-US" sz="2700" b="0" i="0" kern="1200" dirty="0"/>
            <a:t> </a:t>
          </a:r>
          <a:r>
            <a:rPr lang="en-US" sz="2700" b="0" i="0" kern="1200" dirty="0" err="1"/>
            <a:t>kwa</a:t>
          </a:r>
          <a:r>
            <a:rPr lang="en-US" sz="2700" b="0" i="0" kern="1200" dirty="0"/>
            <a:t> asthma </a:t>
          </a:r>
          <a:r>
            <a:rPr lang="en-US" sz="2700" b="0" i="0" kern="1200" dirty="0" err="1"/>
            <a:t>ya</a:t>
          </a:r>
          <a:r>
            <a:rPr lang="en-US" sz="2700" b="0" i="0" kern="1200" dirty="0"/>
            <a:t> </a:t>
          </a:r>
          <a:r>
            <a:rPr lang="en-US" sz="2700" b="0" i="0" kern="1200" dirty="0" err="1"/>
            <a:t>utotoni</a:t>
          </a:r>
          <a:endParaRPr lang="en-US" sz="2700" kern="1200" dirty="0"/>
        </a:p>
      </dsp:txBody>
      <dsp:txXfrm rot="10800000">
        <a:off x="3383381" y="1650528"/>
        <a:ext cx="8537076" cy="1037101"/>
      </dsp:txXfrm>
    </dsp:sp>
    <dsp:sp modelId="{88132632-A458-CE45-905B-53B4811AFC35}">
      <dsp:nvSpPr>
        <dsp:cNvPr id="0" name=""/>
        <dsp:cNvSpPr/>
      </dsp:nvSpPr>
      <dsp:spPr>
        <a:xfrm>
          <a:off x="2163289" y="1492932"/>
          <a:ext cx="1352294" cy="1352294"/>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F5511-400F-E445-A150-FF5F69AB180F}">
      <dsp:nvSpPr>
        <dsp:cNvPr id="0" name=""/>
        <dsp:cNvSpPr/>
      </dsp:nvSpPr>
      <dsp:spPr>
        <a:xfrm rot="10800000">
          <a:off x="3124106" y="3163254"/>
          <a:ext cx="8796351" cy="1037101"/>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24" tIns="102870" rIns="192024" bIns="102870" numCol="1" spcCol="1270" anchor="ctr" anchorCtr="0">
          <a:noAutofit/>
        </a:bodyPr>
        <a:lstStyle/>
        <a:p>
          <a:pPr lvl="0" algn="l" defTabSz="1200150">
            <a:lnSpc>
              <a:spcPct val="90000"/>
            </a:lnSpc>
            <a:spcBef>
              <a:spcPct val="0"/>
            </a:spcBef>
            <a:spcAft>
              <a:spcPct val="35000"/>
            </a:spcAft>
          </a:pPr>
          <a:r>
            <a:rPr lang="en-US" sz="2700" b="0" i="0" kern="1200" dirty="0" err="1"/>
            <a:t>Kuzuia</a:t>
          </a:r>
          <a:r>
            <a:rPr lang="en-US" sz="2700" b="0" i="0" kern="1200" dirty="0"/>
            <a:t> </a:t>
          </a:r>
          <a:r>
            <a:rPr lang="en-US" sz="2700" b="1" kern="1200" dirty="0" err="1">
              <a:solidFill>
                <a:srgbClr val="FFC000"/>
              </a:solidFill>
            </a:rPr>
            <a:t>masaa</a:t>
          </a:r>
          <a:r>
            <a:rPr lang="en-US" sz="2700" b="1" kern="1200" dirty="0">
              <a:solidFill>
                <a:srgbClr val="FFC000"/>
              </a:solidFill>
            </a:rPr>
            <a:t> </a:t>
          </a:r>
          <a:r>
            <a:rPr lang="en-US" sz="2700" b="1" kern="1200" dirty="0" err="1">
              <a:solidFill>
                <a:srgbClr val="FFC000"/>
              </a:solidFill>
            </a:rPr>
            <a:t>milioni</a:t>
          </a:r>
          <a:r>
            <a:rPr lang="en-US" sz="2700" b="1" kern="1200" dirty="0">
              <a:solidFill>
                <a:srgbClr val="FFC000"/>
              </a:solidFill>
            </a:rPr>
            <a:t> 15 </a:t>
          </a:r>
          <a:r>
            <a:rPr lang="en-US" sz="2700" b="1" kern="1200" dirty="0" err="1">
              <a:solidFill>
                <a:srgbClr val="FFC000"/>
              </a:solidFill>
            </a:rPr>
            <a:t>ya</a:t>
          </a:r>
          <a:r>
            <a:rPr lang="en-US" sz="2700" b="1" kern="1200" dirty="0">
              <a:solidFill>
                <a:srgbClr val="FFC000"/>
              </a:solidFill>
            </a:rPr>
            <a:t> </a:t>
          </a:r>
          <a:r>
            <a:rPr lang="en-US" sz="2700" b="1" kern="1200" dirty="0" err="1">
              <a:solidFill>
                <a:srgbClr val="FFC000"/>
              </a:solidFill>
            </a:rPr>
            <a:t>kazi</a:t>
          </a:r>
          <a:r>
            <a:rPr lang="en-US" sz="2700" b="1" kern="1200" dirty="0">
              <a:solidFill>
                <a:srgbClr val="FFC000"/>
              </a:solidFill>
            </a:rPr>
            <a:t> </a:t>
          </a:r>
          <a:r>
            <a:rPr lang="en-US" sz="2700" b="1" kern="1200" dirty="0" err="1">
              <a:solidFill>
                <a:srgbClr val="FFC000"/>
              </a:solidFill>
            </a:rPr>
            <a:t>kwa</a:t>
          </a:r>
          <a:r>
            <a:rPr lang="en-US" sz="2700" b="1" kern="1200" dirty="0">
              <a:solidFill>
                <a:srgbClr val="FFC000"/>
              </a:solidFill>
            </a:rPr>
            <a:t> </a:t>
          </a:r>
          <a:r>
            <a:rPr lang="en-US" sz="2700" b="1" kern="1200" dirty="0" err="1">
              <a:solidFill>
                <a:srgbClr val="FFC000"/>
              </a:solidFill>
            </a:rPr>
            <a:t>watu</a:t>
          </a:r>
          <a:r>
            <a:rPr lang="en-US" sz="2700" b="1" kern="1200" dirty="0">
              <a:solidFill>
                <a:srgbClr val="FFC000"/>
              </a:solidFill>
            </a:rPr>
            <a:t> </a:t>
          </a:r>
          <a:r>
            <a:rPr lang="en-US" sz="2700" b="1" kern="1200" dirty="0" err="1">
              <a:solidFill>
                <a:srgbClr val="FFC000"/>
              </a:solidFill>
            </a:rPr>
            <a:t>wazima</a:t>
          </a:r>
          <a:r>
            <a:rPr lang="en-US" sz="2700" kern="1200" dirty="0">
              <a:solidFill>
                <a:srgbClr val="FFC000"/>
              </a:solidFill>
            </a:rPr>
            <a:t> </a:t>
          </a:r>
          <a:r>
            <a:rPr lang="en-US" sz="2700" kern="1200" dirty="0" err="1">
              <a:solidFill>
                <a:srgbClr val="FFFFFF"/>
              </a:solidFill>
            </a:rPr>
            <a:t>lyanayopotea</a:t>
          </a:r>
          <a:r>
            <a:rPr lang="en-US" sz="2700" kern="1200" dirty="0">
              <a:solidFill>
                <a:srgbClr val="FFFFFF"/>
              </a:solidFill>
            </a:rPr>
            <a:t> </a:t>
          </a:r>
          <a:r>
            <a:rPr lang="en-US" sz="2700" kern="1200" dirty="0" err="1">
              <a:solidFill>
                <a:srgbClr val="FFFFFF"/>
              </a:solidFill>
            </a:rPr>
            <a:t>kwa</a:t>
          </a:r>
          <a:r>
            <a:rPr lang="en-US" sz="2700" kern="1200" dirty="0">
              <a:solidFill>
                <a:srgbClr val="FFFFFF"/>
              </a:solidFill>
            </a:rPr>
            <a:t> </a:t>
          </a:r>
          <a:r>
            <a:rPr lang="en-US" sz="2700" kern="1200" dirty="0" err="1">
              <a:solidFill>
                <a:srgbClr val="FFFFFF"/>
              </a:solidFill>
            </a:rPr>
            <a:t>mwaka</a:t>
          </a:r>
          <a:endParaRPr lang="en-US" sz="2700" kern="1200" dirty="0"/>
        </a:p>
      </dsp:txBody>
      <dsp:txXfrm rot="10800000">
        <a:off x="3383381" y="3163254"/>
        <a:ext cx="8537076" cy="1037101"/>
      </dsp:txXfrm>
    </dsp:sp>
    <dsp:sp modelId="{E13CB1BD-BF93-2940-95D2-D5307FD7A367}">
      <dsp:nvSpPr>
        <dsp:cNvPr id="0" name=""/>
        <dsp:cNvSpPr/>
      </dsp:nvSpPr>
      <dsp:spPr>
        <a:xfrm>
          <a:off x="2163289" y="3005658"/>
          <a:ext cx="1352294" cy="135229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100000"/>
            </a:lnSpc>
            <a:spcBef>
              <a:spcPct val="0"/>
            </a:spcBef>
            <a:spcAft>
              <a:spcPct val="35000"/>
            </a:spcAft>
          </a:pPr>
          <a:r>
            <a:rPr lang="en-US" sz="800" kern="1200" dirty="0">
              <a:solidFill>
                <a:srgbClr val="FFC000"/>
              </a:solidFill>
            </a:rPr>
            <a:t>  </a:t>
          </a:r>
          <a:endParaRPr lang="en-US" sz="900" kern="1200" dirty="0">
            <a:solidFill>
              <a:srgbClr val="FFC000"/>
            </a:solidFill>
          </a:endParaRPr>
        </a:p>
        <a:p>
          <a:pPr lvl="0" algn="l" defTabSz="355600">
            <a:lnSpc>
              <a:spcPct val="100000"/>
            </a:lnSpc>
            <a:spcBef>
              <a:spcPct val="0"/>
            </a:spcBef>
            <a:spcAft>
              <a:spcPct val="35000"/>
            </a:spcAft>
          </a:pPr>
          <a:r>
            <a:rPr lang="en-US" sz="2800" kern="1200" dirty="0">
              <a:solidFill>
                <a:schemeClr val="bg1"/>
              </a:solidFill>
            </a:rPr>
            <a:t>   </a:t>
          </a:r>
          <a:r>
            <a:rPr lang="en-US" sz="2800" kern="1200" dirty="0" err="1">
              <a:solidFill>
                <a:schemeClr val="bg1"/>
              </a:solidFill>
            </a:rPr>
            <a:t>Ongezeko</a:t>
          </a:r>
          <a:r>
            <a:rPr lang="en-US" sz="2800" kern="1200" dirty="0">
              <a:solidFill>
                <a:schemeClr val="bg1"/>
              </a:solidFill>
            </a:rPr>
            <a:t> la </a:t>
          </a:r>
          <a:r>
            <a:rPr lang="en-US" sz="2800" b="1" kern="1200" dirty="0">
              <a:solidFill>
                <a:srgbClr val="FFC000"/>
              </a:solidFill>
            </a:rPr>
            <a:t>3.0 - 4.5°C (5.4 - 8.1°F) </a:t>
          </a:r>
          <a:r>
            <a:rPr lang="en-US" sz="2800" kern="1200" dirty="0">
              <a:solidFill>
                <a:schemeClr val="bg1"/>
              </a:solidFill>
            </a:rPr>
            <a:t>la </a:t>
          </a:r>
          <a:r>
            <a:rPr lang="en-US" sz="2800" kern="1200" dirty="0" err="1">
              <a:solidFill>
                <a:schemeClr val="bg1"/>
              </a:solidFill>
            </a:rPr>
            <a:t>joto</a:t>
          </a:r>
          <a:r>
            <a:rPr lang="en-US" sz="2800" kern="1200" dirty="0">
              <a:solidFill>
                <a:schemeClr val="bg1"/>
              </a:solidFill>
            </a:rPr>
            <a:t> </a:t>
          </a:r>
          <a:r>
            <a:rPr lang="en-US" sz="2800" kern="1200" dirty="0" err="1">
              <a:solidFill>
                <a:schemeClr val="bg1"/>
              </a:solidFill>
            </a:rPr>
            <a:t>lililokithiri</a:t>
          </a:r>
          <a:r>
            <a:rPr lang="en-US" sz="2800" kern="1200" dirty="0">
              <a:solidFill>
                <a:schemeClr val="bg1"/>
              </a:solidFill>
            </a:rPr>
            <a:t> </a:t>
          </a:r>
          <a:r>
            <a:rPr lang="en-US" sz="2800" kern="1200" dirty="0" err="1">
              <a:solidFill>
                <a:schemeClr val="bg1"/>
              </a:solidFill>
            </a:rPr>
            <a:t>katika</a:t>
          </a:r>
          <a:r>
            <a:rPr lang="en-US" sz="2800" kern="1200" dirty="0">
              <a:solidFill>
                <a:schemeClr val="bg1"/>
              </a:solidFill>
            </a:rPr>
            <a:t> </a:t>
          </a:r>
          <a:r>
            <a:rPr lang="en-US" sz="2800" kern="1200" dirty="0" err="1">
              <a:solidFill>
                <a:schemeClr val="bg1"/>
              </a:solidFill>
            </a:rPr>
            <a:t>baadhi</a:t>
          </a:r>
          <a:r>
            <a:rPr lang="en-US" sz="2800" kern="1200" dirty="0">
              <a:solidFill>
                <a:schemeClr val="bg1"/>
              </a:solidFill>
            </a:rPr>
            <a:t> </a:t>
          </a:r>
          <a:r>
            <a:rPr lang="en-US" sz="2800" kern="1200" dirty="0" err="1">
              <a:solidFill>
                <a:schemeClr val="bg1"/>
              </a:solidFill>
            </a:rPr>
            <a:t>ya</a:t>
          </a:r>
          <a:r>
            <a:rPr lang="en-US" sz="2800" kern="1200" dirty="0">
              <a:solidFill>
                <a:schemeClr val="bg1"/>
              </a:solidFill>
            </a:rPr>
            <a:t> kanda</a:t>
          </a:r>
          <a:r>
            <a:rPr lang="en-US" sz="2800" b="0" kern="1200" baseline="30000" dirty="0">
              <a:solidFill>
                <a:schemeClr val="bg1"/>
              </a:solidFill>
            </a:rPr>
            <a:t>1</a:t>
          </a:r>
          <a:endParaRPr lang="en-US" sz="2800" b="0" kern="1200" dirty="0">
            <a:solidFill>
              <a:srgbClr val="FFC000"/>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C000"/>
              </a:solidFill>
            </a:rPr>
            <a:t>  </a:t>
          </a:r>
          <a:r>
            <a:rPr lang="en-US" sz="3000" b="1" kern="1200" dirty="0" err="1">
              <a:solidFill>
                <a:srgbClr val="FFC000"/>
              </a:solidFill>
            </a:rPr>
            <a:t>Asilimia</a:t>
          </a:r>
          <a:r>
            <a:rPr lang="en-US" sz="3000" b="1" kern="1200" dirty="0">
              <a:solidFill>
                <a:srgbClr val="FFC000"/>
              </a:solidFill>
            </a:rPr>
            <a:t> </a:t>
          </a:r>
          <a:r>
            <a:rPr lang="en-US" sz="3000" b="1" kern="1200" dirty="0" err="1">
              <a:solidFill>
                <a:srgbClr val="FFC000"/>
              </a:solidFill>
            </a:rPr>
            <a:t>sabini</a:t>
          </a:r>
          <a:r>
            <a:rPr lang="en-US" sz="3000" b="1" kern="1200" dirty="0">
              <a:solidFill>
                <a:srgbClr val="FFC000"/>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matumbawe</a:t>
          </a:r>
          <a:r>
            <a:rPr lang="en-US" sz="3000" kern="1200" dirty="0">
              <a:solidFill>
                <a:schemeClr val="bg1"/>
              </a:solidFill>
            </a:rPr>
            <a:t> </a:t>
          </a:r>
          <a:r>
            <a:rPr lang="en-US" sz="3000" kern="1200" dirty="0" err="1">
              <a:solidFill>
                <a:schemeClr val="bg1"/>
              </a:solidFill>
            </a:rPr>
            <a:t>yamepoteza</a:t>
          </a:r>
          <a:r>
            <a:rPr lang="en-US" sz="3000" kern="1200" dirty="0">
              <a:solidFill>
                <a:schemeClr val="bg1"/>
              </a:solidFill>
            </a:rPr>
            <a:t> </a:t>
          </a:r>
          <a:r>
            <a:rPr lang="en-US" sz="3000" kern="1200" dirty="0" err="1">
              <a:solidFill>
                <a:schemeClr val="bg1"/>
              </a:solidFill>
            </a:rPr>
            <a:t>uhalisia</a:t>
          </a:r>
          <a:r>
            <a:rPr lang="en-US" sz="3000" kern="1200" dirty="0">
              <a:solidFill>
                <a:schemeClr val="bg1"/>
              </a:solidFill>
            </a:rPr>
            <a:t> wake</a:t>
          </a:r>
          <a:r>
            <a:rPr lang="en-US" sz="3000" kern="1200" baseline="30000" dirty="0">
              <a:solidFill>
                <a:schemeClr val="bg1"/>
              </a:solidFill>
            </a:rPr>
            <a:t>2</a:t>
          </a:r>
          <a:endParaRPr lang="en-US" sz="3000" kern="1200" dirty="0">
            <a:solidFill>
              <a:schemeClr val="bg1"/>
            </a:solidFill>
          </a:endParaRPr>
        </a:p>
      </dsp:txBody>
      <dsp:txXfrm>
        <a:off x="2373265" y="1330122"/>
        <a:ext cx="8888459" cy="1209202"/>
      </dsp:txXfrm>
    </dsp:sp>
    <dsp:sp modelId="{95E0771D-8FAB-A44E-9AC4-D7E15E6C397D}">
      <dsp:nvSpPr>
        <dsp:cNvPr id="0" name=""/>
        <dsp:cNvSpPr/>
      </dsp:nvSpPr>
      <dsp:spPr>
        <a:xfrm>
          <a:off x="118870" y="1451042"/>
          <a:ext cx="2249416" cy="967361"/>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Ukame</a:t>
          </a:r>
          <a:r>
            <a:rPr lang="en-US" sz="3000" kern="1200" dirty="0">
              <a:solidFill>
                <a:schemeClr val="bg1"/>
              </a:solidFill>
            </a:rPr>
            <a:t>: </a:t>
          </a:r>
          <a:r>
            <a:rPr lang="en-US" sz="3000" b="1" kern="1200" dirty="0" err="1">
              <a:solidFill>
                <a:srgbClr val="FFC000"/>
              </a:solidFill>
            </a:rPr>
            <a:t>Kurefuka</a:t>
          </a:r>
          <a:r>
            <a:rPr lang="en-US" sz="3000" b="1" kern="1200" dirty="0">
              <a:solidFill>
                <a:srgbClr val="FFC000"/>
              </a:solidFill>
            </a:rPr>
            <a:t> </a:t>
          </a:r>
          <a:r>
            <a:rPr lang="en-US" sz="3000" b="1" kern="1200" dirty="0" err="1">
              <a:solidFill>
                <a:srgbClr val="FFC000"/>
              </a:solidFill>
            </a:rPr>
            <a:t>kwa</a:t>
          </a:r>
          <a:r>
            <a:rPr lang="en-US" sz="3000" b="1" kern="1200" dirty="0">
              <a:solidFill>
                <a:srgbClr val="FFC000"/>
              </a:solidFill>
            </a:rPr>
            <a:t> </a:t>
          </a:r>
          <a:r>
            <a:rPr lang="en-US" sz="3000" b="1" kern="1200" dirty="0" err="1">
              <a:solidFill>
                <a:srgbClr val="FFC000"/>
              </a:solidFill>
            </a:rPr>
            <a:t>miezi</a:t>
          </a:r>
          <a:r>
            <a:rPr lang="en-US" sz="3000" b="1" kern="1200" dirty="0">
              <a:solidFill>
                <a:srgbClr val="FFC000"/>
              </a:solidFill>
            </a:rPr>
            <a:t> </a:t>
          </a:r>
          <a:r>
            <a:rPr lang="en-US" sz="3000" b="1" kern="1200" dirty="0" err="1">
              <a:solidFill>
                <a:srgbClr val="FFC000"/>
              </a:solidFill>
            </a:rPr>
            <a:t>miwili</a:t>
          </a:r>
          <a:endParaRPr lang="en-US" sz="3000" b="1" kern="1200" dirty="0">
            <a:solidFill>
              <a:srgbClr val="FFC000"/>
            </a:solidFill>
          </a:endParaRPr>
        </a:p>
        <a:p>
          <a:pPr lvl="0" algn="l" defTabSz="1333500">
            <a:lnSpc>
              <a:spcPct val="90000"/>
            </a:lnSpc>
            <a:spcBef>
              <a:spcPct val="0"/>
            </a:spcBef>
            <a:spcAft>
              <a:spcPct val="35000"/>
            </a:spcAft>
          </a:pPr>
          <a:r>
            <a:rPr lang="en-US" sz="2000" i="1" kern="1200" dirty="0">
              <a:solidFill>
                <a:srgbClr val="FFC000"/>
              </a:solidFill>
            </a:rPr>
            <a:t>   </a:t>
          </a:r>
          <a:r>
            <a:rPr lang="en-US" sz="2000" i="1" kern="1200" dirty="0" err="1">
              <a:solidFill>
                <a:schemeClr val="bg1"/>
              </a:solidFill>
            </a:rPr>
            <a:t>Huongeza</a:t>
          </a:r>
          <a:r>
            <a:rPr lang="en-US" sz="2000" i="1" kern="1200" dirty="0">
              <a:solidFill>
                <a:schemeClr val="bg1"/>
              </a:solidFill>
            </a:rPr>
            <a:t> </a:t>
          </a:r>
          <a:r>
            <a:rPr lang="en-US" sz="2000" i="1" kern="1200" dirty="0" err="1">
              <a:solidFill>
                <a:schemeClr val="bg1"/>
              </a:solidFill>
            </a:rPr>
            <a:t>wastani</a:t>
          </a:r>
          <a:r>
            <a:rPr lang="en-US" sz="2000" i="1" kern="1200" dirty="0">
              <a:solidFill>
                <a:schemeClr val="bg1"/>
              </a:solidFill>
            </a:rPr>
            <a:t> wa </a:t>
          </a:r>
          <a:r>
            <a:rPr lang="en-US" sz="2000" i="1" kern="1200" dirty="0" err="1">
              <a:solidFill>
                <a:schemeClr val="bg1"/>
              </a:solidFill>
            </a:rPr>
            <a:t>urefu</a:t>
          </a:r>
          <a:r>
            <a:rPr lang="en-US" sz="2000" i="1" kern="1200" dirty="0">
              <a:solidFill>
                <a:schemeClr val="bg1"/>
              </a:solidFill>
            </a:rPr>
            <a:t> wa ukame</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C000"/>
              </a:solidFill>
            </a:rPr>
            <a:t>  </a:t>
          </a:r>
          <a:r>
            <a:rPr lang="en-US" sz="3000" b="1" kern="1200" dirty="0" err="1">
              <a:solidFill>
                <a:srgbClr val="FFC000"/>
              </a:solidFill>
            </a:rPr>
            <a:t>Asilimia</a:t>
          </a:r>
          <a:r>
            <a:rPr lang="en-US" sz="3000" b="1" kern="1200" dirty="0">
              <a:solidFill>
                <a:srgbClr val="FFC000"/>
              </a:solidFill>
            </a:rPr>
            <a:t> </a:t>
          </a:r>
          <a:r>
            <a:rPr lang="en-US" sz="3000" b="1" kern="1200" dirty="0" err="1">
              <a:solidFill>
                <a:srgbClr val="FFC000"/>
              </a:solidFill>
            </a:rPr>
            <a:t>kumi</a:t>
          </a:r>
          <a:r>
            <a:rPr lang="en-US" sz="3000" b="1" kern="1200" dirty="0">
              <a:solidFill>
                <a:srgbClr val="FFC000"/>
              </a:solidFill>
            </a:rPr>
            <a:t> </a:t>
          </a:r>
          <a:r>
            <a:rPr lang="en-US" sz="3000" b="1" kern="1200" dirty="0" err="1">
              <a:solidFill>
                <a:srgbClr val="FFC000"/>
              </a:solidFill>
            </a:rPr>
            <a:t>tatu</a:t>
          </a:r>
          <a:r>
            <a:rPr lang="en-US" sz="3000" b="1" kern="1200" dirty="0">
              <a:solidFill>
                <a:srgbClr val="FFC000"/>
              </a:solidFill>
            </a:rPr>
            <a:t> </a:t>
          </a:r>
          <a:r>
            <a:rPr lang="en-US" sz="2600" kern="1200" dirty="0" err="1"/>
            <a:t>ya</a:t>
          </a:r>
          <a:r>
            <a:rPr lang="en-US" sz="2600" kern="1200" dirty="0"/>
            <a:t> </a:t>
          </a:r>
          <a:r>
            <a:rPr lang="en-US" sz="2600" kern="1200" dirty="0" err="1"/>
            <a:t>watu</a:t>
          </a:r>
          <a:r>
            <a:rPr lang="en-US" sz="2600" kern="1200" dirty="0"/>
            <a:t> </a:t>
          </a:r>
          <a:r>
            <a:rPr lang="en-US" sz="2600" kern="1200" dirty="0" err="1"/>
            <a:t>wanakabiliwa</a:t>
          </a:r>
          <a:r>
            <a:rPr lang="en-US" sz="2600" kern="1200" dirty="0"/>
            <a:t> </a:t>
          </a:r>
          <a:r>
            <a:rPr lang="en-US" sz="2600" kern="1200" dirty="0" err="1"/>
            <a:t>na</a:t>
          </a:r>
          <a:r>
            <a:rPr lang="en-US" sz="2600" kern="1200" dirty="0"/>
            <a:t> </a:t>
          </a:r>
          <a:r>
            <a:rPr lang="en-US" sz="2600" kern="1200" dirty="0" err="1"/>
            <a:t>joto</a:t>
          </a:r>
          <a:r>
            <a:rPr lang="en-US" sz="2600" kern="1200" dirty="0"/>
            <a:t> </a:t>
          </a:r>
          <a:r>
            <a:rPr lang="en-US" sz="2600" kern="1200" dirty="0" err="1"/>
            <a:t>lililo</a:t>
          </a:r>
          <a:r>
            <a:rPr lang="en-US" sz="2600" kern="1200" dirty="0"/>
            <a:t> </a:t>
          </a:r>
          <a:r>
            <a:rPr lang="en-US" sz="2600" kern="1200" dirty="0" err="1"/>
            <a:t>kithiri</a:t>
          </a:r>
          <a:r>
            <a:rPr lang="en-US" sz="2600" kern="1200" dirty="0"/>
            <a:t> </a:t>
          </a:r>
          <a:r>
            <a:rPr lang="en-US" sz="2600" kern="1200" dirty="0" err="1"/>
            <a:t>kwa</a:t>
          </a:r>
          <a:r>
            <a:rPr lang="en-US" sz="2600" kern="1200" dirty="0"/>
            <a:t> </a:t>
          </a:r>
          <a:r>
            <a:rPr lang="en-US" sz="2600" kern="1200" dirty="0" err="1"/>
            <a:t>takribani</a:t>
          </a:r>
          <a:r>
            <a:rPr lang="en-US" sz="2600" kern="1200" dirty="0"/>
            <a:t> </a:t>
          </a:r>
          <a:r>
            <a:rPr lang="en-US" sz="2600" kern="1200" dirty="0" err="1"/>
            <a:t>miaka</a:t>
          </a:r>
          <a:r>
            <a:rPr lang="en-US" sz="2600" kern="1200" dirty="0"/>
            <a:t> mitano</a:t>
          </a:r>
          <a:r>
            <a:rPr lang="en-US" sz="2600" kern="1200" baseline="30000" dirty="0"/>
            <a:t>4</a:t>
          </a:r>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54460"/>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100000"/>
            </a:lnSpc>
            <a:spcBef>
              <a:spcPct val="0"/>
            </a:spcBef>
            <a:spcAft>
              <a:spcPct val="35000"/>
            </a:spcAft>
          </a:pPr>
          <a:r>
            <a:rPr lang="en-US" sz="3000" b="0" kern="1200" dirty="0">
              <a:solidFill>
                <a:schemeClr val="bg1"/>
              </a:solidFill>
            </a:rPr>
            <a:t>  </a:t>
          </a:r>
          <a:r>
            <a:rPr lang="en-US" sz="2400" b="0" kern="1200" dirty="0" err="1">
              <a:solidFill>
                <a:schemeClr val="bg1"/>
              </a:solidFill>
            </a:rPr>
            <a:t>Hatari</a:t>
          </a:r>
          <a:r>
            <a:rPr lang="en-US" sz="2400" b="0" kern="1200" dirty="0">
              <a:solidFill>
                <a:schemeClr val="bg1"/>
              </a:solidFill>
            </a:rPr>
            <a:t> </a:t>
          </a:r>
          <a:r>
            <a:rPr lang="en-US" sz="2400" b="0" kern="1200" dirty="0" err="1">
              <a:solidFill>
                <a:schemeClr val="bg1"/>
              </a:solidFill>
            </a:rPr>
            <a:t>ya</a:t>
          </a:r>
          <a:r>
            <a:rPr lang="en-US" sz="2400" b="0" kern="1200" dirty="0">
              <a:solidFill>
                <a:schemeClr val="bg1"/>
              </a:solidFill>
            </a:rPr>
            <a:t> </a:t>
          </a:r>
          <a:r>
            <a:rPr lang="en-US" sz="2400" b="0" kern="1200" dirty="0" err="1">
              <a:solidFill>
                <a:schemeClr val="bg1"/>
              </a:solidFill>
            </a:rPr>
            <a:t>mito</a:t>
          </a:r>
          <a:r>
            <a:rPr lang="en-US" sz="2400" b="0" kern="1200" dirty="0">
              <a:solidFill>
                <a:schemeClr val="bg1"/>
              </a:solidFill>
            </a:rPr>
            <a:t> </a:t>
          </a:r>
          <a:r>
            <a:rPr lang="en-US" sz="2400" b="0" kern="1200" dirty="0" err="1">
              <a:solidFill>
                <a:schemeClr val="bg1"/>
              </a:solidFill>
            </a:rPr>
            <a:t>kufurika</a:t>
          </a:r>
          <a:r>
            <a:rPr lang="en-US" sz="2400" b="0" kern="1200" dirty="0">
              <a:solidFill>
                <a:schemeClr val="bg1"/>
              </a:solidFill>
            </a:rPr>
            <a:t> </a:t>
          </a:r>
          <a:r>
            <a:rPr lang="en-US" sz="2400" b="1" kern="1200" dirty="0" err="1">
              <a:solidFill>
                <a:srgbClr val="FFC000"/>
              </a:solidFill>
            </a:rPr>
            <a:t>imeongezeka</a:t>
          </a:r>
          <a:r>
            <a:rPr lang="en-US" sz="2400" b="1" kern="1200" dirty="0">
              <a:solidFill>
                <a:srgbClr val="FFC000"/>
              </a:solidFill>
            </a:rPr>
            <a:t> </a:t>
          </a:r>
          <a:r>
            <a:rPr lang="en-US" sz="2400" b="1" kern="1200" dirty="0" err="1">
              <a:solidFill>
                <a:srgbClr val="FFC000"/>
              </a:solidFill>
            </a:rPr>
            <a:t>kwa</a:t>
          </a:r>
          <a:r>
            <a:rPr lang="en-US" sz="2400" b="1" kern="1200" dirty="0">
              <a:solidFill>
                <a:srgbClr val="FFC000"/>
              </a:solidFill>
            </a:rPr>
            <a:t> </a:t>
          </a:r>
          <a:r>
            <a:rPr lang="en-US" sz="2400" b="1" kern="1200" dirty="0" err="1">
              <a:solidFill>
                <a:srgbClr val="FFC000"/>
              </a:solidFill>
            </a:rPr>
            <a:t>zaidi</a:t>
          </a:r>
          <a:r>
            <a:rPr lang="en-US" sz="2400" b="1" kern="1200" dirty="0">
              <a:solidFill>
                <a:srgbClr val="FFC000"/>
              </a:solidFill>
            </a:rPr>
            <a:t> </a:t>
          </a:r>
          <a:r>
            <a:rPr lang="en-US" sz="2400" b="1" kern="1200" dirty="0" err="1">
              <a:solidFill>
                <a:srgbClr val="FFC000"/>
              </a:solidFill>
            </a:rPr>
            <a:t>ya</a:t>
          </a:r>
          <a:r>
            <a:rPr lang="en-US" sz="2400" b="1" kern="1200" dirty="0">
              <a:solidFill>
                <a:srgbClr val="FFC000"/>
              </a:solidFill>
            </a:rPr>
            <a:t> </a:t>
          </a:r>
          <a:r>
            <a:rPr lang="en-US" sz="2400" b="1" kern="1200" dirty="0" err="1">
              <a:solidFill>
                <a:srgbClr val="FFC000"/>
              </a:solidFill>
            </a:rPr>
            <a:t>mara</a:t>
          </a:r>
          <a:r>
            <a:rPr lang="en-US" sz="2400" b="1" kern="1200" dirty="0">
              <a:solidFill>
                <a:srgbClr val="FFC000"/>
              </a:solidFill>
            </a:rPr>
            <a:t> mbili</a:t>
          </a:r>
          <a:r>
            <a:rPr lang="en-US" sz="2400" b="0" kern="1200" baseline="30000" dirty="0">
              <a:solidFill>
                <a:schemeClr val="bg1"/>
              </a:solidFill>
            </a:rPr>
            <a:t>1</a:t>
          </a:r>
          <a:endParaRPr lang="en-US" sz="2400" b="1" kern="1200" dirty="0">
            <a:solidFill>
              <a:srgbClr val="FFC000"/>
            </a:solidFill>
          </a:endParaRPr>
        </a:p>
        <a:p>
          <a:pPr lvl="0" algn="l" defTabSz="1333500">
            <a:lnSpc>
              <a:spcPct val="100000"/>
            </a:lnSpc>
            <a:spcBef>
              <a:spcPct val="0"/>
            </a:spcBef>
            <a:spcAft>
              <a:spcPct val="35000"/>
            </a:spcAft>
          </a:pPr>
          <a:r>
            <a:rPr lang="en-US" sz="1600" i="1" kern="1200" dirty="0">
              <a:solidFill>
                <a:schemeClr val="bg1"/>
              </a:solidFill>
            </a:rPr>
            <a:t>   </a:t>
          </a:r>
          <a:r>
            <a:rPr lang="en-US" sz="1600" i="1" kern="1200" dirty="0" err="1">
              <a:solidFill>
                <a:schemeClr val="bg1"/>
              </a:solidFill>
            </a:rPr>
            <a:t>Wastani</a:t>
          </a:r>
          <a:r>
            <a:rPr lang="en-US" sz="1600" i="1" kern="1200" dirty="0">
              <a:solidFill>
                <a:schemeClr val="bg1"/>
              </a:solidFill>
            </a:rPr>
            <a:t> wa </a:t>
          </a:r>
          <a:r>
            <a:rPr lang="en-US" sz="1600" i="1" kern="1200" dirty="0" err="1">
              <a:solidFill>
                <a:schemeClr val="bg1"/>
              </a:solidFill>
            </a:rPr>
            <a:t>asilimia</a:t>
          </a:r>
          <a:r>
            <a:rPr lang="en-US" sz="1600" i="1" kern="1200" dirty="0">
              <a:solidFill>
                <a:schemeClr val="bg1"/>
              </a:solidFill>
            </a:rPr>
            <a:t> </a:t>
          </a:r>
          <a:r>
            <a:rPr lang="en-US" sz="1600" i="1" kern="1200" dirty="0" err="1">
              <a:solidFill>
                <a:schemeClr val="bg1"/>
              </a:solidFill>
            </a:rPr>
            <a:t>mia</a:t>
          </a:r>
          <a:r>
            <a:rPr lang="en-US" sz="1600" i="1" kern="1200" dirty="0">
              <a:solidFill>
                <a:schemeClr val="bg1"/>
              </a:solidFill>
            </a:rPr>
            <a:t> </a:t>
          </a:r>
          <a:r>
            <a:rPr lang="en-US" sz="1600" i="1" kern="1200" dirty="0" err="1">
              <a:solidFill>
                <a:schemeClr val="bg1"/>
              </a:solidFill>
            </a:rPr>
            <a:t>sabini</a:t>
          </a:r>
          <a:r>
            <a:rPr lang="en-US" sz="1600" i="1" kern="1200" dirty="0">
              <a:solidFill>
                <a:schemeClr val="bg1"/>
              </a:solidFill>
            </a:rPr>
            <a:t> </a:t>
          </a:r>
          <a:r>
            <a:rPr lang="en-US" sz="1600" i="1" kern="1200" dirty="0" err="1">
              <a:solidFill>
                <a:schemeClr val="bg1"/>
              </a:solidFill>
            </a:rPr>
            <a:t>ya</a:t>
          </a:r>
          <a:r>
            <a:rPr lang="en-US" sz="1600" i="1" kern="1200" dirty="0">
              <a:solidFill>
                <a:schemeClr val="bg1"/>
              </a:solidFill>
            </a:rPr>
            <a:t> </a:t>
          </a:r>
          <a:r>
            <a:rPr lang="en-US" sz="1600" i="1" kern="1200" dirty="0" err="1">
              <a:solidFill>
                <a:schemeClr val="bg1"/>
              </a:solidFill>
            </a:rPr>
            <a:t>kufurika</a:t>
          </a:r>
          <a:r>
            <a:rPr lang="en-US" sz="1600" i="1" kern="1200" dirty="0">
              <a:solidFill>
                <a:schemeClr val="bg1"/>
              </a:solidFill>
            </a:rPr>
            <a:t> </a:t>
          </a:r>
          <a:r>
            <a:rPr lang="en-US" sz="1600" i="1" kern="1200" dirty="0" err="1">
              <a:solidFill>
                <a:schemeClr val="bg1"/>
              </a:solidFill>
            </a:rPr>
            <a:t>kwa</a:t>
          </a:r>
          <a:r>
            <a:rPr lang="en-US" sz="1600" i="1" kern="1200" dirty="0">
              <a:solidFill>
                <a:schemeClr val="bg1"/>
              </a:solidFill>
            </a:rPr>
            <a:t> </a:t>
          </a:r>
          <a:r>
            <a:rPr lang="en-US" sz="1600" i="1" kern="1200" dirty="0" err="1">
              <a:solidFill>
                <a:schemeClr val="bg1"/>
              </a:solidFill>
            </a:rPr>
            <a:t>mito</a:t>
          </a:r>
          <a:r>
            <a:rPr lang="en-US" sz="1600" i="1" kern="1200" dirty="0">
              <a:solidFill>
                <a:schemeClr val="bg1"/>
              </a:solidFill>
            </a:rPr>
            <a:t>, </a:t>
          </a:r>
          <a:r>
            <a:rPr lang="en-US" sz="1600" i="1" kern="1200" dirty="0" err="1">
              <a:solidFill>
                <a:schemeClr val="bg1"/>
              </a:solidFill>
            </a:rPr>
            <a:t>ina</a:t>
          </a:r>
          <a:r>
            <a:rPr lang="en-US" sz="1600" i="1" kern="1200" dirty="0">
              <a:solidFill>
                <a:schemeClr val="bg1"/>
              </a:solidFill>
            </a:rPr>
            <a:t> </a:t>
          </a:r>
          <a:r>
            <a:rPr lang="en-US" sz="1600" i="1" kern="1200" dirty="0" err="1">
              <a:solidFill>
                <a:schemeClr val="bg1"/>
              </a:solidFill>
            </a:rPr>
            <a:t>hatari</a:t>
          </a:r>
          <a:r>
            <a:rPr lang="en-US" sz="1600" i="1" kern="1200" dirty="0">
              <a:solidFill>
                <a:schemeClr val="bg1"/>
              </a:solidFill>
            </a:rPr>
            <a:t> </a:t>
          </a:r>
          <a:r>
            <a:rPr lang="en-US" sz="1600" i="1" kern="1200" dirty="0" err="1">
              <a:solidFill>
                <a:schemeClr val="bg1"/>
              </a:solidFill>
            </a:rPr>
            <a:t>kubwa</a:t>
          </a:r>
          <a:r>
            <a:rPr lang="en-US" sz="1600" i="1" kern="1200" dirty="0">
              <a:solidFill>
                <a:schemeClr val="bg1"/>
              </a:solidFill>
            </a:rPr>
            <a:t> </a:t>
          </a:r>
          <a:r>
            <a:rPr lang="en-US" sz="1600" i="1" kern="1200" dirty="0" err="1">
              <a:solidFill>
                <a:schemeClr val="bg1"/>
              </a:solidFill>
            </a:rPr>
            <a:t>katika</a:t>
          </a:r>
          <a:r>
            <a:rPr lang="en-US" sz="1600" i="1" kern="1200" dirty="0">
              <a:solidFill>
                <a:schemeClr val="bg1"/>
              </a:solidFill>
            </a:rPr>
            <a:t> </a:t>
          </a:r>
          <a:r>
            <a:rPr lang="en-US" sz="1600" i="1" kern="1200" dirty="0" err="1">
              <a:solidFill>
                <a:schemeClr val="bg1"/>
              </a:solidFill>
            </a:rPr>
            <a:t>nchi</a:t>
          </a:r>
          <a:r>
            <a:rPr lang="en-US" sz="1600" i="1" kern="1200" dirty="0">
              <a:solidFill>
                <a:schemeClr val="bg1"/>
              </a:solidFill>
            </a:rPr>
            <a:t> za  </a:t>
          </a:r>
          <a:r>
            <a:rPr lang="en-US" sz="1600" i="1" kern="1200" dirty="0" err="1">
              <a:solidFill>
                <a:schemeClr val="bg1"/>
              </a:solidFill>
            </a:rPr>
            <a:t>Marekani</a:t>
          </a:r>
          <a:r>
            <a:rPr lang="en-US" sz="1600" i="1" kern="1200" dirty="0">
              <a:solidFill>
                <a:schemeClr val="bg1"/>
              </a:solidFill>
            </a:rPr>
            <a:t>, Asia, and </a:t>
          </a:r>
          <a:r>
            <a:rPr lang="en-US" sz="1600" i="1" kern="1200" dirty="0" err="1">
              <a:solidFill>
                <a:schemeClr val="bg1"/>
              </a:solidFill>
            </a:rPr>
            <a:t>ulaya</a:t>
          </a:r>
          <a:endParaRPr lang="en-US" sz="1600" b="0" i="1" kern="1200" dirty="0">
            <a:solidFill>
              <a:srgbClr val="FFC000"/>
            </a:solidFill>
          </a:endParaRPr>
        </a:p>
      </dsp:txBody>
      <dsp:txXfrm>
        <a:off x="2377791" y="0"/>
        <a:ext cx="8883933" cy="1254460"/>
      </dsp:txXfrm>
    </dsp:sp>
    <dsp:sp modelId="{AEE820C1-DF18-2544-A7EC-2402B266ADA4}">
      <dsp:nvSpPr>
        <dsp:cNvPr id="0" name=""/>
        <dsp:cNvSpPr/>
      </dsp:nvSpPr>
      <dsp:spPr>
        <a:xfrm>
          <a:off x="126910" y="125446"/>
          <a:ext cx="2249416" cy="1003568"/>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79906"/>
          <a:ext cx="11261724" cy="1254460"/>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C000"/>
              </a:solidFill>
            </a:rPr>
            <a:t>  </a:t>
          </a:r>
          <a:r>
            <a:rPr lang="en-US" sz="3000" b="1" kern="1200" dirty="0" err="1">
              <a:solidFill>
                <a:srgbClr val="FFC000"/>
              </a:solidFill>
            </a:rPr>
            <a:t>Asimilia</a:t>
          </a:r>
          <a:r>
            <a:rPr lang="en-US" sz="3000" b="1" kern="1200" dirty="0">
              <a:solidFill>
                <a:srgbClr val="FFC000"/>
              </a:solidFill>
            </a:rPr>
            <a:t> </a:t>
          </a:r>
          <a:r>
            <a:rPr lang="en-US" sz="3000" b="1" kern="1200" dirty="0" err="1">
              <a:solidFill>
                <a:srgbClr val="FFC000"/>
              </a:solidFill>
            </a:rPr>
            <a:t>tisini</a:t>
          </a:r>
          <a:r>
            <a:rPr lang="en-US" sz="3000" b="1" kern="1200" dirty="0">
              <a:solidFill>
                <a:srgbClr val="FFC000"/>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matumbawe</a:t>
          </a:r>
          <a:r>
            <a:rPr lang="en-US" sz="3000" kern="1200" dirty="0">
              <a:solidFill>
                <a:schemeClr val="bg1"/>
              </a:solidFill>
            </a:rPr>
            <a:t> </a:t>
          </a:r>
          <a:r>
            <a:rPr lang="en-US" sz="3000" kern="1200" dirty="0" err="1">
              <a:solidFill>
                <a:schemeClr val="bg1"/>
              </a:solidFill>
            </a:rPr>
            <a:t>yamepoteza</a:t>
          </a:r>
          <a:r>
            <a:rPr lang="en-US" sz="3000" kern="1200" dirty="0">
              <a:solidFill>
                <a:schemeClr val="bg1"/>
              </a:solidFill>
            </a:rPr>
            <a:t> </a:t>
          </a:r>
          <a:r>
            <a:rPr lang="en-US" sz="3000" kern="1200" dirty="0" err="1">
              <a:solidFill>
                <a:schemeClr val="bg1"/>
              </a:solidFill>
            </a:rPr>
            <a:t>asilia</a:t>
          </a:r>
          <a:r>
            <a:rPr lang="en-US" sz="3000" kern="1200" dirty="0">
              <a:solidFill>
                <a:schemeClr val="bg1"/>
              </a:solidFill>
            </a:rPr>
            <a:t> yake</a:t>
          </a:r>
          <a:r>
            <a:rPr lang="en-US" sz="3000" kern="1200" baseline="30000" dirty="0">
              <a:solidFill>
                <a:schemeClr val="bg1"/>
              </a:solidFill>
            </a:rPr>
            <a:t>2</a:t>
          </a:r>
          <a:endParaRPr lang="en-US" sz="3000" kern="1200" dirty="0">
            <a:solidFill>
              <a:schemeClr val="bg1"/>
            </a:solidFill>
          </a:endParaRPr>
        </a:p>
      </dsp:txBody>
      <dsp:txXfrm>
        <a:off x="2377791" y="1379906"/>
        <a:ext cx="8883933" cy="1254460"/>
      </dsp:txXfrm>
    </dsp:sp>
    <dsp:sp modelId="{95E0771D-8FAB-A44E-9AC4-D7E15E6C397D}">
      <dsp:nvSpPr>
        <dsp:cNvPr id="0" name=""/>
        <dsp:cNvSpPr/>
      </dsp:nvSpPr>
      <dsp:spPr>
        <a:xfrm>
          <a:off x="123396" y="1505352"/>
          <a:ext cx="2249416" cy="1003568"/>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784588"/>
          <a:ext cx="11261724" cy="1254460"/>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Ukame</a:t>
          </a:r>
          <a:r>
            <a:rPr lang="en-US" sz="3000" kern="1200" dirty="0">
              <a:solidFill>
                <a:schemeClr val="bg1"/>
              </a:solidFill>
            </a:rPr>
            <a:t>: </a:t>
          </a:r>
          <a:r>
            <a:rPr lang="en-US" sz="3000" b="1" kern="1200" dirty="0" err="1">
              <a:solidFill>
                <a:srgbClr val="FFC000"/>
              </a:solidFill>
            </a:rPr>
            <a:t>Kurefuka</a:t>
          </a:r>
          <a:r>
            <a:rPr lang="en-US" sz="3000" b="1" kern="1200" dirty="0">
              <a:solidFill>
                <a:srgbClr val="FFC000"/>
              </a:solidFill>
            </a:rPr>
            <a:t> </a:t>
          </a:r>
          <a:r>
            <a:rPr lang="en-US" sz="3000" b="1" kern="1200" dirty="0" err="1">
              <a:solidFill>
                <a:srgbClr val="FFC000"/>
              </a:solidFill>
            </a:rPr>
            <a:t>kwa</a:t>
          </a:r>
          <a:r>
            <a:rPr lang="en-US" sz="3000" b="1" kern="1200" dirty="0">
              <a:solidFill>
                <a:srgbClr val="FFC000"/>
              </a:solidFill>
            </a:rPr>
            <a:t> </a:t>
          </a:r>
          <a:r>
            <a:rPr lang="en-US" sz="3000" b="1" kern="1200" dirty="0" err="1">
              <a:solidFill>
                <a:srgbClr val="FFC000"/>
              </a:solidFill>
            </a:rPr>
            <a:t>miezi</a:t>
          </a:r>
          <a:r>
            <a:rPr lang="en-US" sz="3000" b="1" kern="1200" dirty="0">
              <a:solidFill>
                <a:srgbClr val="FFC000"/>
              </a:solidFill>
            </a:rPr>
            <a:t> </a:t>
          </a:r>
          <a:r>
            <a:rPr lang="en-US" sz="3000" b="1" kern="1200" dirty="0" err="1">
              <a:solidFill>
                <a:srgbClr val="FFC000"/>
              </a:solidFill>
            </a:rPr>
            <a:t>minne</a:t>
          </a:r>
          <a:endParaRPr lang="en-US" sz="3000" b="1" kern="1200" dirty="0">
            <a:solidFill>
              <a:srgbClr val="FFC000"/>
            </a:solidFill>
          </a:endParaRPr>
        </a:p>
        <a:p>
          <a:pPr lvl="0" algn="l" defTabSz="1333500">
            <a:lnSpc>
              <a:spcPct val="90000"/>
            </a:lnSpc>
            <a:spcBef>
              <a:spcPct val="0"/>
            </a:spcBef>
            <a:spcAft>
              <a:spcPct val="35000"/>
            </a:spcAft>
          </a:pPr>
          <a:r>
            <a:rPr lang="en-US" sz="2000" i="1" kern="1200" dirty="0">
              <a:solidFill>
                <a:srgbClr val="FFC000"/>
              </a:solidFill>
            </a:rPr>
            <a:t>   </a:t>
          </a:r>
          <a:r>
            <a:rPr lang="en-US" sz="2000" i="1" kern="1200" dirty="0" err="1">
              <a:solidFill>
                <a:schemeClr val="bg1"/>
              </a:solidFill>
            </a:rPr>
            <a:t>Kuongezeka</a:t>
          </a:r>
          <a:r>
            <a:rPr lang="en-US" sz="2000" i="1" kern="1200" dirty="0">
              <a:solidFill>
                <a:schemeClr val="bg1"/>
              </a:solidFill>
            </a:rPr>
            <a:t> </a:t>
          </a:r>
          <a:r>
            <a:rPr lang="en-US" sz="2000" i="1" kern="1200" dirty="0" err="1">
              <a:solidFill>
                <a:schemeClr val="bg1"/>
              </a:solidFill>
            </a:rPr>
            <a:t>kwa</a:t>
          </a:r>
          <a:r>
            <a:rPr lang="en-US" sz="2000" i="1" kern="1200" dirty="0">
              <a:solidFill>
                <a:schemeClr val="bg1"/>
              </a:solidFill>
            </a:rPr>
            <a:t> </a:t>
          </a:r>
          <a:r>
            <a:rPr lang="en-US" sz="2000" i="1" kern="1200" dirty="0" err="1">
              <a:solidFill>
                <a:schemeClr val="bg1"/>
              </a:solidFill>
            </a:rPr>
            <a:t>wastani</a:t>
          </a:r>
          <a:r>
            <a:rPr lang="en-US" sz="2000" i="1" kern="1200" dirty="0">
              <a:solidFill>
                <a:schemeClr val="bg1"/>
              </a:solidFill>
            </a:rPr>
            <a:t> wa </a:t>
          </a:r>
          <a:r>
            <a:rPr lang="en-US" sz="2000" i="1" kern="1200" dirty="0" err="1">
              <a:solidFill>
                <a:schemeClr val="bg1"/>
              </a:solidFill>
            </a:rPr>
            <a:t>urefu</a:t>
          </a:r>
          <a:r>
            <a:rPr lang="en-US" sz="2000" i="1" kern="1200" dirty="0">
              <a:solidFill>
                <a:schemeClr val="bg1"/>
              </a:solidFill>
            </a:rPr>
            <a:t> wa ukame</a:t>
          </a:r>
          <a:r>
            <a:rPr lang="en-US" sz="2000" i="1" kern="1200" baseline="30000" dirty="0">
              <a:solidFill>
                <a:schemeClr val="bg1"/>
              </a:solidFill>
            </a:rPr>
            <a:t>3</a:t>
          </a:r>
        </a:p>
      </dsp:txBody>
      <dsp:txXfrm>
        <a:off x="2377791" y="2784588"/>
        <a:ext cx="8883933" cy="1254460"/>
      </dsp:txXfrm>
    </dsp:sp>
    <dsp:sp modelId="{04B207F0-8830-5A42-A51A-2E1A72F4BAE6}">
      <dsp:nvSpPr>
        <dsp:cNvPr id="0" name=""/>
        <dsp:cNvSpPr/>
      </dsp:nvSpPr>
      <dsp:spPr>
        <a:xfrm>
          <a:off x="125446" y="2897743"/>
          <a:ext cx="2252345" cy="1003568"/>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4142882"/>
          <a:ext cx="11261724" cy="1254460"/>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100000"/>
            </a:lnSpc>
            <a:spcBef>
              <a:spcPct val="0"/>
            </a:spcBef>
            <a:spcAft>
              <a:spcPct val="35000"/>
            </a:spcAft>
            <a:buNone/>
          </a:pPr>
          <a:r>
            <a:rPr lang="en-US" sz="800" b="1" kern="1200" dirty="0">
              <a:solidFill>
                <a:srgbClr val="FFC000"/>
              </a:solidFill>
            </a:rPr>
            <a:t>  </a:t>
          </a:r>
          <a:endParaRPr lang="en-US" sz="700" b="1" kern="1200" dirty="0">
            <a:solidFill>
              <a:srgbClr val="FFC000"/>
            </a:solidFill>
          </a:endParaRPr>
        </a:p>
        <a:p>
          <a:pPr lvl="0" algn="l" defTabSz="355600">
            <a:lnSpc>
              <a:spcPct val="100000"/>
            </a:lnSpc>
            <a:spcBef>
              <a:spcPct val="0"/>
            </a:spcBef>
            <a:spcAft>
              <a:spcPct val="35000"/>
            </a:spcAft>
            <a:buNone/>
          </a:pPr>
          <a:r>
            <a:rPr lang="en-US" sz="2800" b="1" kern="1200" dirty="0">
              <a:solidFill>
                <a:srgbClr val="FFC000"/>
              </a:solidFill>
            </a:rPr>
            <a:t>  </a:t>
          </a:r>
          <a:r>
            <a:rPr lang="en-US" sz="2400" b="1" kern="1200" dirty="0">
              <a:solidFill>
                <a:srgbClr val="FFC000"/>
              </a:solidFill>
            </a:rPr>
            <a:t>Zaidi </a:t>
          </a:r>
          <a:r>
            <a:rPr lang="en-US" sz="2400" b="1" kern="1200" dirty="0" err="1">
              <a:solidFill>
                <a:srgbClr val="FFC000"/>
              </a:solidFill>
            </a:rPr>
            <a:t>ya</a:t>
          </a:r>
          <a:r>
            <a:rPr lang="en-US" sz="2400" b="1" kern="1200" dirty="0">
              <a:solidFill>
                <a:srgbClr val="FFC000"/>
              </a:solidFill>
            </a:rPr>
            <a:t> </a:t>
          </a:r>
          <a:r>
            <a:rPr lang="en-US" sz="2400" b="1" kern="1200" dirty="0" err="1">
              <a:solidFill>
                <a:srgbClr val="FFC000"/>
              </a:solidFill>
            </a:rPr>
            <a:t>asilimia</a:t>
          </a:r>
          <a:r>
            <a:rPr lang="en-US" sz="2400" b="1" kern="1200" dirty="0">
              <a:solidFill>
                <a:srgbClr val="FFC000"/>
              </a:solidFill>
            </a:rPr>
            <a:t> </a:t>
          </a:r>
          <a:r>
            <a:rPr lang="en-US" sz="2400" b="1" kern="1200" dirty="0" err="1">
              <a:solidFill>
                <a:srgbClr val="FFC000"/>
              </a:solidFill>
            </a:rPr>
            <a:t>hamsini</a:t>
          </a:r>
          <a:r>
            <a:rPr lang="en-US" sz="2400" b="1" kern="1200" dirty="0">
              <a:solidFill>
                <a:srgbClr val="FFC000"/>
              </a:solidFill>
            </a:rPr>
            <a:t> </a:t>
          </a:r>
          <a:r>
            <a:rPr lang="en-US" sz="2400" kern="1200" dirty="0" err="1"/>
            <a:t>ya</a:t>
          </a:r>
          <a:r>
            <a:rPr lang="en-US" sz="2400" kern="1200" dirty="0"/>
            <a:t> </a:t>
          </a:r>
          <a:r>
            <a:rPr lang="en-US" sz="2400" kern="1200" dirty="0" err="1"/>
            <a:t>idadi</a:t>
          </a:r>
          <a:r>
            <a:rPr lang="en-US" sz="2400" kern="1200" dirty="0"/>
            <a:t> </a:t>
          </a:r>
          <a:r>
            <a:rPr lang="en-US" sz="2400" kern="1200" dirty="0" err="1"/>
            <a:t>ya</a:t>
          </a:r>
          <a:r>
            <a:rPr lang="en-US" sz="2400" kern="1200" dirty="0"/>
            <a:t> </a:t>
          </a:r>
          <a:r>
            <a:rPr lang="en-US" sz="2400" kern="1200" dirty="0" err="1"/>
            <a:t>watu</a:t>
          </a:r>
          <a:r>
            <a:rPr lang="en-US" sz="2400" kern="1200" dirty="0"/>
            <a:t> </a:t>
          </a:r>
          <a:r>
            <a:rPr lang="en-US" sz="2400" kern="1200" dirty="0" err="1"/>
            <a:t>wote</a:t>
          </a:r>
          <a:r>
            <a:rPr lang="en-US" sz="2400" kern="1200" dirty="0"/>
            <a:t> </a:t>
          </a:r>
          <a:r>
            <a:rPr lang="en-US" sz="2400" kern="1200" dirty="0" err="1"/>
            <a:t>duniani</a:t>
          </a:r>
          <a:r>
            <a:rPr lang="en-US" sz="2400" kern="1200" dirty="0"/>
            <a:t> </a:t>
          </a:r>
          <a:r>
            <a:rPr lang="en-US" sz="2400" kern="1200" dirty="0" err="1"/>
            <a:t>wanaelekea</a:t>
          </a:r>
          <a:r>
            <a:rPr lang="en-US" sz="2400" kern="1200" dirty="0"/>
            <a:t> </a:t>
          </a:r>
          <a:r>
            <a:rPr lang="en-US" sz="2400" kern="1200" dirty="0" err="1"/>
            <a:t>kukabiliwa</a:t>
          </a:r>
          <a:r>
            <a:rPr lang="en-US" sz="2400" kern="1200" dirty="0"/>
            <a:t> </a:t>
          </a:r>
          <a:r>
            <a:rPr lang="en-US" sz="2400" kern="1200" dirty="0" err="1"/>
            <a:t>na</a:t>
          </a:r>
          <a:r>
            <a:rPr lang="en-US" sz="2400" kern="1200" dirty="0"/>
            <a:t> </a:t>
          </a:r>
          <a:r>
            <a:rPr lang="en-US" sz="2400" kern="1200" dirty="0" err="1"/>
            <a:t>kifo</a:t>
          </a:r>
          <a:r>
            <a:rPr lang="en-US" sz="2400" kern="1200" dirty="0"/>
            <a:t> </a:t>
          </a:r>
          <a:r>
            <a:rPr lang="en-US" sz="2400" kern="1200" dirty="0" err="1"/>
            <a:t>kitokanacho</a:t>
          </a:r>
          <a:r>
            <a:rPr lang="en-US" sz="2400" kern="1200" dirty="0"/>
            <a:t> </a:t>
          </a:r>
          <a:r>
            <a:rPr lang="en-US" sz="2400" kern="1200" dirty="0" err="1"/>
            <a:t>na</a:t>
          </a:r>
          <a:r>
            <a:rPr lang="en-US" sz="2400" kern="1200" dirty="0"/>
            <a:t> </a:t>
          </a:r>
          <a:r>
            <a:rPr lang="en-US" sz="2400" kern="1200" dirty="0" err="1"/>
            <a:t>ongezeko</a:t>
          </a:r>
          <a:r>
            <a:rPr lang="en-US" sz="2400" kern="1200" dirty="0"/>
            <a:t> la </a:t>
          </a:r>
          <a:r>
            <a:rPr lang="en-US" sz="2400" kern="1200" dirty="0" err="1"/>
            <a:t>joto</a:t>
          </a:r>
          <a:r>
            <a:rPr lang="en-US" sz="2400" kern="1200" dirty="0"/>
            <a:t> </a:t>
          </a:r>
          <a:r>
            <a:rPr lang="en-US" sz="2400" kern="1200" dirty="0" err="1"/>
            <a:t>kwa</a:t>
          </a:r>
          <a:r>
            <a:rPr lang="en-US" sz="2400" kern="1200" dirty="0"/>
            <a:t> </a:t>
          </a:r>
          <a:r>
            <a:rPr lang="en-US" sz="2400" kern="1200" dirty="0" err="1"/>
            <a:t>zaidi</a:t>
          </a:r>
          <a:r>
            <a:rPr lang="en-US" sz="2400" kern="1200" dirty="0"/>
            <a:t> </a:t>
          </a:r>
          <a:r>
            <a:rPr lang="en-US" sz="2400" kern="1200" dirty="0" err="1"/>
            <a:t>ya</a:t>
          </a:r>
          <a:r>
            <a:rPr lang="en-US" sz="2400" kern="1200" dirty="0"/>
            <a:t> </a:t>
          </a:r>
          <a:r>
            <a:rPr lang="en-US" sz="2400" kern="1200" dirty="0" err="1"/>
            <a:t>siku</a:t>
          </a:r>
          <a:r>
            <a:rPr lang="en-US" sz="2400" kern="1200" dirty="0"/>
            <a:t> </a:t>
          </a:r>
          <a:r>
            <a:rPr lang="en-US" sz="2400" kern="1200" dirty="0" err="1"/>
            <a:t>ishirini</a:t>
          </a:r>
          <a:r>
            <a:rPr lang="en-US" sz="2400" kern="1200" dirty="0"/>
            <a:t> </a:t>
          </a:r>
          <a:r>
            <a:rPr lang="en-US" sz="2400" kern="1200" dirty="0" err="1"/>
            <a:t>kwa</a:t>
          </a:r>
          <a:r>
            <a:rPr lang="en-US" sz="2400" kern="1200" dirty="0"/>
            <a:t> </a:t>
          </a:r>
          <a:r>
            <a:rPr lang="en-US" sz="2400" kern="1200" dirty="0" err="1"/>
            <a:t>mwaka</a:t>
          </a:r>
          <a:endParaRPr lang="en-US" sz="2400" kern="1200" baseline="30000" dirty="0"/>
        </a:p>
      </dsp:txBody>
      <dsp:txXfrm>
        <a:off x="2377791" y="4142882"/>
        <a:ext cx="8883933" cy="1254460"/>
      </dsp:txXfrm>
    </dsp:sp>
    <dsp:sp modelId="{14020C73-B559-DC48-88C5-F238339E1C04}">
      <dsp:nvSpPr>
        <dsp:cNvPr id="0" name=""/>
        <dsp:cNvSpPr/>
      </dsp:nvSpPr>
      <dsp:spPr>
        <a:xfrm>
          <a:off x="125446" y="4265165"/>
          <a:ext cx="2252345" cy="1003568"/>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Barafu</a:t>
          </a:r>
          <a:r>
            <a:rPr lang="en-US" sz="3000" kern="1200" dirty="0">
              <a:solidFill>
                <a:schemeClr val="bg1"/>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bahari</a:t>
          </a:r>
          <a:r>
            <a:rPr lang="en-US" sz="3000" kern="1200" dirty="0">
              <a:solidFill>
                <a:schemeClr val="bg1"/>
              </a:solidFill>
            </a:rPr>
            <a:t> </a:t>
          </a:r>
          <a:r>
            <a:rPr lang="en-US" sz="3000" kern="1200" dirty="0" err="1">
              <a:solidFill>
                <a:schemeClr val="bg1"/>
              </a:solidFill>
            </a:rPr>
            <a:t>ukanda</a:t>
          </a:r>
          <a:r>
            <a:rPr lang="en-US" sz="3000" kern="1200" dirty="0">
              <a:solidFill>
                <a:schemeClr val="bg1"/>
              </a:solidFill>
            </a:rPr>
            <a:t> wa Arctic </a:t>
          </a:r>
          <a:r>
            <a:rPr lang="en-US" sz="3000" kern="1200" dirty="0" err="1">
              <a:solidFill>
                <a:schemeClr val="bg1"/>
              </a:solidFill>
            </a:rPr>
            <a:t>imepotea</a:t>
          </a:r>
          <a:r>
            <a:rPr lang="en-US" sz="3000" kern="1200" dirty="0">
              <a:solidFill>
                <a:schemeClr val="bg1"/>
              </a:solidFill>
            </a:rPr>
            <a:t> </a:t>
          </a:r>
          <a:r>
            <a:rPr lang="en-US" sz="3000" kern="1200" dirty="0" err="1">
              <a:solidFill>
                <a:schemeClr val="bg1"/>
              </a:solidFill>
            </a:rPr>
            <a:t>kwa</a:t>
          </a:r>
          <a:r>
            <a:rPr lang="en-US" sz="3000" kern="1200" dirty="0">
              <a:solidFill>
                <a:schemeClr val="bg1"/>
              </a:solidFill>
            </a:rPr>
            <a:t> </a:t>
          </a:r>
          <a:r>
            <a:rPr lang="en-US" sz="3000" b="1" kern="1200" dirty="0" err="1">
              <a:solidFill>
                <a:srgbClr val="FFC000"/>
              </a:solidFill>
            </a:rPr>
            <a:t>mbili</a:t>
          </a:r>
          <a:r>
            <a:rPr lang="en-US" sz="3000" b="1" kern="1200" dirty="0">
              <a:solidFill>
                <a:srgbClr val="FFC000"/>
              </a:solidFill>
            </a:rPr>
            <a:t> </a:t>
          </a:r>
          <a:r>
            <a:rPr lang="en-US" sz="3000" b="1" kern="1200" dirty="0" err="1">
              <a:solidFill>
                <a:srgbClr val="FFC000"/>
              </a:solidFill>
            </a:rPr>
            <a:t>ya</a:t>
          </a:r>
          <a:r>
            <a:rPr lang="en-US" sz="3000" b="1" kern="1200" dirty="0">
              <a:solidFill>
                <a:srgbClr val="FFC000"/>
              </a:solidFill>
            </a:rPr>
            <a:t> </a:t>
          </a:r>
          <a:r>
            <a:rPr lang="en-US" sz="3000" b="1" kern="1200" dirty="0" err="1">
              <a:solidFill>
                <a:srgbClr val="FFC000"/>
              </a:solidFill>
            </a:rPr>
            <a:t>tatu</a:t>
          </a:r>
          <a:r>
            <a:rPr lang="en-US" sz="3000" b="1" kern="1200" dirty="0">
              <a:solidFill>
                <a:srgbClr val="FFC000"/>
              </a:solidFill>
            </a:rPr>
            <a:t> </a:t>
          </a:r>
          <a:r>
            <a:rPr lang="en-US" sz="3000" b="1" kern="1200" dirty="0" err="1">
              <a:solidFill>
                <a:srgbClr val="FFC000"/>
              </a:solidFill>
            </a:rPr>
            <a:t>kwa</a:t>
          </a:r>
          <a:r>
            <a:rPr lang="en-US" sz="3000" b="1" kern="1200" dirty="0">
              <a:solidFill>
                <a:srgbClr val="FFC000"/>
              </a:solidFill>
            </a:rPr>
            <a:t> </a:t>
          </a:r>
          <a:r>
            <a:rPr lang="en-US" sz="3000" b="1" kern="1200" dirty="0" err="1">
              <a:solidFill>
                <a:srgbClr val="FFC000"/>
              </a:solidFill>
            </a:rPr>
            <a:t>kila</a:t>
          </a:r>
          <a:r>
            <a:rPr lang="en-US" sz="3000" kern="1200" dirty="0">
              <a:solidFill>
                <a:schemeClr val="bg1"/>
              </a:solidFill>
            </a:rPr>
            <a:t> </a:t>
          </a:r>
          <a:r>
            <a:rPr lang="en-US" sz="3000" kern="1200" dirty="0" err="1">
              <a:solidFill>
                <a:schemeClr val="bg1"/>
              </a:solidFill>
            </a:rPr>
            <a:t>kipindi</a:t>
          </a:r>
          <a:r>
            <a:rPr lang="en-US" sz="3000" kern="1200" dirty="0">
              <a:solidFill>
                <a:schemeClr val="bg1"/>
              </a:solidFill>
            </a:rPr>
            <a:t> cha joto</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30122"/>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0" kern="1200" dirty="0">
              <a:solidFill>
                <a:schemeClr val="bg1"/>
              </a:solidFill>
            </a:rPr>
            <a:t>  </a:t>
          </a:r>
          <a:r>
            <a:rPr lang="en-US" sz="3000" b="1" kern="1200" dirty="0" err="1">
              <a:solidFill>
                <a:schemeClr val="accent1"/>
              </a:solidFill>
            </a:rPr>
            <a:t>Asilimia</a:t>
          </a:r>
          <a:r>
            <a:rPr lang="en-US" sz="3000" b="1" kern="1200" dirty="0">
              <a:solidFill>
                <a:schemeClr val="accent1"/>
              </a:solidFill>
            </a:rPr>
            <a:t> </a:t>
          </a:r>
          <a:r>
            <a:rPr lang="en-US" sz="3000" b="1" kern="1200" dirty="0" err="1">
              <a:solidFill>
                <a:schemeClr val="accent1"/>
              </a:solidFill>
            </a:rPr>
            <a:t>hamsini</a:t>
          </a:r>
          <a:r>
            <a:rPr lang="en-US" sz="3000" b="1" kern="1200" dirty="0">
              <a:solidFill>
                <a:schemeClr val="accent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aina</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wadudu</a:t>
          </a:r>
          <a:r>
            <a:rPr lang="en-US" sz="3000" b="0" kern="1200" dirty="0">
              <a:solidFill>
                <a:schemeClr val="bg1"/>
              </a:solidFill>
            </a:rPr>
            <a:t> </a:t>
          </a:r>
          <a:r>
            <a:rPr lang="en-US" sz="3000" b="0" kern="1200" dirty="0" err="1">
              <a:solidFill>
                <a:schemeClr val="bg1"/>
              </a:solidFill>
            </a:rPr>
            <a:t>hupotea</a:t>
          </a:r>
          <a:r>
            <a:rPr lang="en-US" sz="3000" b="0" kern="1200" dirty="0">
              <a:solidFill>
                <a:schemeClr val="bg1"/>
              </a:solidFill>
            </a:rPr>
            <a:t> </a:t>
          </a:r>
          <a:r>
            <a:rPr lang="en-US" sz="3000" b="0" kern="1200" dirty="0" err="1">
              <a:solidFill>
                <a:schemeClr val="bg1"/>
              </a:solidFill>
            </a:rPr>
            <a:t>kwa</a:t>
          </a:r>
          <a:r>
            <a:rPr lang="en-US" sz="3000" b="0" kern="1200" dirty="0">
              <a:solidFill>
                <a:schemeClr val="bg1"/>
              </a:solidFill>
            </a:rPr>
            <a:t> </a:t>
          </a:r>
          <a:r>
            <a:rPr lang="en-US" sz="3000" b="0" kern="1200" dirty="0" err="1">
              <a:solidFill>
                <a:schemeClr val="bg1"/>
              </a:solidFill>
            </a:rPr>
            <a:t>zaidi</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asilimia</a:t>
          </a:r>
          <a:r>
            <a:rPr lang="en-US" sz="3000" b="0" kern="1200" dirty="0">
              <a:solidFill>
                <a:schemeClr val="bg1"/>
              </a:solidFill>
            </a:rPr>
            <a:t> </a:t>
          </a:r>
          <a:r>
            <a:rPr lang="en-US" sz="3000" b="0" kern="1200" dirty="0" err="1">
              <a:solidFill>
                <a:schemeClr val="bg1"/>
              </a:solidFill>
            </a:rPr>
            <a:t>hamsini</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kiwango</a:t>
          </a:r>
          <a:r>
            <a:rPr lang="en-US" sz="3000" b="0" kern="1200" dirty="0">
              <a:solidFill>
                <a:schemeClr val="bg1"/>
              </a:solidFill>
            </a:rPr>
            <a:t> cha </a:t>
          </a:r>
          <a:r>
            <a:rPr lang="en-US" sz="3000" b="0" kern="1200" dirty="0" err="1">
              <a:solidFill>
                <a:schemeClr val="bg1"/>
              </a:solidFill>
            </a:rPr>
            <a:t>makazi</a:t>
          </a:r>
          <a:r>
            <a:rPr lang="en-US" sz="3000" b="0" kern="1200" dirty="0">
              <a:solidFill>
                <a:schemeClr val="bg1"/>
              </a:solidFill>
            </a:rPr>
            <a:t> yao</a:t>
          </a:r>
          <a:r>
            <a:rPr lang="en-US" sz="3000" b="0" kern="1200" baseline="30000" dirty="0">
              <a:solidFill>
                <a:schemeClr val="bg1"/>
              </a:solidFill>
            </a:rPr>
            <a:t>2</a:t>
          </a:r>
        </a:p>
      </dsp:txBody>
      <dsp:txXfrm>
        <a:off x="2373265" y="133012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84126"/>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Ukame</a:t>
          </a:r>
          <a:r>
            <a:rPr lang="en-US" sz="3000" kern="1200" dirty="0">
              <a:solidFill>
                <a:schemeClr val="bg1"/>
              </a:solidFill>
            </a:rPr>
            <a:t>: </a:t>
          </a:r>
          <a:r>
            <a:rPr lang="en-US" sz="3000" b="1" kern="1200" dirty="0" err="1">
              <a:solidFill>
                <a:schemeClr val="accent1"/>
              </a:solidFill>
            </a:rPr>
            <a:t>Kurefuka</a:t>
          </a:r>
          <a:r>
            <a:rPr lang="en-US" sz="3000" b="1" kern="1200" dirty="0">
              <a:solidFill>
                <a:schemeClr val="accent1"/>
              </a:solidFill>
            </a:rPr>
            <a:t> </a:t>
          </a:r>
          <a:r>
            <a:rPr lang="en-US" sz="3000" b="1" kern="1200" dirty="0" err="1">
              <a:solidFill>
                <a:schemeClr val="accent1"/>
              </a:solidFill>
            </a:rPr>
            <a:t>kwa</a:t>
          </a:r>
          <a:r>
            <a:rPr lang="en-US" sz="3000" b="1" kern="1200" dirty="0">
              <a:solidFill>
                <a:schemeClr val="accent1"/>
              </a:solidFill>
            </a:rPr>
            <a:t> </a:t>
          </a:r>
          <a:r>
            <a:rPr lang="en-US" sz="3000" b="1" kern="1200" dirty="0" err="1">
              <a:solidFill>
                <a:schemeClr val="accent1"/>
              </a:solidFill>
            </a:rPr>
            <a:t>mwezi</a:t>
          </a:r>
          <a:r>
            <a:rPr lang="en-US" sz="3000" b="1" kern="1200" dirty="0">
              <a:solidFill>
                <a:schemeClr val="accent1"/>
              </a:solidFill>
            </a:rPr>
            <a:t> wa </a:t>
          </a:r>
          <a:r>
            <a:rPr lang="en-US" sz="3000" b="1" kern="1200" dirty="0" err="1">
              <a:solidFill>
                <a:schemeClr val="accent1"/>
              </a:solidFill>
            </a:rPr>
            <a:t>kumi</a:t>
          </a:r>
          <a:r>
            <a:rPr lang="en-US" sz="3000" b="1" kern="1200" dirty="0">
              <a:solidFill>
                <a:schemeClr val="accent1"/>
              </a:solidFill>
            </a:rPr>
            <a:t> </a:t>
          </a:r>
          <a:r>
            <a:rPr lang="en-US" sz="3000" b="1" kern="1200" dirty="0" err="1">
              <a:solidFill>
                <a:schemeClr val="accent1"/>
              </a:solidFill>
            </a:rPr>
            <a:t>na</a:t>
          </a:r>
          <a:r>
            <a:rPr lang="en-US" sz="3000" b="1" kern="1200" dirty="0">
              <a:solidFill>
                <a:schemeClr val="accent1"/>
              </a:solidFill>
            </a:rPr>
            <a:t> </a:t>
          </a:r>
          <a:r>
            <a:rPr lang="en-US" sz="3000" b="1" kern="1200" dirty="0" err="1">
              <a:solidFill>
                <a:schemeClr val="accent1"/>
              </a:solidFill>
            </a:rPr>
            <a:t>moja</a:t>
          </a:r>
          <a:endParaRPr lang="en-US" sz="3000" b="1" kern="1200" dirty="0">
            <a:solidFill>
              <a:srgbClr val="FFC000"/>
            </a:solidFill>
          </a:endParaRPr>
        </a:p>
        <a:p>
          <a:pPr lvl="0" algn="l" defTabSz="1333500">
            <a:lnSpc>
              <a:spcPct val="90000"/>
            </a:lnSpc>
            <a:spcBef>
              <a:spcPct val="0"/>
            </a:spcBef>
            <a:spcAft>
              <a:spcPct val="35000"/>
            </a:spcAft>
          </a:pPr>
          <a:r>
            <a:rPr lang="en-US" sz="2000" i="1" kern="1200" dirty="0">
              <a:solidFill>
                <a:srgbClr val="FFC000"/>
              </a:solidFill>
            </a:rPr>
            <a:t>   </a:t>
          </a:r>
          <a:r>
            <a:rPr lang="en-US" sz="2000" i="1" kern="1200" dirty="0" err="1">
              <a:solidFill>
                <a:schemeClr val="bg1"/>
              </a:solidFill>
            </a:rPr>
            <a:t>huongeza</a:t>
          </a:r>
          <a:r>
            <a:rPr lang="en-US" sz="2000" i="1" kern="1200" dirty="0">
              <a:solidFill>
                <a:schemeClr val="bg1"/>
              </a:solidFill>
            </a:rPr>
            <a:t> </a:t>
          </a:r>
          <a:r>
            <a:rPr lang="en-US" sz="2000" i="1" kern="1200" dirty="0" err="1">
              <a:solidFill>
                <a:schemeClr val="bg1"/>
              </a:solidFill>
            </a:rPr>
            <a:t>wastani</a:t>
          </a:r>
          <a:r>
            <a:rPr lang="en-US" sz="2000" i="1" kern="1200" dirty="0">
              <a:solidFill>
                <a:schemeClr val="bg1"/>
              </a:solidFill>
            </a:rPr>
            <a:t> wa </a:t>
          </a:r>
          <a:r>
            <a:rPr lang="en-US" sz="2000" i="1" kern="1200" dirty="0" err="1">
              <a:solidFill>
                <a:schemeClr val="bg1"/>
              </a:solidFill>
            </a:rPr>
            <a:t>urefu</a:t>
          </a:r>
          <a:r>
            <a:rPr lang="en-US" sz="2000" i="1" kern="1200" dirty="0">
              <a:solidFill>
                <a:schemeClr val="bg1"/>
              </a:solidFill>
            </a:rPr>
            <a:t> wa ukame</a:t>
          </a:r>
          <a:r>
            <a:rPr lang="en-US" sz="2000" i="1" kern="1200" baseline="30000" dirty="0">
              <a:solidFill>
                <a:schemeClr val="bg1"/>
              </a:solidFill>
            </a:rPr>
            <a:t>3</a:t>
          </a:r>
        </a:p>
      </dsp:txBody>
      <dsp:txXfrm>
        <a:off x="2373265" y="268412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93415"/>
          <a:ext cx="11261724" cy="1209202"/>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buNone/>
          </a:pPr>
          <a:r>
            <a:rPr lang="en-US" sz="2700" b="1" kern="1200" dirty="0">
              <a:solidFill>
                <a:srgbClr val="FFC000"/>
              </a:solidFill>
            </a:rPr>
            <a:t>  </a:t>
          </a:r>
          <a:r>
            <a:rPr lang="en-US" sz="2700" b="0" kern="1200" dirty="0" err="1">
              <a:solidFill>
                <a:schemeClr val="bg1"/>
              </a:solidFill>
            </a:rPr>
            <a:t>Eneo</a:t>
          </a:r>
          <a:r>
            <a:rPr lang="en-US" sz="2700" b="0" kern="1200" dirty="0">
              <a:solidFill>
                <a:schemeClr val="bg1"/>
              </a:solidFill>
            </a:rPr>
            <a:t> la </a:t>
          </a:r>
          <a:r>
            <a:rPr lang="en-US" sz="2700" b="0" kern="1200" dirty="0" err="1">
              <a:solidFill>
                <a:schemeClr val="bg1"/>
              </a:solidFill>
            </a:rPr>
            <a:t>misitu</a:t>
          </a:r>
          <a:r>
            <a:rPr lang="en-US" sz="2700" b="0" kern="1200" dirty="0">
              <a:solidFill>
                <a:schemeClr val="bg1"/>
              </a:solidFill>
            </a:rPr>
            <a:t> </a:t>
          </a:r>
          <a:r>
            <a:rPr lang="en-US" sz="2700" b="0" kern="1200" dirty="0" err="1">
              <a:solidFill>
                <a:schemeClr val="bg1"/>
              </a:solidFill>
            </a:rPr>
            <a:t>lililochomwa</a:t>
          </a:r>
          <a:r>
            <a:rPr lang="en-US" sz="2700" b="0" kern="1200" dirty="0">
              <a:solidFill>
                <a:schemeClr val="bg1"/>
              </a:solidFill>
            </a:rPr>
            <a:t> </a:t>
          </a:r>
          <a:r>
            <a:rPr lang="en-US" sz="2700" b="0" kern="1200" dirty="0" err="1">
              <a:solidFill>
                <a:schemeClr val="bg1"/>
              </a:solidFill>
            </a:rPr>
            <a:t>na</a:t>
          </a:r>
          <a:r>
            <a:rPr lang="en-US" sz="2700" b="0" kern="1200" dirty="0">
              <a:solidFill>
                <a:schemeClr val="bg1"/>
              </a:solidFill>
            </a:rPr>
            <a:t> </a:t>
          </a:r>
          <a:r>
            <a:rPr lang="en-US" sz="2700" b="0" kern="1200" dirty="0" err="1">
              <a:solidFill>
                <a:schemeClr val="bg1"/>
              </a:solidFill>
            </a:rPr>
            <a:t>joto</a:t>
          </a:r>
          <a:r>
            <a:rPr lang="en-US" sz="2700" b="0" kern="1200" dirty="0">
              <a:solidFill>
                <a:schemeClr val="bg1"/>
              </a:solidFill>
            </a:rPr>
            <a:t> </a:t>
          </a:r>
          <a:r>
            <a:rPr lang="en-US" sz="2700" b="0" kern="1200" dirty="0" err="1">
              <a:solidFill>
                <a:schemeClr val="bg1"/>
              </a:solidFill>
            </a:rPr>
            <a:t>katika</a:t>
          </a:r>
          <a:r>
            <a:rPr lang="en-US" sz="2700" b="0" kern="1200" dirty="0">
              <a:solidFill>
                <a:schemeClr val="bg1"/>
              </a:solidFill>
            </a:rPr>
            <a:t> </a:t>
          </a:r>
          <a:r>
            <a:rPr lang="en-US" sz="2700" b="0" kern="1200" dirty="0" err="1">
              <a:solidFill>
                <a:schemeClr val="bg1"/>
              </a:solidFill>
            </a:rPr>
            <a:t>kipindi</a:t>
          </a:r>
          <a:r>
            <a:rPr lang="en-US" sz="2700" b="0" kern="1200" dirty="0">
              <a:solidFill>
                <a:schemeClr val="bg1"/>
              </a:solidFill>
            </a:rPr>
            <a:t> cha </a:t>
          </a:r>
          <a:r>
            <a:rPr lang="en-US" sz="2700" b="0" kern="1200" dirty="0" err="1">
              <a:solidFill>
                <a:schemeClr val="bg1"/>
              </a:solidFill>
            </a:rPr>
            <a:t>joto</a:t>
          </a:r>
          <a:r>
            <a:rPr lang="en-US" sz="2700" b="0" kern="1200" dirty="0">
              <a:solidFill>
                <a:schemeClr val="bg1"/>
              </a:solidFill>
            </a:rPr>
            <a:t> </a:t>
          </a:r>
          <a:r>
            <a:rPr lang="en-US" sz="2700" b="1" kern="1200" dirty="0" err="1">
              <a:solidFill>
                <a:srgbClr val="FFC000"/>
              </a:solidFill>
            </a:rPr>
            <a:t>limeongezeka</a:t>
          </a:r>
          <a:r>
            <a:rPr lang="en-US" sz="2700" b="1" kern="1200" dirty="0">
              <a:solidFill>
                <a:srgbClr val="FFC000"/>
              </a:solidFill>
            </a:rPr>
            <a:t> </a:t>
          </a:r>
          <a:r>
            <a:rPr lang="en-US" sz="2700" b="1" kern="1200" dirty="0" err="1">
              <a:solidFill>
                <a:srgbClr val="FFC000"/>
              </a:solidFill>
            </a:rPr>
            <a:t>mara</a:t>
          </a:r>
          <a:r>
            <a:rPr lang="en-US" sz="2700" b="1" kern="1200" dirty="0">
              <a:solidFill>
                <a:srgbClr val="FFC000"/>
              </a:solidFill>
            </a:rPr>
            <a:t> </a:t>
          </a:r>
          <a:r>
            <a:rPr lang="en-US" sz="2700" b="1" kern="1200" dirty="0" err="1">
              <a:solidFill>
                <a:srgbClr val="FFC000"/>
              </a:solidFill>
            </a:rPr>
            <a:t>mbili</a:t>
          </a:r>
          <a:r>
            <a:rPr lang="en-US" sz="2700" b="0" kern="1200" dirty="0">
              <a:solidFill>
                <a:schemeClr val="bg1"/>
              </a:solidFill>
            </a:rPr>
            <a:t> </a:t>
          </a:r>
          <a:r>
            <a:rPr lang="en-US" sz="2700" b="0" kern="1200" dirty="0" err="1">
              <a:solidFill>
                <a:schemeClr val="bg1"/>
              </a:solidFill>
            </a:rPr>
            <a:t>katika</a:t>
          </a:r>
          <a:r>
            <a:rPr lang="en-US" sz="2700" b="0" kern="1200" dirty="0">
              <a:solidFill>
                <a:schemeClr val="bg1"/>
              </a:solidFill>
            </a:rPr>
            <a:t> </a:t>
          </a:r>
          <a:r>
            <a:rPr lang="en-US" sz="2700" b="0" kern="1200" dirty="0" err="1">
              <a:solidFill>
                <a:schemeClr val="bg1"/>
              </a:solidFill>
            </a:rPr>
            <a:t>Mediterania</a:t>
          </a:r>
          <a:r>
            <a:rPr lang="en-US" sz="2700" b="0" kern="1200" dirty="0">
              <a:solidFill>
                <a:schemeClr val="bg1"/>
              </a:solidFill>
            </a:rPr>
            <a:t> </a:t>
          </a:r>
          <a:r>
            <a:rPr lang="en-US" sz="2700" b="0" kern="1200" baseline="30000" dirty="0">
              <a:solidFill>
                <a:schemeClr val="bg1"/>
              </a:solidFill>
            </a:rPr>
            <a:t>4</a:t>
          </a:r>
        </a:p>
        <a:p>
          <a:pPr lvl="0" algn="l" defTabSz="1200150">
            <a:lnSpc>
              <a:spcPct val="90000"/>
            </a:lnSpc>
            <a:spcBef>
              <a:spcPct val="0"/>
            </a:spcBef>
            <a:spcAft>
              <a:spcPct val="35000"/>
            </a:spcAft>
            <a:buNone/>
          </a:pPr>
          <a:r>
            <a:rPr lang="en-US" sz="2700" b="1" kern="1200" baseline="30000" dirty="0">
              <a:solidFill>
                <a:schemeClr val="bg1"/>
              </a:solidFill>
            </a:rPr>
            <a:t>   </a:t>
          </a:r>
          <a:r>
            <a:rPr lang="en-US" sz="2700" b="1" kern="1200" baseline="30000" dirty="0" err="1">
              <a:solidFill>
                <a:schemeClr val="bg1"/>
              </a:solidFill>
            </a:rPr>
            <a:t>ikilinganishwa</a:t>
          </a:r>
          <a:r>
            <a:rPr lang="en-US" sz="2700" b="1" kern="1200" baseline="30000" dirty="0">
              <a:solidFill>
                <a:schemeClr val="bg1"/>
              </a:solidFill>
            </a:rPr>
            <a:t> </a:t>
          </a:r>
          <a:r>
            <a:rPr lang="en-US" sz="2700" b="1" kern="1200" baseline="30000" dirty="0" err="1">
              <a:solidFill>
                <a:schemeClr val="bg1"/>
              </a:solidFill>
            </a:rPr>
            <a:t>na</a:t>
          </a:r>
          <a:r>
            <a:rPr lang="en-US" sz="2700" b="1" kern="1200" baseline="30000" dirty="0">
              <a:solidFill>
                <a:schemeClr val="bg1"/>
              </a:solidFill>
            </a:rPr>
            <a:t> </a:t>
          </a:r>
          <a:r>
            <a:rPr lang="en-US" sz="2700" b="1" kern="1200" baseline="30000" dirty="0" err="1">
              <a:solidFill>
                <a:schemeClr val="bg1"/>
              </a:solidFill>
            </a:rPr>
            <a:t>sasa</a:t>
          </a:r>
          <a:endParaRPr lang="en-US" sz="2700" b="0" i="1" kern="1200" baseline="30000" dirty="0"/>
        </a:p>
      </dsp:txBody>
      <dsp:txXfrm>
        <a:off x="2373265" y="3993415"/>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35944"/>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Kuongezeka</a:t>
          </a:r>
          <a:r>
            <a:rPr lang="en-US" sz="3000" kern="1200" dirty="0">
              <a:solidFill>
                <a:schemeClr val="bg1"/>
              </a:solidFill>
            </a:rPr>
            <a:t> kina cha </a:t>
          </a:r>
          <a:r>
            <a:rPr lang="en-US" sz="3000" kern="1200" dirty="0" err="1">
              <a:solidFill>
                <a:schemeClr val="bg1"/>
              </a:solidFill>
            </a:rPr>
            <a:t>bahari</a:t>
          </a:r>
          <a:r>
            <a:rPr lang="en-US" sz="3000" kern="1200" dirty="0">
              <a:solidFill>
                <a:schemeClr val="bg1"/>
              </a:solidFill>
            </a:rPr>
            <a:t> </a:t>
          </a:r>
          <a:r>
            <a:rPr lang="en-US" sz="3000" kern="1200" dirty="0" err="1">
              <a:solidFill>
                <a:schemeClr val="bg1"/>
              </a:solidFill>
            </a:rPr>
            <a:t>katika</a:t>
          </a:r>
          <a:r>
            <a:rPr lang="en-US" sz="3000" kern="1200" dirty="0">
              <a:solidFill>
                <a:schemeClr val="bg1"/>
              </a:solidFill>
            </a:rPr>
            <a:t> </a:t>
          </a:r>
          <a:r>
            <a:rPr lang="en-US" sz="3000" kern="1200" dirty="0" err="1">
              <a:solidFill>
                <a:schemeClr val="bg1"/>
              </a:solidFill>
            </a:rPr>
            <a:t>karne</a:t>
          </a:r>
          <a:r>
            <a:rPr lang="en-US" sz="3000" kern="1200" dirty="0">
              <a:solidFill>
                <a:schemeClr val="bg1"/>
              </a:solidFill>
            </a:rPr>
            <a:t> </a:t>
          </a:r>
          <a:r>
            <a:rPr lang="en-US" sz="3000" kern="1200" dirty="0" err="1">
              <a:solidFill>
                <a:schemeClr val="bg1"/>
              </a:solidFill>
            </a:rPr>
            <a:t>hii</a:t>
          </a:r>
          <a:r>
            <a:rPr lang="en-US" sz="3000" kern="1200" dirty="0">
              <a:solidFill>
                <a:schemeClr val="bg1"/>
              </a:solidFill>
            </a:rPr>
            <a:t>:  </a:t>
          </a:r>
          <a:r>
            <a:rPr lang="en-US" sz="3000" b="1" kern="1200" dirty="0" err="1">
              <a:solidFill>
                <a:srgbClr val="FFC000"/>
              </a:solidFill>
            </a:rPr>
            <a:t>Mita</a:t>
          </a:r>
          <a:r>
            <a:rPr lang="en-US" sz="3000" b="1" kern="1200" dirty="0">
              <a:solidFill>
                <a:srgbClr val="FFC000"/>
              </a:solidFill>
            </a:rPr>
            <a:t> ~1.2 meters (</a:t>
          </a:r>
          <a:r>
            <a:rPr lang="en-US" sz="3000" b="1" kern="1200" dirty="0" err="1">
              <a:solidFill>
                <a:srgbClr val="FFC000"/>
              </a:solidFill>
            </a:rPr>
            <a:t>Futi</a:t>
          </a:r>
          <a:r>
            <a:rPr lang="en-US" sz="3000" b="1" kern="1200" dirty="0">
              <a:solidFill>
                <a:srgbClr val="FFC000"/>
              </a:solidFill>
            </a:rPr>
            <a:t> ~4)</a:t>
          </a:r>
          <a:r>
            <a:rPr lang="en-US" sz="3000" b="0" kern="1200" baseline="30000" dirty="0">
              <a:solidFill>
                <a:schemeClr val="bg1"/>
              </a:solidFill>
            </a:rPr>
            <a:t>1</a:t>
          </a:r>
          <a:endParaRPr lang="en-US" sz="3000" b="0" kern="1200" dirty="0">
            <a:solidFill>
              <a:srgbClr val="FFC000"/>
            </a:solidFill>
          </a:endParaRPr>
        </a:p>
      </dsp:txBody>
      <dsp:txXfrm>
        <a:off x="2375939" y="0"/>
        <a:ext cx="8885785" cy="1235944"/>
      </dsp:txXfrm>
    </dsp:sp>
    <dsp:sp modelId="{AEE820C1-DF18-2544-A7EC-2402B266ADA4}">
      <dsp:nvSpPr>
        <dsp:cNvPr id="0" name=""/>
        <dsp:cNvSpPr/>
      </dsp:nvSpPr>
      <dsp:spPr>
        <a:xfrm>
          <a:off x="125058" y="123594"/>
          <a:ext cx="2249416" cy="988755"/>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59538"/>
          <a:ext cx="11261724" cy="1235944"/>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100000"/>
            </a:lnSpc>
            <a:spcBef>
              <a:spcPct val="0"/>
            </a:spcBef>
            <a:spcAft>
              <a:spcPct val="35000"/>
            </a:spcAft>
          </a:pPr>
          <a:r>
            <a:rPr lang="en-US" sz="800" b="0" kern="1200" dirty="0">
              <a:solidFill>
                <a:schemeClr val="bg1"/>
              </a:solidFill>
            </a:rPr>
            <a:t>  </a:t>
          </a:r>
        </a:p>
        <a:p>
          <a:pPr lvl="0" algn="l" defTabSz="355600">
            <a:lnSpc>
              <a:spcPct val="100000"/>
            </a:lnSpc>
            <a:spcBef>
              <a:spcPct val="0"/>
            </a:spcBef>
            <a:spcAft>
              <a:spcPct val="35000"/>
            </a:spcAft>
          </a:pPr>
          <a:r>
            <a:rPr lang="en-US" sz="3000" b="0" kern="1200" dirty="0">
              <a:solidFill>
                <a:schemeClr val="bg1"/>
              </a:solidFill>
            </a:rPr>
            <a:t>   </a:t>
          </a:r>
          <a:r>
            <a:rPr lang="en-US" sz="3000" b="1" kern="1200" dirty="0">
              <a:solidFill>
                <a:srgbClr val="FFC000"/>
              </a:solidFill>
            </a:rPr>
            <a:t>Zaidi </a:t>
          </a:r>
          <a:r>
            <a:rPr lang="en-US" sz="3000" b="1" kern="1200" dirty="0" err="1">
              <a:solidFill>
                <a:srgbClr val="FFC000"/>
              </a:solidFill>
            </a:rPr>
            <a:t>ya</a:t>
          </a:r>
          <a:r>
            <a:rPr lang="en-US" sz="3000" b="1" kern="1200" dirty="0">
              <a:solidFill>
                <a:srgbClr val="FFC000"/>
              </a:solidFill>
            </a:rPr>
            <a:t> </a:t>
          </a:r>
          <a:r>
            <a:rPr lang="en-US" sz="3000" b="1" kern="1200" dirty="0" err="1">
              <a:solidFill>
                <a:srgbClr val="FFC000"/>
              </a:solidFill>
            </a:rPr>
            <a:t>mbili</a:t>
          </a:r>
          <a:r>
            <a:rPr lang="en-US" sz="3000" b="1" kern="1200" dirty="0">
              <a:solidFill>
                <a:srgbClr val="FFC000"/>
              </a:solidFill>
            </a:rPr>
            <a:t> </a:t>
          </a:r>
          <a:r>
            <a:rPr lang="en-US" sz="3000" b="1" kern="1200" dirty="0" err="1">
              <a:solidFill>
                <a:srgbClr val="FFC000"/>
              </a:solidFill>
            </a:rPr>
            <a:t>ya</a:t>
          </a:r>
          <a:r>
            <a:rPr lang="en-US" sz="3000" b="1" kern="1200" dirty="0">
              <a:solidFill>
                <a:srgbClr val="FFC000"/>
              </a:solidFill>
            </a:rPr>
            <a:t> </a:t>
          </a:r>
          <a:r>
            <a:rPr lang="en-US" sz="3000" b="1" kern="1200" dirty="0" err="1">
              <a:solidFill>
                <a:srgbClr val="FFC000"/>
              </a:solidFill>
            </a:rPr>
            <a:t>tatu</a:t>
          </a:r>
          <a:r>
            <a:rPr lang="en-US" sz="3000" b="1" kern="1200" dirty="0">
              <a:solidFill>
                <a:srgbClr val="FFC000"/>
              </a:solidFill>
            </a:rPr>
            <a:t> </a:t>
          </a:r>
          <a:r>
            <a:rPr lang="en-US" sz="3000" b="0" kern="1200" dirty="0" err="1">
              <a:solidFill>
                <a:schemeClr val="bg1"/>
              </a:solidFill>
            </a:rPr>
            <a:t>ya</a:t>
          </a:r>
          <a:r>
            <a:rPr lang="en-US" sz="3000" b="0" kern="1200" dirty="0">
              <a:solidFill>
                <a:schemeClr val="bg1"/>
              </a:solidFill>
            </a:rPr>
            <a:t> </a:t>
          </a:r>
          <a:r>
            <a:rPr lang="en-US" sz="3000" b="0" kern="1200" dirty="0" err="1">
              <a:solidFill>
                <a:schemeClr val="bg1"/>
              </a:solidFill>
            </a:rPr>
            <a:t>barafu</a:t>
          </a:r>
          <a:r>
            <a:rPr lang="en-US" sz="3000" b="0" kern="1200" dirty="0">
              <a:solidFill>
                <a:schemeClr val="bg1"/>
              </a:solidFill>
            </a:rPr>
            <a:t> </a:t>
          </a:r>
          <a:r>
            <a:rPr lang="en-US" sz="3000" b="0" kern="1200" dirty="0" err="1">
              <a:solidFill>
                <a:schemeClr val="bg1"/>
              </a:solidFill>
            </a:rPr>
            <a:t>katika</a:t>
          </a:r>
          <a:r>
            <a:rPr lang="en-US" sz="3000" b="0" kern="1200" dirty="0">
              <a:solidFill>
                <a:schemeClr val="bg1"/>
              </a:solidFill>
            </a:rPr>
            <a:t> </a:t>
          </a:r>
          <a:r>
            <a:rPr lang="en-US" sz="3000" b="0" kern="1200" dirty="0" err="1">
              <a:solidFill>
                <a:schemeClr val="bg1"/>
              </a:solidFill>
            </a:rPr>
            <a:t>milima</a:t>
          </a:r>
          <a:r>
            <a:rPr lang="en-US" sz="3000" b="0" kern="1200" dirty="0">
              <a:solidFill>
                <a:schemeClr val="bg1"/>
              </a:solidFill>
            </a:rPr>
            <a:t> </a:t>
          </a:r>
          <a:r>
            <a:rPr lang="en-US" sz="3000" b="0" kern="1200" dirty="0" err="1">
              <a:solidFill>
                <a:schemeClr val="bg1"/>
              </a:solidFill>
            </a:rPr>
            <a:t>ya</a:t>
          </a:r>
          <a:r>
            <a:rPr lang="en-US" sz="3000" b="0" kern="1200" dirty="0">
              <a:solidFill>
                <a:schemeClr val="bg1"/>
              </a:solidFill>
            </a:rPr>
            <a:t> Himalaya</a:t>
          </a:r>
          <a:r>
            <a:rPr lang="en-US" sz="3000" b="0" kern="1200" baseline="30000" dirty="0">
              <a:solidFill>
                <a:schemeClr val="bg1"/>
              </a:solidFill>
            </a:rPr>
            <a:t>2</a:t>
          </a:r>
        </a:p>
      </dsp:txBody>
      <dsp:txXfrm>
        <a:off x="2375939" y="1359538"/>
        <a:ext cx="8885785" cy="1235944"/>
      </dsp:txXfrm>
    </dsp:sp>
    <dsp:sp modelId="{95E0771D-8FAB-A44E-9AC4-D7E15E6C397D}">
      <dsp:nvSpPr>
        <dsp:cNvPr id="0" name=""/>
        <dsp:cNvSpPr/>
      </dsp:nvSpPr>
      <dsp:spPr>
        <a:xfrm>
          <a:off x="121544" y="1483133"/>
          <a:ext cx="2249416" cy="988755"/>
        </a:xfrm>
        <a:prstGeom prst="roundRect">
          <a:avLst>
            <a:gd name="adj" fmla="val 10000"/>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75214"/>
          <a:ext cx="11261724" cy="1235944"/>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dirty="0">
              <a:solidFill>
                <a:srgbClr val="FFC000"/>
              </a:solidFill>
            </a:rPr>
            <a:t>  </a:t>
          </a:r>
          <a:r>
            <a:rPr lang="en-US" sz="3000" kern="1200" dirty="0" err="1">
              <a:solidFill>
                <a:schemeClr val="bg1"/>
              </a:solidFill>
            </a:rPr>
            <a:t>Moja</a:t>
          </a:r>
          <a:r>
            <a:rPr lang="en-US" sz="3000" kern="1200" dirty="0">
              <a:solidFill>
                <a:schemeClr val="bg1"/>
              </a:solidFill>
            </a:rPr>
            <a:t> </a:t>
          </a:r>
          <a:r>
            <a:rPr lang="en-US" sz="3000" kern="1200" dirty="0" err="1">
              <a:solidFill>
                <a:schemeClr val="bg1"/>
              </a:solidFill>
            </a:rPr>
            <a:t>kati</a:t>
          </a:r>
          <a:r>
            <a:rPr lang="en-US" sz="3000" kern="1200" dirty="0">
              <a:solidFill>
                <a:schemeClr val="bg1"/>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sita</a:t>
          </a:r>
          <a:r>
            <a:rPr lang="en-US" sz="3000" kern="1200" dirty="0">
              <a:solidFill>
                <a:schemeClr val="bg1"/>
              </a:solidFill>
            </a:rPr>
            <a:t> </a:t>
          </a:r>
          <a:r>
            <a:rPr lang="en-US" sz="3000" kern="1200" dirty="0" err="1">
              <a:solidFill>
                <a:schemeClr val="bg1"/>
              </a:solidFill>
            </a:rPr>
            <a:t>ya</a:t>
          </a:r>
          <a:r>
            <a:rPr lang="en-US" sz="3000" kern="1200" dirty="0">
              <a:solidFill>
                <a:schemeClr val="bg1"/>
              </a:solidFill>
            </a:rPr>
            <a:t> </a:t>
          </a:r>
          <a:r>
            <a:rPr lang="en-US" sz="3000" kern="1200" dirty="0" err="1">
              <a:solidFill>
                <a:schemeClr val="bg1"/>
              </a:solidFill>
            </a:rPr>
            <a:t>viumbe</a:t>
          </a:r>
          <a:r>
            <a:rPr lang="en-US" sz="3000" kern="1200" dirty="0">
              <a:solidFill>
                <a:schemeClr val="bg1"/>
              </a:solidFill>
            </a:rPr>
            <a:t> </a:t>
          </a:r>
          <a:r>
            <a:rPr lang="en-US" sz="3000" kern="1200" dirty="0" err="1">
              <a:solidFill>
                <a:schemeClr val="bg1"/>
              </a:solidFill>
            </a:rPr>
            <a:t>vinaelekea</a:t>
          </a:r>
          <a:r>
            <a:rPr lang="en-US" sz="3000" kern="1200" dirty="0">
              <a:solidFill>
                <a:schemeClr val="bg1"/>
              </a:solidFill>
            </a:rPr>
            <a:t> kupotea</a:t>
          </a:r>
          <a:r>
            <a:rPr lang="en-US" sz="3000" kern="1200" baseline="30000" dirty="0">
              <a:solidFill>
                <a:schemeClr val="bg1"/>
              </a:solidFill>
            </a:rPr>
            <a:t>3</a:t>
          </a:r>
          <a:endParaRPr lang="en-US" sz="3000" b="1" kern="1200" baseline="30000" dirty="0">
            <a:solidFill>
              <a:srgbClr val="FFC000"/>
            </a:solidFill>
          </a:endParaRPr>
        </a:p>
      </dsp:txBody>
      <dsp:txXfrm>
        <a:off x="2375939" y="2675214"/>
        <a:ext cx="8885785" cy="1235944"/>
      </dsp:txXfrm>
    </dsp:sp>
    <dsp:sp modelId="{04B207F0-8830-5A42-A51A-2E1A72F4BAE6}">
      <dsp:nvSpPr>
        <dsp:cNvPr id="0" name=""/>
        <dsp:cNvSpPr/>
      </dsp:nvSpPr>
      <dsp:spPr>
        <a:xfrm>
          <a:off x="123594" y="2854972"/>
          <a:ext cx="2252345" cy="988755"/>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4047619"/>
          <a:ext cx="11261724" cy="1235944"/>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l" defTabSz="355600">
            <a:lnSpc>
              <a:spcPct val="50000"/>
            </a:lnSpc>
            <a:spcBef>
              <a:spcPct val="0"/>
            </a:spcBef>
            <a:spcAft>
              <a:spcPct val="35000"/>
            </a:spcAft>
            <a:buNone/>
          </a:pPr>
          <a:r>
            <a:rPr lang="en-US" sz="800" b="1" kern="1200" dirty="0">
              <a:solidFill>
                <a:srgbClr val="FFC000"/>
              </a:solidFill>
            </a:rPr>
            <a:t>  </a:t>
          </a:r>
        </a:p>
        <a:p>
          <a:pPr lvl="0" algn="l" defTabSz="355600">
            <a:lnSpc>
              <a:spcPct val="100000"/>
            </a:lnSpc>
            <a:spcBef>
              <a:spcPct val="0"/>
            </a:spcBef>
            <a:spcAft>
              <a:spcPct val="35000"/>
            </a:spcAft>
            <a:buNone/>
          </a:pPr>
          <a:r>
            <a:rPr lang="en-US" sz="3000" b="1" kern="1200" dirty="0">
              <a:solidFill>
                <a:srgbClr val="FFC000"/>
              </a:solidFill>
            </a:rPr>
            <a:t>   </a:t>
          </a:r>
          <a:r>
            <a:rPr lang="en-US" sz="2800" b="1" kern="1200" dirty="0" err="1">
              <a:solidFill>
                <a:srgbClr val="FFC000"/>
              </a:solidFill>
            </a:rPr>
            <a:t>Tatu</a:t>
          </a:r>
          <a:r>
            <a:rPr lang="en-US" sz="2800" b="1" kern="1200" dirty="0">
              <a:solidFill>
                <a:srgbClr val="FFC000"/>
              </a:solidFill>
            </a:rPr>
            <a:t> </a:t>
          </a:r>
          <a:r>
            <a:rPr lang="en-US" sz="2800" b="1" kern="1200" dirty="0" err="1">
              <a:solidFill>
                <a:srgbClr val="FFC000"/>
              </a:solidFill>
            </a:rPr>
            <a:t>ya</a:t>
          </a:r>
          <a:r>
            <a:rPr lang="en-US" sz="2800" b="1" kern="1200" dirty="0">
              <a:solidFill>
                <a:srgbClr val="FFC000"/>
              </a:solidFill>
            </a:rPr>
            <a:t> </a:t>
          </a:r>
          <a:r>
            <a:rPr lang="en-US" sz="2800" b="1" kern="1200" dirty="0" err="1">
              <a:solidFill>
                <a:srgbClr val="FFC000"/>
              </a:solidFill>
            </a:rPr>
            <a:t>nne</a:t>
          </a:r>
          <a:r>
            <a:rPr lang="en-US" sz="2800" b="1" kern="1200" dirty="0">
              <a:solidFill>
                <a:srgbClr val="FFC000"/>
              </a:solidFill>
            </a:rPr>
            <a:t> </a:t>
          </a:r>
          <a:r>
            <a:rPr lang="en-US" sz="2800" b="0" kern="1200" dirty="0" err="1">
              <a:solidFill>
                <a:schemeClr val="bg1"/>
              </a:solidFill>
            </a:rPr>
            <a:t>ya</a:t>
          </a:r>
          <a:r>
            <a:rPr lang="en-US" sz="2800" b="0" kern="1200" dirty="0">
              <a:solidFill>
                <a:schemeClr val="bg1"/>
              </a:solidFill>
            </a:rPr>
            <a:t> </a:t>
          </a:r>
          <a:r>
            <a:rPr lang="en-US" sz="2800" b="0" kern="1200" dirty="0" err="1">
              <a:solidFill>
                <a:schemeClr val="bg1"/>
              </a:solidFill>
            </a:rPr>
            <a:t>idadi</a:t>
          </a:r>
          <a:r>
            <a:rPr lang="en-US" sz="2800" b="0" kern="1200" dirty="0">
              <a:solidFill>
                <a:schemeClr val="bg1"/>
              </a:solidFill>
            </a:rPr>
            <a:t> </a:t>
          </a:r>
          <a:r>
            <a:rPr lang="en-US" sz="2800" b="0" kern="1200" dirty="0" err="1">
              <a:solidFill>
                <a:schemeClr val="bg1"/>
              </a:solidFill>
            </a:rPr>
            <a:t>ya</a:t>
          </a:r>
          <a:r>
            <a:rPr lang="en-US" sz="2800" b="0" kern="1200" dirty="0">
              <a:solidFill>
                <a:schemeClr val="bg1"/>
              </a:solidFill>
            </a:rPr>
            <a:t> </a:t>
          </a:r>
          <a:r>
            <a:rPr lang="en-US" sz="2800" b="0" kern="1200" dirty="0" err="1">
              <a:solidFill>
                <a:schemeClr val="bg1"/>
              </a:solidFill>
            </a:rPr>
            <a:t>watu</a:t>
          </a:r>
          <a:r>
            <a:rPr lang="en-US" sz="2800" b="0" kern="1200" dirty="0">
              <a:solidFill>
                <a:schemeClr val="bg1"/>
              </a:solidFill>
            </a:rPr>
            <a:t> </a:t>
          </a:r>
          <a:r>
            <a:rPr lang="en-US" sz="2800" b="0" kern="1200" dirty="0" err="1">
              <a:solidFill>
                <a:schemeClr val="bg1"/>
              </a:solidFill>
            </a:rPr>
            <a:t>wote</a:t>
          </a:r>
          <a:r>
            <a:rPr lang="en-US" sz="2800" b="0" kern="1200" dirty="0">
              <a:solidFill>
                <a:schemeClr val="bg1"/>
              </a:solidFill>
            </a:rPr>
            <a:t> </a:t>
          </a:r>
          <a:r>
            <a:rPr lang="en-US" sz="2800" b="0" kern="1200" dirty="0" err="1">
              <a:solidFill>
                <a:schemeClr val="bg1"/>
              </a:solidFill>
            </a:rPr>
            <a:t>duniani</a:t>
          </a:r>
          <a:r>
            <a:rPr lang="en-US" sz="2800" b="0" kern="1200" dirty="0">
              <a:solidFill>
                <a:schemeClr val="bg1"/>
              </a:solidFill>
            </a:rPr>
            <a:t>  </a:t>
          </a:r>
          <a:r>
            <a:rPr lang="en-US" sz="2800" b="0" kern="1200" dirty="0" err="1">
              <a:solidFill>
                <a:schemeClr val="bg1"/>
              </a:solidFill>
            </a:rPr>
            <a:t>wanakabiliwa</a:t>
          </a:r>
          <a:r>
            <a:rPr lang="en-US" sz="2800" b="0" kern="1200" dirty="0">
              <a:solidFill>
                <a:schemeClr val="bg1"/>
              </a:solidFill>
            </a:rPr>
            <a:t> </a:t>
          </a:r>
          <a:r>
            <a:rPr lang="en-US" sz="2800" b="0" kern="1200" dirty="0" err="1">
              <a:solidFill>
                <a:schemeClr val="bg1"/>
              </a:solidFill>
            </a:rPr>
            <a:t>na</a:t>
          </a:r>
          <a:r>
            <a:rPr lang="en-US" sz="2800" b="0" kern="1200" dirty="0">
              <a:solidFill>
                <a:schemeClr val="bg1"/>
              </a:solidFill>
            </a:rPr>
            <a:t> </a:t>
          </a:r>
          <a:r>
            <a:rPr lang="en-US" sz="2800" b="0" kern="1200" dirty="0" err="1">
              <a:solidFill>
                <a:schemeClr val="bg1"/>
              </a:solidFill>
            </a:rPr>
            <a:t>kuelekea</a:t>
          </a:r>
          <a:r>
            <a:rPr lang="en-US" sz="2800" b="0" kern="1200" dirty="0">
              <a:solidFill>
                <a:schemeClr val="bg1"/>
              </a:solidFill>
            </a:rPr>
            <a:t> </a:t>
          </a:r>
          <a:r>
            <a:rPr lang="en-US" sz="2800" b="0" kern="1200" dirty="0" err="1">
              <a:solidFill>
                <a:schemeClr val="bg1"/>
              </a:solidFill>
            </a:rPr>
            <a:t>kwenye</a:t>
          </a:r>
          <a:r>
            <a:rPr lang="en-US" sz="2800" b="0" kern="1200" dirty="0">
              <a:solidFill>
                <a:schemeClr val="bg1"/>
              </a:solidFill>
            </a:rPr>
            <a:t> </a:t>
          </a:r>
          <a:r>
            <a:rPr lang="en-US" sz="2800" b="0" kern="1200" dirty="0" err="1">
              <a:solidFill>
                <a:schemeClr val="bg1"/>
              </a:solidFill>
            </a:rPr>
            <a:t>kifo</a:t>
          </a:r>
          <a:r>
            <a:rPr lang="en-US" sz="2800" b="0" kern="1200" dirty="0">
              <a:solidFill>
                <a:schemeClr val="bg1"/>
              </a:solidFill>
            </a:rPr>
            <a:t> </a:t>
          </a:r>
          <a:r>
            <a:rPr lang="en-US" sz="2800" b="0" kern="1200" dirty="0" err="1">
              <a:solidFill>
                <a:schemeClr val="bg1"/>
              </a:solidFill>
            </a:rPr>
            <a:t>kitokanacho</a:t>
          </a:r>
          <a:r>
            <a:rPr lang="en-US" sz="2800" b="0" kern="1200" dirty="0">
              <a:solidFill>
                <a:schemeClr val="bg1"/>
              </a:solidFill>
            </a:rPr>
            <a:t> </a:t>
          </a:r>
          <a:r>
            <a:rPr lang="en-US" sz="2800" b="0" kern="1200" dirty="0" err="1">
              <a:solidFill>
                <a:schemeClr val="bg1"/>
              </a:solidFill>
            </a:rPr>
            <a:t>na</a:t>
          </a:r>
          <a:r>
            <a:rPr lang="en-US" sz="2800" b="0" kern="1200" dirty="0">
              <a:solidFill>
                <a:schemeClr val="bg1"/>
              </a:solidFill>
            </a:rPr>
            <a:t> </a:t>
          </a:r>
          <a:r>
            <a:rPr lang="en-US" sz="2800" b="0" kern="1200" dirty="0" err="1">
              <a:solidFill>
                <a:schemeClr val="bg1"/>
              </a:solidFill>
            </a:rPr>
            <a:t>ongezeko</a:t>
          </a:r>
          <a:r>
            <a:rPr lang="en-US" sz="2800" b="0" kern="1200" dirty="0">
              <a:solidFill>
                <a:schemeClr val="bg1"/>
              </a:solidFill>
            </a:rPr>
            <a:t> la </a:t>
          </a:r>
          <a:r>
            <a:rPr lang="en-US" sz="2800" b="0" kern="1200" dirty="0" err="1">
              <a:solidFill>
                <a:schemeClr val="bg1"/>
              </a:solidFill>
            </a:rPr>
            <a:t>joto</a:t>
          </a:r>
          <a:r>
            <a:rPr lang="en-US" sz="2800" b="0" kern="1200" dirty="0">
              <a:solidFill>
                <a:schemeClr val="bg1"/>
              </a:solidFill>
            </a:rPr>
            <a:t> </a:t>
          </a:r>
          <a:r>
            <a:rPr lang="en-US" sz="2800" b="0" kern="1200" dirty="0" err="1">
              <a:solidFill>
                <a:schemeClr val="bg1"/>
              </a:solidFill>
            </a:rPr>
            <a:t>kwa</a:t>
          </a:r>
          <a:r>
            <a:rPr lang="en-US" sz="2800" b="0" kern="1200" dirty="0">
              <a:solidFill>
                <a:schemeClr val="bg1"/>
              </a:solidFill>
            </a:rPr>
            <a:t> </a:t>
          </a:r>
          <a:r>
            <a:rPr lang="en-US" sz="2800" b="0" kern="1200" dirty="0" err="1">
              <a:solidFill>
                <a:schemeClr val="bg1"/>
              </a:solidFill>
            </a:rPr>
            <a:t>zaidi</a:t>
          </a:r>
          <a:r>
            <a:rPr lang="en-US" sz="2800" b="0" kern="1200" dirty="0">
              <a:solidFill>
                <a:schemeClr val="bg1"/>
              </a:solidFill>
            </a:rPr>
            <a:t> </a:t>
          </a:r>
          <a:r>
            <a:rPr lang="en-US" sz="2800" b="0" kern="1200" dirty="0" err="1">
              <a:solidFill>
                <a:schemeClr val="bg1"/>
              </a:solidFill>
            </a:rPr>
            <a:t>ya</a:t>
          </a:r>
          <a:r>
            <a:rPr lang="en-US" sz="2800" b="0" kern="1200" dirty="0">
              <a:solidFill>
                <a:schemeClr val="bg1"/>
              </a:solidFill>
            </a:rPr>
            <a:t> </a:t>
          </a:r>
          <a:r>
            <a:rPr lang="en-US" sz="2800" b="0" kern="1200" dirty="0" err="1">
              <a:solidFill>
                <a:schemeClr val="bg1"/>
              </a:solidFill>
            </a:rPr>
            <a:t>siku</a:t>
          </a:r>
          <a:r>
            <a:rPr lang="en-US" sz="2800" b="0" kern="1200" dirty="0">
              <a:solidFill>
                <a:schemeClr val="bg1"/>
              </a:solidFill>
            </a:rPr>
            <a:t> </a:t>
          </a:r>
          <a:r>
            <a:rPr lang="en-US" sz="2800" b="0" kern="1200" dirty="0" err="1">
              <a:solidFill>
                <a:schemeClr val="bg1"/>
              </a:solidFill>
            </a:rPr>
            <a:t>ishirini</a:t>
          </a:r>
          <a:r>
            <a:rPr lang="en-US" sz="2800" b="0" kern="1200" dirty="0">
              <a:solidFill>
                <a:schemeClr val="bg1"/>
              </a:solidFill>
            </a:rPr>
            <a:t> </a:t>
          </a:r>
          <a:r>
            <a:rPr lang="en-US" sz="2800" b="0" kern="1200" dirty="0" err="1">
              <a:solidFill>
                <a:schemeClr val="bg1"/>
              </a:solidFill>
            </a:rPr>
            <a:t>kwa</a:t>
          </a:r>
          <a:r>
            <a:rPr lang="en-US" sz="2800" b="0" kern="1200" dirty="0">
              <a:solidFill>
                <a:schemeClr val="bg1"/>
              </a:solidFill>
            </a:rPr>
            <a:t> mwaka</a:t>
          </a:r>
          <a:r>
            <a:rPr lang="en-US" sz="2800" b="0" kern="1200" baseline="30000" dirty="0">
              <a:solidFill>
                <a:schemeClr val="bg1"/>
              </a:solidFill>
            </a:rPr>
            <a:t>4</a:t>
          </a:r>
          <a:r>
            <a:rPr lang="en-US" sz="2800" b="0" kern="1200" dirty="0">
              <a:solidFill>
                <a:schemeClr val="bg1"/>
              </a:solidFill>
            </a:rPr>
            <a:t> </a:t>
          </a:r>
          <a:endParaRPr lang="en-US" sz="3000" b="0" kern="1200" baseline="30000" dirty="0">
            <a:solidFill>
              <a:schemeClr val="bg1"/>
            </a:solidFill>
          </a:endParaRPr>
        </a:p>
      </dsp:txBody>
      <dsp:txXfrm>
        <a:off x="2375939" y="4047619"/>
        <a:ext cx="8885785" cy="1235944"/>
      </dsp:txXfrm>
    </dsp:sp>
    <dsp:sp modelId="{14020C73-B559-DC48-88C5-F238339E1C04}">
      <dsp:nvSpPr>
        <dsp:cNvPr id="0" name=""/>
        <dsp:cNvSpPr/>
      </dsp:nvSpPr>
      <dsp:spPr>
        <a:xfrm>
          <a:off x="123594" y="4202211"/>
          <a:ext cx="2252345" cy="988755"/>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0.16335</cdr:x>
      <cdr:y>0.87027</cdr:y>
    </cdr:from>
    <cdr:to>
      <cdr:x>0.86138</cdr:x>
      <cdr:y>0.91453</cdr:y>
    </cdr:to>
    <cdr:grpSp>
      <cdr:nvGrpSpPr>
        <cdr:cNvPr id="11" name="Group 10">
          <a:extLst xmlns:a="http://schemas.openxmlformats.org/drawingml/2006/main">
            <a:ext uri="{FF2B5EF4-FFF2-40B4-BE49-F238E27FC236}">
              <a16:creationId xmlns="" xmlns:a16="http://schemas.microsoft.com/office/drawing/2014/main" id="{08219231-3503-BE49-B36F-D7C580ED7AA9}"/>
            </a:ext>
          </a:extLst>
        </cdr:cNvPr>
        <cdr:cNvGrpSpPr/>
      </cdr:nvGrpSpPr>
      <cdr:grpSpPr>
        <a:xfrm xmlns:a="http://schemas.openxmlformats.org/drawingml/2006/main">
          <a:off x="1955110" y="5131680"/>
          <a:ext cx="8354611" cy="260986"/>
          <a:chOff x="1947507" y="6895990"/>
          <a:chExt cx="9116389" cy="266993"/>
        </a:xfrm>
      </cdr:grpSpPr>
      <cdr:sp macro="" textlink="">
        <cdr:nvSpPr>
          <cdr:cNvPr id="2" name="TextBox 1">
            <a:extLst xmlns:a="http://schemas.openxmlformats.org/drawingml/2006/main">
              <a:ext uri="{FF2B5EF4-FFF2-40B4-BE49-F238E27FC236}">
                <a16:creationId xmlns="" xmlns:a16="http://schemas.microsoft.com/office/drawing/2014/main" id="{3EB4A0D0-B4F6-FF49-9F97-94085078D8CA}"/>
              </a:ext>
            </a:extLst>
          </cdr:cNvPr>
          <cdr:cNvSpPr txBox="1"/>
        </cdr:nvSpPr>
        <cdr:spPr>
          <a:xfrm xmlns:a="http://schemas.openxmlformats.org/drawingml/2006/main">
            <a:off x="1947507" y="6895990"/>
            <a:ext cx="923636" cy="2669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a:solidFill>
                  <a:srgbClr val="FFC000"/>
                </a:solidFill>
              </a:rPr>
              <a:t>800000</a:t>
            </a:r>
          </a:p>
        </cdr:txBody>
      </cdr:sp>
      <cdr:sp macro="" textlink="">
        <cdr:nvSpPr>
          <cdr:cNvPr id="3"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298964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700000</a:t>
            </a:r>
          </a:p>
        </cdr:txBody>
      </cdr:sp>
      <cdr:sp macro="" textlink="">
        <cdr:nvSpPr>
          <cdr:cNvPr id="4"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3997246"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600000</a:t>
            </a:r>
          </a:p>
        </cdr:txBody>
      </cdr:sp>
      <cdr:sp macro="" textlink="">
        <cdr:nvSpPr>
          <cdr:cNvPr id="5"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499435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500000</a:t>
            </a:r>
          </a:p>
        </cdr:txBody>
      </cdr:sp>
      <cdr:sp macro="" textlink="">
        <cdr:nvSpPr>
          <cdr:cNvPr id="6"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6001957"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400000</a:t>
            </a:r>
          </a:p>
        </cdr:txBody>
      </cdr:sp>
      <cdr:sp macro="" textlink="">
        <cdr:nvSpPr>
          <cdr:cNvPr id="7"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7009559"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C000"/>
                </a:solidFill>
              </a:rPr>
              <a:t>300000</a:t>
            </a:r>
          </a:p>
        </cdr:txBody>
      </cdr:sp>
      <cdr:sp macro="" textlink="">
        <cdr:nvSpPr>
          <cdr:cNvPr id="8"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8017163" y="6895991"/>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200000</a:t>
            </a:r>
          </a:p>
        </cdr:txBody>
      </cdr:sp>
      <cdr:sp macro="" textlink="">
        <cdr:nvSpPr>
          <cdr:cNvPr id="9"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8993280" y="6895996"/>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100000</a:t>
            </a:r>
          </a:p>
        </cdr:txBody>
      </cdr:sp>
      <cdr:sp macro="" textlink="">
        <cdr:nvSpPr>
          <cdr:cNvPr id="10" name="TextBox 1">
            <a:extLst xmlns:a="http://schemas.openxmlformats.org/drawingml/2006/main">
              <a:ext uri="{FF2B5EF4-FFF2-40B4-BE49-F238E27FC236}">
                <a16:creationId xmlns="" xmlns:a16="http://schemas.microsoft.com/office/drawing/2014/main" id="{19D91470-31BA-6140-BAC2-66D1D0C5B901}"/>
              </a:ext>
            </a:extLst>
          </cdr:cNvPr>
          <cdr:cNvSpPr txBox="1"/>
        </cdr:nvSpPr>
        <cdr:spPr>
          <a:xfrm xmlns:a="http://schemas.openxmlformats.org/drawingml/2006/main">
            <a:off x="10140260" y="6895995"/>
            <a:ext cx="923636" cy="2669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solidFill>
                  <a:srgbClr val="FFC000"/>
                </a:solidFill>
              </a:rPr>
              <a:t>0</a:t>
            </a:r>
          </a:p>
        </cdr:txBody>
      </cdr:sp>
    </cdr:grpSp>
  </cdr:relSizeAnchor>
  <cdr:relSizeAnchor xmlns:cdr="http://schemas.openxmlformats.org/drawingml/2006/chartDrawing">
    <cdr:from>
      <cdr:x>0.39693</cdr:x>
      <cdr:y>0.93194</cdr:y>
    </cdr:from>
    <cdr:to>
      <cdr:x>0.70385</cdr:x>
      <cdr:y>0.98465</cdr:y>
    </cdr:to>
    <cdr:sp macro="" textlink="">
      <cdr:nvSpPr>
        <cdr:cNvPr id="22" name="TextBox 21">
          <a:extLst xmlns:a="http://schemas.openxmlformats.org/drawingml/2006/main">
            <a:ext uri="{FF2B5EF4-FFF2-40B4-BE49-F238E27FC236}">
              <a16:creationId xmlns="" xmlns:a16="http://schemas.microsoft.com/office/drawing/2014/main" id="{B305FCE4-A3F9-9C47-B6C2-10965E105A3F}"/>
            </a:ext>
          </a:extLst>
        </cdr:cNvPr>
        <cdr:cNvSpPr txBox="1"/>
      </cdr:nvSpPr>
      <cdr:spPr>
        <a:xfrm xmlns:a="http://schemas.openxmlformats.org/drawingml/2006/main">
          <a:off x="4750845" y="5495303"/>
          <a:ext cx="3673476" cy="3108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err="1">
              <a:solidFill>
                <a:schemeClr val="accent1"/>
              </a:solidFill>
            </a:rPr>
            <a:t>Miaka</a:t>
          </a:r>
          <a:r>
            <a:rPr lang="en-US" sz="2000" dirty="0">
              <a:solidFill>
                <a:schemeClr val="accent1"/>
              </a:solidFill>
            </a:rPr>
            <a:t> </a:t>
          </a:r>
          <a:r>
            <a:rPr lang="en-US" sz="2000" dirty="0" err="1">
              <a:solidFill>
                <a:schemeClr val="accent1"/>
              </a:solidFill>
            </a:rPr>
            <a:t>kabla</a:t>
          </a:r>
          <a:r>
            <a:rPr lang="en-US" sz="2000" dirty="0">
              <a:solidFill>
                <a:schemeClr val="accent1"/>
              </a:solidFill>
            </a:rPr>
            <a:t> </a:t>
          </a:r>
          <a:r>
            <a:rPr lang="en-US" sz="2000" dirty="0" err="1">
              <a:solidFill>
                <a:schemeClr val="accent1"/>
              </a:solidFill>
            </a:rPr>
            <a:t>ya</a:t>
          </a:r>
          <a:r>
            <a:rPr lang="en-US" sz="2000" dirty="0">
              <a:solidFill>
                <a:schemeClr val="accent1"/>
              </a:solidFill>
            </a:rPr>
            <a:t> 1950</a:t>
          </a:r>
        </a:p>
      </cdr:txBody>
    </cdr:sp>
  </cdr:relSizeAnchor>
  <cdr:relSizeAnchor xmlns:cdr="http://schemas.openxmlformats.org/drawingml/2006/chartDrawing">
    <cdr:from>
      <cdr:x>0.83305</cdr:x>
      <cdr:y>0.25456</cdr:y>
    </cdr:from>
    <cdr:to>
      <cdr:x>0.91119</cdr:x>
      <cdr:y>0.25499</cdr:y>
    </cdr:to>
    <cdr:cxnSp macro="">
      <cdr:nvCxnSpPr>
        <cdr:cNvPr id="24" name="Straight Arrow Connector 23">
          <a:extLst xmlns:a="http://schemas.openxmlformats.org/drawingml/2006/main">
            <a:ext uri="{FF2B5EF4-FFF2-40B4-BE49-F238E27FC236}">
              <a16:creationId xmlns="" xmlns:a16="http://schemas.microsoft.com/office/drawing/2014/main" id="{166FE4B4-413D-004E-A91B-C34F232577DC}"/>
            </a:ext>
          </a:extLst>
        </cdr:cNvPr>
        <cdr:cNvCxnSpPr/>
      </cdr:nvCxnSpPr>
      <cdr:spPr>
        <a:xfrm xmlns:a="http://schemas.openxmlformats.org/drawingml/2006/main" flipH="1">
          <a:off x="9970637" y="1567688"/>
          <a:ext cx="935245" cy="2648"/>
        </a:xfrm>
        <a:prstGeom xmlns:a="http://schemas.openxmlformats.org/drawingml/2006/main" prst="straightConnector1">
          <a:avLst/>
        </a:prstGeom>
        <a:ln xmlns:a="http://schemas.openxmlformats.org/drawingml/2006/main" w="53975">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0.90809</cdr:x>
      <cdr:y>0.20602</cdr:y>
    </cdr:from>
    <cdr:to>
      <cdr:x>1</cdr:x>
      <cdr:y>0.385</cdr:y>
    </cdr:to>
    <cdr:sp macro="" textlink="">
      <cdr:nvSpPr>
        <cdr:cNvPr id="25" name="TextBox 24">
          <a:extLst xmlns:a="http://schemas.openxmlformats.org/drawingml/2006/main">
            <a:ext uri="{FF2B5EF4-FFF2-40B4-BE49-F238E27FC236}">
              <a16:creationId xmlns="" xmlns:a16="http://schemas.microsoft.com/office/drawing/2014/main" id="{58EF2EB2-6209-4E42-A555-ADCADA9D8254}"/>
            </a:ext>
          </a:extLst>
        </cdr:cNvPr>
        <cdr:cNvSpPr txBox="1"/>
      </cdr:nvSpPr>
      <cdr:spPr>
        <a:xfrm xmlns:a="http://schemas.openxmlformats.org/drawingml/2006/main">
          <a:off x="10868795" y="1214828"/>
          <a:ext cx="1100047" cy="10553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err="1">
              <a:solidFill>
                <a:schemeClr val="bg1"/>
              </a:solidFill>
            </a:rPr>
            <a:t>Kiwango</a:t>
          </a:r>
          <a:r>
            <a:rPr lang="en-US" sz="2000" dirty="0">
              <a:solidFill>
                <a:schemeClr val="bg1"/>
              </a:solidFill>
            </a:rPr>
            <a:t> cha </a:t>
          </a:r>
          <a:r>
            <a:rPr lang="en-US" sz="2000" dirty="0" err="1">
              <a:solidFill>
                <a:schemeClr val="bg1"/>
              </a:solidFill>
            </a:rPr>
            <a:t>sasa</a:t>
          </a:r>
          <a:r>
            <a:rPr lang="en-US" sz="2000" dirty="0">
              <a:solidFill>
                <a:schemeClr val="bg1"/>
              </a:solidFill>
            </a:rPr>
            <a:t> (2019)</a:t>
          </a:r>
        </a:p>
      </cdr:txBody>
    </cdr:sp>
  </cdr:relSizeAnchor>
  <cdr:relSizeAnchor xmlns:cdr="http://schemas.openxmlformats.org/drawingml/2006/chartDrawing">
    <cdr:from>
      <cdr:x>0.83271</cdr:x>
      <cdr:y>0.49957</cdr:y>
    </cdr:from>
    <cdr:to>
      <cdr:x>0.91085</cdr:x>
      <cdr:y>0.5</cdr:y>
    </cdr:to>
    <cdr:cxnSp macro="">
      <cdr:nvCxnSpPr>
        <cdr:cNvPr id="28" name="Straight Arrow Connector 27">
          <a:extLst xmlns:a="http://schemas.openxmlformats.org/drawingml/2006/main">
            <a:ext uri="{FF2B5EF4-FFF2-40B4-BE49-F238E27FC236}">
              <a16:creationId xmlns="" xmlns:a16="http://schemas.microsoft.com/office/drawing/2014/main" id="{BE790659-A601-A64B-B326-ECC5A788CBB5}"/>
            </a:ext>
          </a:extLst>
        </cdr:cNvPr>
        <cdr:cNvCxnSpPr/>
      </cdr:nvCxnSpPr>
      <cdr:spPr>
        <a:xfrm xmlns:a="http://schemas.openxmlformats.org/drawingml/2006/main" flipH="1">
          <a:off x="9966566" y="3076562"/>
          <a:ext cx="935245" cy="2649"/>
        </a:xfrm>
        <a:prstGeom xmlns:a="http://schemas.openxmlformats.org/drawingml/2006/main" prst="straightConnector1">
          <a:avLst/>
        </a:prstGeom>
        <a:ln xmlns:a="http://schemas.openxmlformats.org/drawingml/2006/main" w="53975">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0.9064</cdr:x>
      <cdr:y>0.4375</cdr:y>
    </cdr:from>
    <cdr:to>
      <cdr:x>1</cdr:x>
      <cdr:y>0.58454</cdr:y>
    </cdr:to>
    <cdr:sp macro="" textlink="">
      <cdr:nvSpPr>
        <cdr:cNvPr id="29" name="TextBox 1">
          <a:extLst xmlns:a="http://schemas.openxmlformats.org/drawingml/2006/main">
            <a:ext uri="{FF2B5EF4-FFF2-40B4-BE49-F238E27FC236}">
              <a16:creationId xmlns="" xmlns:a16="http://schemas.microsoft.com/office/drawing/2014/main" id="{8EFE520E-16D8-BB4F-B80E-60D34FB0F449}"/>
            </a:ext>
          </a:extLst>
        </cdr:cNvPr>
        <cdr:cNvSpPr txBox="1"/>
      </cdr:nvSpPr>
      <cdr:spPr>
        <a:xfrm xmlns:a="http://schemas.openxmlformats.org/drawingml/2006/main">
          <a:off x="10848607" y="2579812"/>
          <a:ext cx="1120235" cy="8670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err="1">
              <a:solidFill>
                <a:schemeClr val="accent1"/>
              </a:solidFill>
            </a:rPr>
            <a:t>Kiwango</a:t>
          </a:r>
          <a:r>
            <a:rPr lang="en-US" sz="2000" dirty="0">
              <a:solidFill>
                <a:schemeClr val="accent1"/>
              </a:solidFill>
            </a:rPr>
            <a:t> </a:t>
          </a:r>
          <a:r>
            <a:rPr lang="en-US" sz="2000" dirty="0" err="1">
              <a:solidFill>
                <a:schemeClr val="accent1"/>
              </a:solidFill>
            </a:rPr>
            <a:t>Mwaka</a:t>
          </a:r>
          <a:endParaRPr lang="en-US" sz="2000" dirty="0">
            <a:solidFill>
              <a:schemeClr val="accent1"/>
            </a:solidFill>
          </a:endParaRPr>
        </a:p>
        <a:p xmlns:a="http://schemas.openxmlformats.org/drawingml/2006/main">
          <a:r>
            <a:rPr lang="en-US" sz="2000" dirty="0">
              <a:solidFill>
                <a:schemeClr val="accent1"/>
              </a:solidFill>
            </a:rPr>
            <a:t>1950</a:t>
          </a:r>
        </a:p>
        <a:p xmlns:a="http://schemas.openxmlformats.org/drawingml/2006/main">
          <a:endParaRPr lang="en-US" sz="2000" dirty="0">
            <a:solidFill>
              <a:schemeClr val="accent1"/>
            </a:solidFill>
          </a:endParaRPr>
        </a:p>
      </cdr:txBody>
    </cdr:sp>
  </cdr:relSizeAnchor>
  <cdr:relSizeAnchor xmlns:cdr="http://schemas.openxmlformats.org/drawingml/2006/chartDrawing">
    <cdr:from>
      <cdr:x>0.1412</cdr:x>
      <cdr:y>0.51404</cdr:y>
    </cdr:from>
    <cdr:to>
      <cdr:x>0.82198</cdr:x>
      <cdr:y>0.51404</cdr:y>
    </cdr:to>
    <cdr:cxnSp macro="">
      <cdr:nvCxnSpPr>
        <cdr:cNvPr id="31" name="Straight Connector 30">
          <a:extLst xmlns:a="http://schemas.openxmlformats.org/drawingml/2006/main">
            <a:ext uri="{FF2B5EF4-FFF2-40B4-BE49-F238E27FC236}">
              <a16:creationId xmlns="" xmlns:a16="http://schemas.microsoft.com/office/drawing/2014/main" id="{924C93F9-0D3D-BB48-B237-E1D040A9C5A8}"/>
            </a:ext>
          </a:extLst>
        </cdr:cNvPr>
        <cdr:cNvCxnSpPr/>
      </cdr:nvCxnSpPr>
      <cdr:spPr>
        <a:xfrm xmlns:a="http://schemas.openxmlformats.org/drawingml/2006/main">
          <a:off x="1690000" y="3031126"/>
          <a:ext cx="8148149" cy="0"/>
        </a:xfrm>
        <a:prstGeom xmlns:a="http://schemas.openxmlformats.org/drawingml/2006/main" prst="line">
          <a:avLst/>
        </a:prstGeom>
        <a:ln xmlns:a="http://schemas.openxmlformats.org/drawingml/2006/mai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0.18751</cdr:x>
      <cdr:y>0.44439</cdr:y>
    </cdr:from>
    <cdr:to>
      <cdr:x>0.78063</cdr:x>
      <cdr:y>0.59817</cdr:y>
    </cdr:to>
    <cdr:sp macro="" textlink="">
      <cdr:nvSpPr>
        <cdr:cNvPr id="32" name="TextBox 31">
          <a:extLst xmlns:a="http://schemas.openxmlformats.org/drawingml/2006/main">
            <a:ext uri="{FF2B5EF4-FFF2-40B4-BE49-F238E27FC236}">
              <a16:creationId xmlns="" xmlns:a16="http://schemas.microsoft.com/office/drawing/2014/main" id="{745DBF72-6235-5E4C-AD45-2B7BF373A7E3}"/>
            </a:ext>
          </a:extLst>
        </cdr:cNvPr>
        <cdr:cNvSpPr txBox="1"/>
      </cdr:nvSpPr>
      <cdr:spPr>
        <a:xfrm xmlns:a="http://schemas.openxmlformats.org/drawingml/2006/main">
          <a:off x="2244225" y="2736729"/>
          <a:ext cx="7099054" cy="9470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err="1">
              <a:solidFill>
                <a:schemeClr val="bg1"/>
              </a:solidFill>
            </a:rPr>
            <a:t>Hewa</a:t>
          </a:r>
          <a:r>
            <a:rPr lang="en-US" sz="1800" b="1" dirty="0">
              <a:solidFill>
                <a:schemeClr val="bg1"/>
              </a:solidFill>
            </a:rPr>
            <a:t> </a:t>
          </a:r>
          <a:r>
            <a:rPr lang="en-US" sz="1800" b="1" dirty="0" err="1">
              <a:solidFill>
                <a:schemeClr val="bg1"/>
              </a:solidFill>
            </a:rPr>
            <a:t>ukaa</a:t>
          </a:r>
          <a:r>
            <a:rPr lang="en-US" sz="1800" b="1" dirty="0">
              <a:solidFill>
                <a:schemeClr val="bg1"/>
              </a:solidFill>
            </a:rPr>
            <a:t> </a:t>
          </a:r>
          <a:r>
            <a:rPr lang="en-US" sz="1800" b="1" dirty="0" err="1">
              <a:solidFill>
                <a:schemeClr val="bg1"/>
              </a:solidFill>
            </a:rPr>
            <a:t>haijawahi</a:t>
          </a:r>
          <a:r>
            <a:rPr lang="en-US" sz="1800" b="1" dirty="0">
              <a:solidFill>
                <a:schemeClr val="bg1"/>
              </a:solidFill>
            </a:rPr>
            <a:t> </a:t>
          </a:r>
          <a:r>
            <a:rPr lang="en-US" sz="1800" b="1" dirty="0" err="1">
              <a:solidFill>
                <a:schemeClr val="bg1"/>
              </a:solidFill>
            </a:rPr>
            <a:t>kuvuka</a:t>
          </a:r>
          <a:r>
            <a:rPr lang="en-US" sz="1800" b="1" dirty="0">
              <a:solidFill>
                <a:schemeClr val="bg1"/>
              </a:solidFill>
            </a:rPr>
            <a:t> </a:t>
          </a:r>
          <a:r>
            <a:rPr lang="en-US" sz="1800" b="1" dirty="0" err="1">
              <a:solidFill>
                <a:schemeClr val="bg1"/>
              </a:solidFill>
            </a:rPr>
            <a:t>kikomo</a:t>
          </a:r>
          <a:r>
            <a:rPr lang="en-US" sz="1800" b="1" dirty="0">
              <a:solidFill>
                <a:schemeClr val="bg1"/>
              </a:solidFill>
            </a:rPr>
            <a:t> </a:t>
          </a:r>
          <a:r>
            <a:rPr lang="en-US" sz="1800" b="1" dirty="0" err="1">
              <a:solidFill>
                <a:schemeClr val="bg1"/>
              </a:solidFill>
            </a:rPr>
            <a:t>hichi</a:t>
          </a:r>
          <a:r>
            <a:rPr lang="en-US" sz="1800" b="1" dirty="0">
              <a:solidFill>
                <a:schemeClr val="bg1"/>
              </a:solidFill>
            </a:rPr>
            <a:t> </a:t>
          </a:r>
          <a:r>
            <a:rPr lang="en-US" sz="1800" b="1" dirty="0" err="1">
              <a:solidFill>
                <a:schemeClr val="bg1"/>
              </a:solidFill>
            </a:rPr>
            <a:t>kwa</a:t>
          </a:r>
          <a:r>
            <a:rPr lang="en-US" sz="1800" b="1" dirty="0">
              <a:solidFill>
                <a:schemeClr val="bg1"/>
              </a:solidFill>
            </a:rPr>
            <a:t> </a:t>
          </a:r>
          <a:r>
            <a:rPr lang="en-US" sz="1800" b="1" dirty="0" err="1">
              <a:solidFill>
                <a:schemeClr val="bg1"/>
              </a:solidFill>
            </a:rPr>
            <a:t>Milenia</a:t>
          </a:r>
          <a:r>
            <a:rPr lang="en-US" sz="1800" b="1" baseline="0" dirty="0">
              <a:solidFill>
                <a:schemeClr val="bg1"/>
              </a:solidFill>
            </a:rPr>
            <a:t>:</a:t>
          </a:r>
          <a:endParaRPr lang="en-US"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10" name="Group 9">
          <a:extLst xmlns:a="http://schemas.openxmlformats.org/drawingml/2006/main">
            <a:ext uri="{FF2B5EF4-FFF2-40B4-BE49-F238E27FC236}">
              <a16:creationId xmlns="" xmlns:a16="http://schemas.microsoft.com/office/drawing/2014/main" id="{0EE4AC1B-47CE-5941-A692-C7F95E215555}"/>
            </a:ext>
          </a:extLst>
        </cdr:cNvPr>
        <cdr:cNvGrpSpPr/>
      </cdr:nvGrpSpPr>
      <cdr:grpSpPr>
        <a:xfrm xmlns:a="http://schemas.openxmlformats.org/drawingml/2006/main">
          <a:off x="9126731" y="476892"/>
          <a:ext cx="1296982" cy="5614052"/>
          <a:chOff x="10199173" y="532469"/>
          <a:chExt cx="1496211" cy="6268452"/>
        </a:xfrm>
      </cdr:grpSpPr>
      <cdr:sp macro="" textlink="">
        <cdr:nvSpPr>
          <cdr:cNvPr id="2" name="TextBox 1">
            <a:extLst xmlns:a="http://schemas.openxmlformats.org/drawingml/2006/main">
              <a:ext uri="{FF2B5EF4-FFF2-40B4-BE49-F238E27FC236}">
                <a16:creationId xmlns="" xmlns:a16="http://schemas.microsoft.com/office/drawing/2014/main" id="{BB7A45E0-5B37-FB42-B03A-B32DFCDAECD7}"/>
              </a:ext>
            </a:extLst>
          </cdr:cNvPr>
          <cdr:cNvSpPr txBox="1"/>
        </cdr:nvSpPr>
        <cdr:spPr>
          <a:xfrm xmlns:a="http://schemas.openxmlformats.org/drawingml/2006/main">
            <a:off x="10199173" y="2129876"/>
            <a:ext cx="960068" cy="49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solidFill>
                  <a:schemeClr val="bg1"/>
                </a:solidFill>
              </a:rPr>
              <a:t>1.8</a:t>
            </a:r>
          </a:p>
        </cdr:txBody>
      </cdr:sp>
      <cdr:sp macro="" textlink="">
        <cdr:nvSpPr>
          <cdr:cNvPr id="4" name="TextBox 1">
            <a:extLst xmlns:a="http://schemas.openxmlformats.org/drawingml/2006/main">
              <a:ext uri="{FF2B5EF4-FFF2-40B4-BE49-F238E27FC236}">
                <a16:creationId xmlns="" xmlns:a16="http://schemas.microsoft.com/office/drawing/2014/main" id="{0D4F4483-ADB9-124B-B812-16D9A31AAC3C}"/>
              </a:ext>
            </a:extLst>
          </cdr:cNvPr>
          <cdr:cNvSpPr txBox="1"/>
        </cdr:nvSpPr>
        <cdr:spPr>
          <a:xfrm xmlns:a="http://schemas.openxmlformats.org/drawingml/2006/main">
            <a:off x="10199173" y="3625861"/>
            <a:ext cx="1496211"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5" name="TextBox 1">
            <a:extLst xmlns:a="http://schemas.openxmlformats.org/drawingml/2006/main">
              <a:ext uri="{FF2B5EF4-FFF2-40B4-BE49-F238E27FC236}">
                <a16:creationId xmlns="" xmlns:a16="http://schemas.microsoft.com/office/drawing/2014/main" id="{0D4F4483-ADB9-124B-B812-16D9A31AAC3C}"/>
              </a:ext>
            </a:extLst>
          </cdr:cNvPr>
          <cdr:cNvSpPr txBox="1"/>
        </cdr:nvSpPr>
        <cdr:spPr>
          <a:xfrm xmlns:a="http://schemas.openxmlformats.org/drawingml/2006/main">
            <a:off x="10199173" y="5083812"/>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a:t>
            </a:r>
          </a:p>
        </cdr:txBody>
      </cdr:sp>
      <cdr:sp macro="" textlink="">
        <cdr:nvSpPr>
          <cdr:cNvPr id="6" name="TextBox 1">
            <a:extLst xmlns:a="http://schemas.openxmlformats.org/drawingml/2006/main">
              <a:ext uri="{FF2B5EF4-FFF2-40B4-BE49-F238E27FC236}">
                <a16:creationId xmlns="" xmlns:a16="http://schemas.microsoft.com/office/drawing/2014/main" id="{0D4F4483-ADB9-124B-B812-16D9A31AAC3C}"/>
              </a:ext>
            </a:extLst>
          </cdr:cNvPr>
          <cdr:cNvSpPr txBox="1"/>
        </cdr:nvSpPr>
        <cdr:spPr>
          <a:xfrm xmlns:a="http://schemas.openxmlformats.org/drawingml/2006/main">
            <a:off x="10199173" y="6306486"/>
            <a:ext cx="960067" cy="49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7" name="TextBox 1">
            <a:extLst xmlns:a="http://schemas.openxmlformats.org/drawingml/2006/main">
              <a:ext uri="{FF2B5EF4-FFF2-40B4-BE49-F238E27FC236}">
                <a16:creationId xmlns="" xmlns:a16="http://schemas.microsoft.com/office/drawing/2014/main" id="{0D4F4483-ADB9-124B-B812-16D9A31AAC3C}"/>
              </a:ext>
            </a:extLst>
          </cdr:cNvPr>
          <cdr:cNvSpPr txBox="1"/>
        </cdr:nvSpPr>
        <cdr:spPr>
          <a:xfrm xmlns:a="http://schemas.openxmlformats.org/drawingml/2006/main">
            <a:off x="10199173" y="532469"/>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°F</a:t>
            </a:r>
          </a:p>
        </cdr:txBody>
      </cdr:sp>
    </cdr:grpSp>
  </cdr:relSizeAnchor>
</c:userShapes>
</file>

<file path=ppt/drawings/drawing3.xml><?xml version="1.0" encoding="utf-8"?>
<c:userShapes xmlns:c="http://schemas.openxmlformats.org/drawingml/2006/chart">
  <cdr:relSizeAnchor xmlns:cdr="http://schemas.openxmlformats.org/drawingml/2006/chartDrawing">
    <cdr:from>
      <cdr:x>0.71444</cdr:x>
      <cdr:y>0.11247</cdr:y>
    </cdr:from>
    <cdr:to>
      <cdr:x>1</cdr:x>
      <cdr:y>0.76419</cdr:y>
    </cdr:to>
    <cdr:grpSp>
      <cdr:nvGrpSpPr>
        <cdr:cNvPr id="36" name="Group 35">
          <a:extLst xmlns:a="http://schemas.openxmlformats.org/drawingml/2006/main">
            <a:ext uri="{FF2B5EF4-FFF2-40B4-BE49-F238E27FC236}">
              <a16:creationId xmlns="" xmlns:a16="http://schemas.microsoft.com/office/drawing/2014/main" id="{25774216-F80D-5D4C-B29C-4EAFFC02F6E9}"/>
            </a:ext>
          </a:extLst>
        </cdr:cNvPr>
        <cdr:cNvGrpSpPr/>
      </cdr:nvGrpSpPr>
      <cdr:grpSpPr>
        <a:xfrm xmlns:a="http://schemas.openxmlformats.org/drawingml/2006/main">
          <a:off x="8316362" y="728600"/>
          <a:ext cx="3324030" cy="4221951"/>
          <a:chOff x="12372250" y="918588"/>
          <a:chExt cx="1330673" cy="5634883"/>
        </a:xfrm>
      </cdr:grpSpPr>
      <cdr:sp macro="" textlink="">
        <cdr:nvSpPr>
          <cdr:cNvPr id="11" name="TextBox 1">
            <a:extLst xmlns:a="http://schemas.openxmlformats.org/drawingml/2006/main">
              <a:ext uri="{FF2B5EF4-FFF2-40B4-BE49-F238E27FC236}">
                <a16:creationId xmlns="" xmlns:a16="http://schemas.microsoft.com/office/drawing/2014/main" id="{7DA67361-69F4-0E46-B4B0-283456B26EEA}"/>
              </a:ext>
            </a:extLst>
          </cdr:cNvPr>
          <cdr:cNvSpPr txBox="1"/>
        </cdr:nvSpPr>
        <cdr:spPr>
          <a:xfrm xmlns:a="http://schemas.openxmlformats.org/drawingml/2006/main">
            <a:off x="12372250" y="5507765"/>
            <a:ext cx="1330673" cy="10457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68%  </a:t>
            </a:r>
            <a:r>
              <a:rPr lang="en-US" sz="2400" b="1" dirty="0" err="1">
                <a:solidFill>
                  <a:srgbClr val="FCB412"/>
                </a:solidFill>
              </a:rPr>
              <a:t>Hewa</a:t>
            </a:r>
            <a:r>
              <a:rPr lang="en-US" sz="2400" b="1" dirty="0">
                <a:solidFill>
                  <a:srgbClr val="FCB412"/>
                </a:solidFill>
              </a:rPr>
              <a:t> </a:t>
            </a:r>
            <a:r>
              <a:rPr lang="en-US" sz="2400" b="1" dirty="0" err="1">
                <a:solidFill>
                  <a:srgbClr val="FCB412"/>
                </a:solidFill>
              </a:rPr>
              <a:t>ukaa</a:t>
            </a:r>
            <a:r>
              <a:rPr lang="en-US" sz="2400" b="1" dirty="0">
                <a:solidFill>
                  <a:srgbClr val="FCB412"/>
                </a:solidFill>
              </a:rPr>
              <a:t> </a:t>
            </a:r>
            <a:r>
              <a:rPr lang="en-US" sz="2400" b="1" dirty="0" err="1">
                <a:solidFill>
                  <a:srgbClr val="FCB412"/>
                </a:solidFill>
              </a:rPr>
              <a:t>inayotokana</a:t>
            </a:r>
            <a:r>
              <a:rPr lang="en-US" sz="2400" b="1" dirty="0">
                <a:solidFill>
                  <a:srgbClr val="FCB412"/>
                </a:solidFill>
              </a:rPr>
              <a:t> </a:t>
            </a:r>
            <a:r>
              <a:rPr lang="en-US" sz="2400" b="1" dirty="0" err="1">
                <a:solidFill>
                  <a:srgbClr val="FCB412"/>
                </a:solidFill>
              </a:rPr>
              <a:t>na</a:t>
            </a:r>
            <a:r>
              <a:rPr lang="en-US" sz="2400" b="1" dirty="0">
                <a:solidFill>
                  <a:srgbClr val="FCB412"/>
                </a:solidFill>
              </a:rPr>
              <a:t> </a:t>
            </a:r>
            <a:r>
              <a:rPr lang="en-US" sz="2400" b="1" dirty="0" err="1">
                <a:solidFill>
                  <a:srgbClr val="FCB412"/>
                </a:solidFill>
              </a:rPr>
              <a:t>makaa</a:t>
            </a:r>
            <a:r>
              <a:rPr lang="en-US" sz="2400" b="1" dirty="0">
                <a:solidFill>
                  <a:srgbClr val="FCB412"/>
                </a:solidFill>
              </a:rPr>
              <a:t> </a:t>
            </a:r>
            <a:r>
              <a:rPr lang="en-US" sz="2400" b="1" dirty="0" err="1">
                <a:solidFill>
                  <a:srgbClr val="FCB412"/>
                </a:solidFill>
              </a:rPr>
              <a:t>ya</a:t>
            </a:r>
            <a:r>
              <a:rPr lang="en-US" sz="2400" b="1" dirty="0">
                <a:solidFill>
                  <a:srgbClr val="FCB412"/>
                </a:solidFill>
              </a:rPr>
              <a:t> </a:t>
            </a:r>
            <a:r>
              <a:rPr lang="en-US" sz="2400" b="1" dirty="0" err="1">
                <a:solidFill>
                  <a:srgbClr val="FCB412"/>
                </a:solidFill>
              </a:rPr>
              <a:t>mawe</a:t>
            </a:r>
            <a:r>
              <a:rPr lang="en-US" sz="2400" b="1" dirty="0">
                <a:solidFill>
                  <a:srgbClr val="FCB412"/>
                </a:solidFill>
              </a:rPr>
              <a:t>, </a:t>
            </a:r>
            <a:r>
              <a:rPr lang="en-US" sz="2400" b="1" dirty="0" err="1">
                <a:solidFill>
                  <a:srgbClr val="FCB412"/>
                </a:solidFill>
              </a:rPr>
              <a:t>gesi</a:t>
            </a:r>
            <a:r>
              <a:rPr lang="en-US" sz="2400" b="1" dirty="0">
                <a:solidFill>
                  <a:srgbClr val="FCB412"/>
                </a:solidFill>
              </a:rPr>
              <a:t> </a:t>
            </a:r>
            <a:r>
              <a:rPr lang="en-US" sz="2400" b="1" dirty="0" err="1">
                <a:solidFill>
                  <a:srgbClr val="FCB412"/>
                </a:solidFill>
              </a:rPr>
              <a:t>na</a:t>
            </a:r>
            <a:r>
              <a:rPr lang="en-US" sz="2400" b="1" dirty="0">
                <a:solidFill>
                  <a:srgbClr val="FCB412"/>
                </a:solidFill>
              </a:rPr>
              <a:t> </a:t>
            </a:r>
            <a:r>
              <a:rPr lang="en-US" sz="2400" b="1" dirty="0" err="1">
                <a:solidFill>
                  <a:srgbClr val="FCB412"/>
                </a:solidFill>
              </a:rPr>
              <a:t>mafuta</a:t>
            </a:r>
            <a:endParaRPr lang="en-US" sz="2000" b="1" dirty="0">
              <a:solidFill>
                <a:srgbClr val="FCB412"/>
              </a:solidFill>
            </a:endParaRPr>
          </a:p>
        </cdr:txBody>
      </cdr:sp>
      <cdr:sp macro="" textlink="">
        <cdr:nvSpPr>
          <cdr:cNvPr id="12" name="TextBox 1">
            <a:extLst xmlns:a="http://schemas.openxmlformats.org/drawingml/2006/main">
              <a:ext uri="{FF2B5EF4-FFF2-40B4-BE49-F238E27FC236}">
                <a16:creationId xmlns="" xmlns:a16="http://schemas.microsoft.com/office/drawing/2014/main" id="{546A2964-8997-474F-81B6-2FFA1C82B5F2}"/>
              </a:ext>
            </a:extLst>
          </cdr:cNvPr>
          <cdr:cNvSpPr txBox="1"/>
        </cdr:nvSpPr>
        <cdr:spPr>
          <a:xfrm xmlns:a="http://schemas.openxmlformats.org/drawingml/2006/main">
            <a:off x="12432252" y="3267803"/>
            <a:ext cx="1270671" cy="935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7%  </a:t>
            </a:r>
            <a:r>
              <a:rPr lang="en-US" sz="2400" b="1" baseline="0" dirty="0" err="1">
                <a:solidFill>
                  <a:srgbClr val="FCB412"/>
                </a:solidFill>
              </a:rPr>
              <a:t>Hewa</a:t>
            </a:r>
            <a:r>
              <a:rPr lang="en-US" sz="2400" b="1" baseline="0" dirty="0">
                <a:solidFill>
                  <a:srgbClr val="FCB412"/>
                </a:solidFill>
              </a:rPr>
              <a:t> </a:t>
            </a:r>
            <a:r>
              <a:rPr lang="en-US" sz="2400" b="1" baseline="0" dirty="0" err="1">
                <a:solidFill>
                  <a:srgbClr val="FCB412"/>
                </a:solidFill>
              </a:rPr>
              <a:t>ukaa</a:t>
            </a:r>
            <a:r>
              <a:rPr lang="en-US" sz="2400" b="1" baseline="0" dirty="0">
                <a:solidFill>
                  <a:srgbClr val="FCB412"/>
                </a:solidFill>
              </a:rPr>
              <a:t> </a:t>
            </a:r>
            <a:r>
              <a:rPr lang="en-US" sz="2400" b="1" baseline="0" dirty="0" err="1">
                <a:solidFill>
                  <a:srgbClr val="FCB412"/>
                </a:solidFill>
              </a:rPr>
              <a:t>kutokana</a:t>
            </a:r>
            <a:r>
              <a:rPr lang="en-US" sz="2400" b="1" baseline="0" dirty="0">
                <a:solidFill>
                  <a:srgbClr val="FCB412"/>
                </a:solidFill>
              </a:rPr>
              <a:t> </a:t>
            </a:r>
            <a:r>
              <a:rPr lang="en-US" sz="2400" b="1" baseline="0" dirty="0" err="1">
                <a:solidFill>
                  <a:srgbClr val="FCB412"/>
                </a:solidFill>
              </a:rPr>
              <a:t>matumizi</a:t>
            </a:r>
            <a:r>
              <a:rPr lang="en-US" sz="2400" b="1" baseline="0" dirty="0">
                <a:solidFill>
                  <a:srgbClr val="FCB412"/>
                </a:solidFill>
              </a:rPr>
              <a:t> </a:t>
            </a:r>
            <a:r>
              <a:rPr lang="en-US" sz="2400" b="1" baseline="0" dirty="0" err="1">
                <a:solidFill>
                  <a:srgbClr val="FCB412"/>
                </a:solidFill>
              </a:rPr>
              <a:t>ya</a:t>
            </a:r>
            <a:r>
              <a:rPr lang="en-US" sz="2400" b="1" baseline="0" dirty="0">
                <a:solidFill>
                  <a:srgbClr val="FCB412"/>
                </a:solidFill>
              </a:rPr>
              <a:t> </a:t>
            </a:r>
            <a:r>
              <a:rPr lang="en-US" sz="2400" b="1" baseline="0" dirty="0" err="1">
                <a:solidFill>
                  <a:srgbClr val="FCB412"/>
                </a:solidFill>
              </a:rPr>
              <a:t>ardhi</a:t>
            </a:r>
            <a:r>
              <a:rPr lang="en-US" sz="2400" b="1" baseline="0" dirty="0">
                <a:solidFill>
                  <a:srgbClr val="FCB412"/>
                </a:solidFill>
              </a:rPr>
              <a:t> </a:t>
            </a:r>
            <a:r>
              <a:rPr lang="en-US" sz="2400" b="1" baseline="0" dirty="0" err="1">
                <a:solidFill>
                  <a:srgbClr val="FCB412"/>
                </a:solidFill>
              </a:rPr>
              <a:t>na</a:t>
            </a:r>
            <a:r>
              <a:rPr lang="en-US" sz="2400" b="1" baseline="0" dirty="0">
                <a:solidFill>
                  <a:srgbClr val="FCB412"/>
                </a:solidFill>
              </a:rPr>
              <a:t> </a:t>
            </a:r>
            <a:r>
              <a:rPr lang="en-US" sz="2400" b="1" baseline="0" dirty="0" err="1">
                <a:solidFill>
                  <a:srgbClr val="FCB412"/>
                </a:solidFill>
              </a:rPr>
              <a:t>misitu</a:t>
            </a:r>
            <a:endParaRPr lang="en-US" sz="2400" b="1" dirty="0">
              <a:solidFill>
                <a:srgbClr val="FCB412"/>
              </a:solidFill>
            </a:endParaRPr>
          </a:p>
        </cdr:txBody>
      </cdr:sp>
      <cdr:sp macro="" textlink="">
        <cdr:nvSpPr>
          <cdr:cNvPr id="13" name="TextBox 1">
            <a:extLst xmlns:a="http://schemas.openxmlformats.org/drawingml/2006/main">
              <a:ext uri="{FF2B5EF4-FFF2-40B4-BE49-F238E27FC236}">
                <a16:creationId xmlns="" xmlns:a16="http://schemas.microsoft.com/office/drawing/2014/main" id="{D5644E1B-EEE5-934E-A2AA-5FE1E832786D}"/>
              </a:ext>
            </a:extLst>
          </cdr:cNvPr>
          <cdr:cNvSpPr txBox="1"/>
        </cdr:nvSpPr>
        <cdr:spPr>
          <a:xfrm xmlns:a="http://schemas.openxmlformats.org/drawingml/2006/main">
            <a:off x="12376476" y="2488753"/>
            <a:ext cx="800244" cy="928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18%  </a:t>
            </a:r>
            <a:r>
              <a:rPr lang="en-US" sz="2400" b="1" dirty="0">
                <a:solidFill>
                  <a:srgbClr val="FCB412"/>
                </a:solidFill>
              </a:rPr>
              <a:t>Methane</a:t>
            </a:r>
            <a:endParaRPr lang="en-US" sz="2000" b="1" baseline="-25000" dirty="0">
              <a:solidFill>
                <a:srgbClr val="FCB412"/>
              </a:solidFill>
            </a:endParaRPr>
          </a:p>
        </cdr:txBody>
      </cdr:sp>
      <cdr:sp macro="" textlink="">
        <cdr:nvSpPr>
          <cdr:cNvPr id="14" name="TextBox 1">
            <a:extLst xmlns:a="http://schemas.openxmlformats.org/drawingml/2006/main">
              <a:ext uri="{FF2B5EF4-FFF2-40B4-BE49-F238E27FC236}">
                <a16:creationId xmlns="" xmlns:a16="http://schemas.microsoft.com/office/drawing/2014/main" id="{FD46FA63-3766-7048-B5CE-C013D8635A2A}"/>
              </a:ext>
            </a:extLst>
          </cdr:cNvPr>
          <cdr:cNvSpPr txBox="1"/>
        </cdr:nvSpPr>
        <cdr:spPr>
          <a:xfrm xmlns:a="http://schemas.openxmlformats.org/drawingml/2006/main">
            <a:off x="12675148" y="1711514"/>
            <a:ext cx="55205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5% </a:t>
            </a:r>
            <a:r>
              <a:rPr lang="en-US" sz="2400" b="1" dirty="0">
                <a:solidFill>
                  <a:srgbClr val="FCB412"/>
                </a:solidFill>
              </a:rPr>
              <a:t>N</a:t>
            </a:r>
            <a:r>
              <a:rPr lang="en-US" sz="2400" b="1" baseline="-25000" dirty="0">
                <a:solidFill>
                  <a:srgbClr val="FCB412"/>
                </a:solidFill>
              </a:rPr>
              <a:t>2</a:t>
            </a:r>
            <a:r>
              <a:rPr lang="en-US" sz="2400" b="1" dirty="0">
                <a:solidFill>
                  <a:srgbClr val="FCB412"/>
                </a:solidFill>
              </a:rPr>
              <a:t>O</a:t>
            </a:r>
            <a:endParaRPr lang="en-US" sz="2000" b="1" dirty="0">
              <a:solidFill>
                <a:srgbClr val="FCB412"/>
              </a:solidFill>
            </a:endParaRPr>
          </a:p>
          <a:p xmlns:a="http://schemas.openxmlformats.org/drawingml/2006/main">
            <a:endParaRPr lang="en-US" sz="2000" dirty="0">
              <a:solidFill>
                <a:schemeClr val="bg1"/>
              </a:solidFill>
            </a:endParaRPr>
          </a:p>
        </cdr:txBody>
      </cdr:sp>
      <cdr:cxnSp macro="">
        <cdr:nvCxnSpPr>
          <cdr:cNvPr id="32" name="Straight Arrow Connector 31">
            <a:extLst xmlns:a="http://schemas.openxmlformats.org/drawingml/2006/main">
              <a:ext uri="{FF2B5EF4-FFF2-40B4-BE49-F238E27FC236}">
                <a16:creationId xmlns="" xmlns:a16="http://schemas.microsoft.com/office/drawing/2014/main" id="{DFA01FB8-8E67-E54C-B522-AADED9A3F03A}"/>
              </a:ext>
            </a:extLst>
          </cdr:cNvPr>
          <cdr:cNvCxnSpPr/>
        </cdr:nvCxnSpPr>
        <cdr:spPr>
          <a:xfrm xmlns:a="http://schemas.openxmlformats.org/drawingml/2006/main" flipH="1">
            <a:off x="12607563" y="1318269"/>
            <a:ext cx="101600" cy="254001"/>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macro="" textlink="">
        <cdr:nvSpPr>
          <cdr:cNvPr id="33" name="TextBox 1">
            <a:extLst xmlns:a="http://schemas.openxmlformats.org/drawingml/2006/main">
              <a:ext uri="{FF2B5EF4-FFF2-40B4-BE49-F238E27FC236}">
                <a16:creationId xmlns="" xmlns:a16="http://schemas.microsoft.com/office/drawing/2014/main" id="{76A1F7FF-7A75-6D42-B4EC-206DCDEB3D92}"/>
              </a:ext>
            </a:extLst>
          </cdr:cNvPr>
          <cdr:cNvSpPr txBox="1"/>
        </cdr:nvSpPr>
        <cdr:spPr>
          <a:xfrm xmlns:a="http://schemas.openxmlformats.org/drawingml/2006/main">
            <a:off x="12673754" y="918588"/>
            <a:ext cx="697357"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2% </a:t>
            </a:r>
            <a:r>
              <a:rPr lang="en-US" sz="2400" b="1" dirty="0">
                <a:solidFill>
                  <a:srgbClr val="FCB412"/>
                </a:solidFill>
              </a:rPr>
              <a:t>F-</a:t>
            </a:r>
            <a:r>
              <a:rPr lang="en-US" sz="2400" b="1" dirty="0" err="1">
                <a:solidFill>
                  <a:srgbClr val="FCB412"/>
                </a:solidFill>
              </a:rPr>
              <a:t>gesi</a:t>
            </a:r>
            <a:endParaRPr lang="en-US" sz="2000" b="1" dirty="0">
              <a:solidFill>
                <a:srgbClr val="FCB412"/>
              </a:solidFill>
            </a:endParaRPr>
          </a:p>
        </cdr:txBody>
      </cdr:sp>
    </cdr:grpSp>
  </cdr:relSizeAnchor>
  <cdr:relSizeAnchor xmlns:cdr="http://schemas.openxmlformats.org/drawingml/2006/chartDrawing">
    <cdr:from>
      <cdr:x>0.77095</cdr:x>
      <cdr:y>0.22757</cdr:y>
    </cdr:from>
    <cdr:to>
      <cdr:x>0.79122</cdr:x>
      <cdr:y>0.2356</cdr:y>
    </cdr:to>
    <cdr:cxnSp macro="">
      <cdr:nvCxnSpPr>
        <cdr:cNvPr id="15" name="Straight Arrow Connector 14">
          <a:extLst xmlns:a="http://schemas.openxmlformats.org/drawingml/2006/main">
            <a:ext uri="{FF2B5EF4-FFF2-40B4-BE49-F238E27FC236}">
              <a16:creationId xmlns="" xmlns:a16="http://schemas.microsoft.com/office/drawing/2014/main" id="{9957AFAD-0753-9446-A764-15611A5765BE}"/>
            </a:ext>
          </a:extLst>
        </cdr:cNvPr>
        <cdr:cNvCxnSpPr/>
      </cdr:nvCxnSpPr>
      <cdr:spPr>
        <a:xfrm xmlns:a="http://schemas.openxmlformats.org/drawingml/2006/main" flipH="1" flipV="1">
          <a:off x="8974186" y="1474237"/>
          <a:ext cx="235951" cy="52019"/>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9/17/21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4" Type="http://schemas.openxmlformats.org/officeDocument/2006/relationships/hyperlink" Target="https://agupubs.onlinelibrary.wiley.com/doi/10.1002/2017GL076521" TargetMode="External"/><Relationship Id="rId5" Type="http://schemas.openxmlformats.org/officeDocument/2006/relationships/hyperlink" Target="https://www.nature.com/articles/s41467-018-06358-z" TargetMode="External"/><Relationship Id="rId6" Type="http://schemas.openxmlformats.org/officeDocument/2006/relationships/hyperlink" Target="https://www.si.edu/spotlight/buginfo/benefits"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youtu.be/P8M-2gSm3b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carbonpricingdashboard.worldbank.org/map_data"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watch?v=nRlYGDBGcRA" TargetMode="External"/><Relationship Id="rId4" Type="http://schemas.openxmlformats.org/officeDocument/2006/relationships/hyperlink" Target="https://staging.climateinteractive.org/programs/the-climate-leader/" TargetMode="External"/><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s://www.americanprogress.org/issues/green/reports/2014/09/18/96404/green-growth/"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gupubs.onlinelibrary.wiley.com/doi/10.1002/2017GL076521" TargetMode="External"/><Relationship Id="rId4" Type="http://schemas.openxmlformats.org/officeDocument/2006/relationships/hyperlink" Target="https://dx.doi.org/10.1088/1748-9326/aab827"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oi.org/10.1002/2016EF000485" TargetMode="External"/><Relationship Id="rId4" Type="http://schemas.openxmlformats.org/officeDocument/2006/relationships/hyperlink" Target="https://agupubs.onlinelibrary.wiley.com/doi/10.1002/2017GL076521" TargetMode="External"/><Relationship Id="rId5" Type="http://schemas.openxmlformats.org/officeDocument/2006/relationships/hyperlink" Target="https://doi.org/10.1038/nclimate3322" TargetMode="External"/><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doi.org/10.1038/s41558-018-0124-y" TargetMode="External"/><Relationship Id="rId4" Type="http://schemas.openxmlformats.org/officeDocument/2006/relationships/hyperlink" Target="https://agupubs.onlinelibrary.wiley.com/doi/10.1002/2017GL076521" TargetMode="External"/><Relationship Id="rId5" Type="http://schemas.openxmlformats.org/officeDocument/2006/relationships/hyperlink" Target="https://www.nature.com/articles/s41467-018-06358-z" TargetMode="External"/><Relationship Id="rId6" Type="http://schemas.openxmlformats.org/officeDocument/2006/relationships/hyperlink" Target="https://www.si.edu/spotlight/buginfo/benefits"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cience.sciencemag.org/content/348/6234/571" TargetMode="External"/><Relationship Id="rId4" Type="http://schemas.openxmlformats.org/officeDocument/2006/relationships/hyperlink" Target="https://doi.org/10.1038/nclimate3322" TargetMode="External"/><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Dear Facilitator, these slides can support your facilitation of the Climate Action Simulation roleplaying game, which complements the </a:t>
            </a:r>
            <a:r>
              <a:rPr lang="en-US" dirty="0" err="1"/>
              <a:t>En</a:t>
            </a:r>
            <a:r>
              <a:rPr lang="en-US" dirty="0"/>
              <a:t>-Roads simulation model.  You may pick and choose from these slides and adjust them to suit your audience and setting.</a:t>
            </a:r>
          </a:p>
          <a:p>
            <a:endParaRPr lang="en-US" dirty="0"/>
          </a:p>
          <a:p>
            <a:r>
              <a:rPr lang="en-US" i="1" dirty="0"/>
              <a:t>Script:</a:t>
            </a:r>
            <a:r>
              <a:rPr lang="en-US" dirty="0"/>
              <a:t> </a:t>
            </a:r>
            <a:r>
              <a:rPr lang="en-US" u="sng" dirty="0"/>
              <a:t>Welcome everyone! I am [introduce yourself] and I’ll be facilitating the </a:t>
            </a:r>
            <a:r>
              <a:rPr lang="en-US" i="1" u="sng" dirty="0"/>
              <a:t>Climate Action Simulation</a:t>
            </a:r>
            <a:r>
              <a:rPr lang="en-US" u="sng" dirty="0"/>
              <a:t> today. </a:t>
            </a:r>
          </a:p>
          <a:p>
            <a:endParaRPr lang="en-US" u="sng" dirty="0"/>
          </a:p>
          <a:p>
            <a:endParaRPr lang="en-US" u="none" dirty="0"/>
          </a:p>
          <a:p>
            <a:r>
              <a:rPr lang="en-US" u="none" dirty="0"/>
              <a:t>These slides were last updated in November 2020.</a:t>
            </a:r>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a:t>
            </a:r>
            <a:r>
              <a:rPr lang="en-US" baseline="0" dirty="0"/>
              <a:t> But where does all the CO2 come from? Any ideas? This graph shows the sources of CO2 from the year 1850 to 2018. The primary contributor to CO2 emissions are the fossil fuels: coal (which you see in brown), oil (in black), and gas (in blue). You can see that there has been lots of growth in coal, oil and gas over the last 100 years. Comparatively, land-use change emissions, which are primarily from deforestation, have not grown as substantially and may even be declining. Others emissions primarily consist of lime calcination for concrete production.</a:t>
            </a:r>
          </a:p>
          <a:p>
            <a:endParaRPr lang="en-US" dirty="0"/>
          </a:p>
          <a:p>
            <a:endParaRPr lang="en-US" dirty="0"/>
          </a:p>
          <a:p>
            <a:r>
              <a:rPr lang="en-US" dirty="0"/>
              <a:t>Sources: CDIAC (https://</a:t>
            </a:r>
            <a:r>
              <a:rPr lang="en-US" dirty="0" err="1"/>
              <a:t>www.globalcarbonproject.org</a:t>
            </a:r>
            <a:r>
              <a:rPr lang="en-US" dirty="0"/>
              <a:t>/</a:t>
            </a:r>
            <a:r>
              <a:rPr lang="en-US" dirty="0" err="1"/>
              <a:t>carbonbudget</a:t>
            </a:r>
            <a:r>
              <a:rPr lang="en-US" dirty="0"/>
              <a:t>/19/</a:t>
            </a:r>
            <a:r>
              <a:rPr lang="en-US" dirty="0" err="1"/>
              <a:t>presentation.htm</a:t>
            </a:r>
            <a:r>
              <a:rPr lang="en-US" dirty="0"/>
              <a:t>), drawing from Houghton and </a:t>
            </a:r>
            <a:r>
              <a:rPr lang="en-US" dirty="0" err="1"/>
              <a:t>Nassikas</a:t>
            </a:r>
            <a:r>
              <a:rPr lang="en-US" dirty="0"/>
              <a:t> 2017; </a:t>
            </a:r>
            <a:r>
              <a:rPr lang="en-US" dirty="0" err="1"/>
              <a:t>Hansis</a:t>
            </a:r>
            <a:r>
              <a:rPr lang="en-US" dirty="0"/>
              <a:t> et al. 2015; </a:t>
            </a:r>
            <a:r>
              <a:rPr lang="en-US" dirty="0" err="1"/>
              <a:t>Friedlingstein</a:t>
            </a:r>
            <a:r>
              <a:rPr lang="en-US" dirty="0"/>
              <a:t> et al. 2019; Global Carbon Budget 2019</a:t>
            </a:r>
          </a:p>
          <a:p>
            <a:endParaRPr lang="en-GB" noProof="0" dirty="0">
              <a:ea typeface="ＭＳ Ｐゴシック" pitchFamily="34" charset="-128"/>
            </a:endParaRPr>
          </a:p>
          <a:p>
            <a:r>
              <a:rPr lang="en-GB" noProof="0" dirty="0">
                <a:ea typeface="ＭＳ Ｐゴシック" pitchFamily="34" charset="-128"/>
              </a:rPr>
              <a:t>Updated: October 2020</a:t>
            </a: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11</a:t>
            </a:fld>
            <a:endParaRPr lang="en-US"/>
          </a:p>
        </p:txBody>
      </p:sp>
    </p:spTree>
    <p:extLst>
      <p:ext uri="{BB962C8B-B14F-4D97-AF65-F5344CB8AC3E}">
        <p14:creationId xmlns:p14="http://schemas.microsoft.com/office/powerpoint/2010/main" val="122295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Script: </a:t>
            </a:r>
            <a:r>
              <a:rPr lang="en-US" sz="1200" dirty="0">
                <a:solidFill>
                  <a:schemeClr val="bg1"/>
                </a:solidFill>
              </a:rPr>
              <a:t>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black and green you can see the contribution that CO2 makes from fossil fuels and land use, then in light blue is methane (CH4), then nitrous oxide (N2O), and the F-gases (fluorinated 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(N2O) emissions.</a:t>
            </a:r>
            <a:r>
              <a:rPr lang="en-US" sz="1200" baseline="0" dirty="0">
                <a:solidFill>
                  <a:schemeClr val="bg1"/>
                </a:solidFill>
              </a:rPr>
              <a:t> Heavy industry and manufacturing, as well as consumer goods, are sources of N2O and F-gases.</a:t>
            </a:r>
          </a:p>
          <a:p>
            <a:endParaRPr lang="en-US" sz="1200" baseline="0" dirty="0">
              <a:solidFill>
                <a:schemeClr val="bg1"/>
              </a:solidFill>
            </a:endParaRPr>
          </a:p>
          <a:p>
            <a:endParaRPr lang="en-US" sz="1200" baseline="0" dirty="0">
              <a:solidFill>
                <a:schemeClr val="bg1"/>
              </a:solidFill>
            </a:endParaRPr>
          </a:p>
          <a:p>
            <a:r>
              <a:rPr lang="en-US" sz="1200" baseline="0" dirty="0">
                <a:solidFill>
                  <a:schemeClr val="bg1"/>
                </a:solidFill>
              </a:rPr>
              <a:t>Sources: C-ROADS (Climate Interactive)</a:t>
            </a:r>
          </a:p>
          <a:p>
            <a:endParaRPr lang="en-US" sz="1200" baseline="0" dirty="0">
              <a:solidFill>
                <a:schemeClr val="bg1"/>
              </a:solidFill>
            </a:endParaRPr>
          </a:p>
          <a:p>
            <a:r>
              <a:rPr lang="en-US" sz="1200" baseline="0" dirty="0">
                <a:solidFill>
                  <a:schemeClr val="bg1"/>
                </a:solidFill>
              </a:rPr>
              <a:t>Updated: September 2020</a:t>
            </a:r>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12</a:t>
            </a:fld>
            <a:endParaRPr lang="en-US"/>
          </a:p>
        </p:txBody>
      </p:sp>
    </p:spTree>
    <p:extLst>
      <p:ext uri="{BB962C8B-B14F-4D97-AF65-F5344CB8AC3E}">
        <p14:creationId xmlns:p14="http://schemas.microsoft.com/office/powerpoint/2010/main" val="664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we estimate that temperature change will reach 3.6 degrees Celsius by 2100. That’s 6.5 degrees Fahrenheit. Compare the bold line to the dotted lines where our climate goals (2 degrees C and 1.5 degrees C) are on the graph. </a:t>
            </a:r>
          </a:p>
          <a:p>
            <a:endParaRPr lang="en-US" dirty="0"/>
          </a:p>
          <a:p>
            <a:endParaRPr lang="en-US" dirty="0"/>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13</a:t>
            </a:fld>
            <a:endParaRPr lang="en-US"/>
          </a:p>
        </p:txBody>
      </p:sp>
    </p:spTree>
    <p:extLst>
      <p:ext uri="{BB962C8B-B14F-4D97-AF65-F5344CB8AC3E}">
        <p14:creationId xmlns:p14="http://schemas.microsoft.com/office/powerpoint/2010/main" val="1635988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panose="02020603050405020304" pitchFamily="18" charset="0"/>
              </a:rPr>
              <a:t>Script: </a:t>
            </a:r>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Times" panose="02020603050405020304" pitchFamily="18"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Arctic sea ice: Melting of Arctic sea ice has a positive feedback effect on global warming, as ice and snow reflect energy from the sun back into space. Without sea ice, more of the energy is absorbed, contributing to further warming. A warming Arctic and lessening sea ice are linked to extreme weather effects in other parts of world, as a result of the global atmospheric circulation. For more on this topic, see https://</a:t>
            </a:r>
            <a:r>
              <a:rPr lang="en-US" altLang="en-US" dirty="0" err="1">
                <a:latin typeface="Times" panose="02020603050405020304" pitchFamily="18" charset="0"/>
              </a:rPr>
              <a:t>www.carbonbrief.org</a:t>
            </a:r>
            <a:r>
              <a:rPr lang="en-US" altLang="en-US" dirty="0">
                <a:latin typeface="Times" panose="02020603050405020304" pitchFamily="18" charset="0"/>
              </a:rPr>
              <a:t>/qa-how-is-arctic-warming-linked-to-polar-vortext-other-extreme-weather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Insects: </a:t>
            </a:r>
            <a:r>
              <a:rPr lang="en-US" sz="1200" kern="1200" dirty="0">
                <a:solidFill>
                  <a:schemeClr val="tx1"/>
                </a:solidFill>
                <a:effectLst/>
                <a:latin typeface="+mn-lt"/>
                <a:ea typeface="+mn-ea"/>
                <a:cs typeface="+mn-cs"/>
              </a:rPr>
              <a:t>Insects are important as pollinators, for nutrient cycling, and for breaking down waste, among other services. They are the major or sole food source for many amphibian, reptile, bird, and mammal species.</a:t>
            </a:r>
            <a:r>
              <a:rPr lang="en-US" sz="1200" kern="1200" baseline="30000" dirty="0">
                <a:solidFill>
                  <a:schemeClr val="tx1"/>
                </a:solidFill>
                <a:effectLst/>
                <a:latin typeface="+mn-lt"/>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altLang="en-US" dirty="0">
              <a:latin typeface="Times" panose="02020603050405020304" pitchFamily="18" charset="0"/>
            </a:endParaRPr>
          </a:p>
          <a:p>
            <a:r>
              <a:rPr lang="en-US" altLang="en-US" dirty="0" err="1">
                <a:latin typeface="Times" panose="02020603050405020304" pitchFamily="18" charset="0"/>
              </a:rPr>
              <a:t>Sourcess</a:t>
            </a:r>
            <a:r>
              <a:rPr lang="en-US" altLang="en-US" dirty="0">
                <a:latin typeface="Times" panose="02020603050405020304" pitchFamily="18" charset="0"/>
              </a:rPr>
              <a:t>:</a:t>
            </a:r>
          </a:p>
          <a:p>
            <a:pPr lvl="0"/>
            <a:r>
              <a:rPr lang="en-US" altLang="en-US" dirty="0">
                <a:latin typeface="Times" panose="02020603050405020304" pitchFamily="18"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Arctic: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r>
              <a:rPr lang="en-US" altLang="en-US" dirty="0">
                <a:latin typeface="Times" panose="02020603050405020304" pitchFamily="18" charset="0"/>
              </a:rPr>
              <a:t>Bee: https://</a:t>
            </a:r>
            <a:r>
              <a:rPr lang="en-US" altLang="en-US" dirty="0" err="1">
                <a:latin typeface="Times" panose="02020603050405020304" pitchFamily="18" charset="0"/>
              </a:rPr>
              <a:t>pixabay.com</a:t>
            </a:r>
            <a:r>
              <a:rPr lang="en-US" altLang="en-US" dirty="0">
                <a:latin typeface="Times" panose="02020603050405020304" pitchFamily="18" charset="0"/>
              </a:rPr>
              <a:t>/images/id-4243850/</a:t>
            </a:r>
          </a:p>
          <a:p>
            <a:r>
              <a:rPr lang="en-US" altLang="en-US" dirty="0">
                <a:latin typeface="Times" panose="02020603050405020304" pitchFamily="18" charset="0"/>
              </a:rPr>
              <a:t>Wildfire: https://</a:t>
            </a:r>
            <a:r>
              <a:rPr lang="en-US" altLang="en-US" dirty="0" err="1">
                <a:latin typeface="Times" panose="02020603050405020304" pitchFamily="18" charset="0"/>
              </a:rPr>
              <a:t>www.flickr.com</a:t>
            </a:r>
            <a:r>
              <a:rPr lang="en-US" altLang="en-US" dirty="0">
                <a:latin typeface="Times" panose="02020603050405020304" pitchFamily="18" charset="0"/>
              </a:rPr>
              <a:t>/photos/</a:t>
            </a:r>
            <a:r>
              <a:rPr lang="en-US" altLang="en-US" dirty="0" err="1">
                <a:latin typeface="Times" panose="02020603050405020304" pitchFamily="18" charset="0"/>
              </a:rPr>
              <a:t>slworking</a:t>
            </a:r>
            <a:r>
              <a:rPr lang="en-US" altLang="en-US" dirty="0">
                <a:latin typeface="Times" panose="02020603050405020304" pitchFamily="18" charset="0"/>
              </a:rPr>
              <a:t>/29034137667</a:t>
            </a: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14</a:t>
            </a:fld>
            <a:endParaRPr lang="en-US"/>
          </a:p>
        </p:txBody>
      </p:sp>
    </p:spTree>
    <p:extLst>
      <p:ext uri="{BB962C8B-B14F-4D97-AF65-F5344CB8AC3E}">
        <p14:creationId xmlns:p14="http://schemas.microsoft.com/office/powerpoint/2010/main" val="19997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54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The map shown here shows a future sea level of 7.9 meters (26 feet) 26 feet higher than today. A global temperature rise of 2 degrees C, instead, would lock in 4.7 meters (15 feet).</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E93F8-63E2-004E-9BD6-C10EFCA13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7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a:t>
            </a:r>
          </a:p>
          <a:p>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50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sea level rise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The map shown here shows a future sea level of 7.9 meters (26 feet) 26 feet higher than today. A global temperature rise of 2 degrees C, instead, would lock in 4.7 meters (15 feet).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Use Climate Central’s Surging Seas Seeing Choices tool to search for a coastal city near you, and modify this presentation to fit your audience: https://</a:t>
            </a:r>
            <a:r>
              <a:rPr lang="en-US" dirty="0" err="1"/>
              <a:t>seeing.climatecentral.org</a:t>
            </a:r>
            <a:r>
              <a:rPr lang="en-US" dirty="0"/>
              <a:t>/</a:t>
            </a:r>
          </a:p>
          <a:p>
            <a:endParaRPr lang="en-US" dirty="0"/>
          </a:p>
          <a:p>
            <a:r>
              <a:rPr lang="en-US" dirty="0"/>
              <a:t>Sources: Climate Central https://</a:t>
            </a:r>
            <a:r>
              <a:rPr lang="en-US" dirty="0" err="1"/>
              <a:t>seeing.climatecentral.org</a:t>
            </a:r>
            <a:r>
              <a:rPr lang="en-US" dirty="0"/>
              <a:t>/</a:t>
            </a:r>
          </a:p>
          <a:p>
            <a:endParaRPr lang="en-US" dirty="0"/>
          </a:p>
          <a:p>
            <a:r>
              <a:rPr lang="en-US" dirty="0"/>
              <a:t>Updated: November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73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Here</a:t>
            </a:r>
            <a:r>
              <a:rPr lang="en-US" baseline="0" dirty="0"/>
              <a:t> is what Wall Street in New York City looks like today…</a:t>
            </a:r>
            <a:endParaRPr lang="en-US" dirty="0"/>
          </a:p>
          <a:p>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19</a:t>
            </a:fld>
            <a:endParaRPr lang="en-US"/>
          </a:p>
        </p:txBody>
      </p:sp>
    </p:spTree>
    <p:extLst>
      <p:ext uri="{BB962C8B-B14F-4D97-AF65-F5344CB8AC3E}">
        <p14:creationId xmlns:p14="http://schemas.microsoft.com/office/powerpoint/2010/main" val="1402609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r>
              <a:rPr lang="en-US" i="0" dirty="0"/>
              <a:t>and with 4 degrees Celsius of warming.</a:t>
            </a:r>
            <a:endParaRPr lang="en-US" i="1"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20</a:t>
            </a:fld>
            <a:endParaRPr lang="en-US"/>
          </a:p>
        </p:txBody>
      </p:sp>
    </p:spTree>
    <p:extLst>
      <p:ext uri="{BB962C8B-B14F-4D97-AF65-F5344CB8AC3E}">
        <p14:creationId xmlns:p14="http://schemas.microsoft.com/office/powerpoint/2010/main" val="349334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We’ll be using an interactive tool called </a:t>
            </a:r>
            <a:r>
              <a:rPr lang="en-US" sz="1200" dirty="0" err="1">
                <a:solidFill>
                  <a:schemeClr val="bg1"/>
                </a:solidFill>
              </a:rPr>
              <a:t>En</a:t>
            </a:r>
            <a:r>
              <a:rPr lang="en-US" sz="1200" dirty="0">
                <a:solidFill>
                  <a:schemeClr val="bg1"/>
                </a:solidFill>
              </a:rPr>
              <a:t>-ROADS which is developed by Climate Interactive, a leading nonprofit climate &amp; energy think tank, in partnership with the MIT Sloan Sustainability Initiative and UMass Lowell’s Climate Change Initiative.</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11635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Here</a:t>
            </a:r>
            <a:r>
              <a:rPr lang="en-US" baseline="0" dirty="0"/>
              <a:t> is what the UK’s parliament building with Big Ben would look like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21</a:t>
            </a:fld>
            <a:endParaRPr lang="en-US"/>
          </a:p>
        </p:txBody>
      </p:sp>
    </p:spTree>
    <p:extLst>
      <p:ext uri="{BB962C8B-B14F-4D97-AF65-F5344CB8AC3E}">
        <p14:creationId xmlns:p14="http://schemas.microsoft.com/office/powerpoint/2010/main" val="338084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And here</a:t>
            </a:r>
            <a:r>
              <a:rPr lang="en-US" baseline="0" dirty="0"/>
              <a:t> is Shanghai, China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endParaRPr lang="en-US" dirty="0"/>
          </a:p>
          <a:p>
            <a:r>
              <a:rPr lang="en-US" dirty="0"/>
              <a:t>Sources:</a:t>
            </a:r>
          </a:p>
          <a:p>
            <a:r>
              <a:rPr lang="en-US" dirty="0"/>
              <a:t>Climate Central. (2015). https://</a:t>
            </a:r>
            <a:r>
              <a:rPr lang="en-US" dirty="0" err="1"/>
              <a:t>www.climatecentral.org</a:t>
            </a:r>
            <a:r>
              <a:rPr lang="en-US" dirty="0"/>
              <a:t>/news/global-icons-at-risk-from-sea-level-rise-pictures-19633</a:t>
            </a:r>
          </a:p>
          <a:p>
            <a:r>
              <a:rPr lang="en-US" dirty="0"/>
              <a:t>Image based on research from:</a:t>
            </a:r>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22</a:t>
            </a:fld>
            <a:endParaRPr lang="en-US"/>
          </a:p>
        </p:txBody>
      </p:sp>
    </p:spTree>
    <p:extLst>
      <p:ext uri="{BB962C8B-B14F-4D97-AF65-F5344CB8AC3E}">
        <p14:creationId xmlns:p14="http://schemas.microsoft.com/office/powerpoint/2010/main" val="3147705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endParaRPr lang="en-US" dirty="0"/>
          </a:p>
          <a:p>
            <a:r>
              <a:rPr lang="en-US" dirty="0"/>
              <a:t>Morgan Stanley. </a:t>
            </a:r>
            <a:r>
              <a:rPr lang="en-US" i="0" dirty="0"/>
              <a:t>“Five Sectors that Cannot Escape Climate Change.” March 23, 2020. </a:t>
            </a:r>
            <a:r>
              <a:rPr lang="en-US" dirty="0"/>
              <a:t>https://</a:t>
            </a:r>
            <a:r>
              <a:rPr lang="en-US" dirty="0" err="1"/>
              <a:t>www.morganstanley.com</a:t>
            </a:r>
            <a:r>
              <a:rPr lang="en-US" dirty="0"/>
              <a:t>/</a:t>
            </a:r>
            <a:r>
              <a:rPr lang="en-US" dirty="0" err="1"/>
              <a:t>im</a:t>
            </a:r>
            <a:r>
              <a:rPr lang="en-US" dirty="0"/>
              <a:t>/</a:t>
            </a:r>
            <a:r>
              <a:rPr lang="en-US" dirty="0" err="1"/>
              <a:t>en</a:t>
            </a:r>
            <a:r>
              <a:rPr lang="en-US" dirty="0"/>
              <a:t>-us/individual-investor/insights/articles/five-sectors-that-cannot-escape-climate-</a:t>
            </a:r>
            <a:r>
              <a:rPr lang="en-US" dirty="0" err="1"/>
              <a:t>change.html</a:t>
            </a:r>
            <a:endParaRPr lang="en-US" dirty="0"/>
          </a:p>
          <a:p>
            <a:endParaRPr lang="en-US" dirty="0"/>
          </a:p>
          <a:p>
            <a:r>
              <a:rPr lang="en-US" sz="1200" kern="1200" dirty="0">
                <a:solidFill>
                  <a:schemeClr val="tx1"/>
                </a:solidFill>
                <a:effectLst/>
                <a:latin typeface="+mn-lt"/>
                <a:ea typeface="+mn-ea"/>
                <a:cs typeface="+mn-cs"/>
              </a:rPr>
              <a:t>IPCC, 2018: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kern="1200" dirty="0" err="1">
                <a:solidFill>
                  <a:schemeClr val="tx1"/>
                </a:solidFill>
                <a:effectLst/>
                <a:latin typeface="+mn-lt"/>
                <a:ea typeface="+mn-ea"/>
                <a:cs typeface="+mn-cs"/>
              </a:rPr>
              <a:t>Delmotte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Zhai</a:t>
            </a:r>
            <a:r>
              <a:rPr lang="en-US" sz="1200" kern="1200" dirty="0">
                <a:solidFill>
                  <a:schemeClr val="tx1"/>
                </a:solidFill>
                <a:effectLst/>
                <a:latin typeface="+mn-lt"/>
                <a:ea typeface="+mn-ea"/>
                <a:cs typeface="+mn-cs"/>
              </a:rPr>
              <a:t>, H. O. </a:t>
            </a:r>
            <a:r>
              <a:rPr lang="en-US" sz="1200" kern="1200" dirty="0" err="1">
                <a:solidFill>
                  <a:schemeClr val="tx1"/>
                </a:solidFill>
                <a:effectLst/>
                <a:latin typeface="+mn-lt"/>
                <a:ea typeface="+mn-ea"/>
                <a:cs typeface="+mn-cs"/>
              </a:rPr>
              <a:t>Pörtner</a:t>
            </a:r>
            <a:r>
              <a:rPr lang="en-US" sz="1200" kern="1200" dirty="0">
                <a:solidFill>
                  <a:schemeClr val="tx1"/>
                </a:solidFill>
                <a:effectLst/>
                <a:latin typeface="+mn-lt"/>
                <a:ea typeface="+mn-ea"/>
                <a:cs typeface="+mn-cs"/>
              </a:rPr>
              <a:t>, D. Roberts, J. </a:t>
            </a:r>
            <a:r>
              <a:rPr lang="en-US" sz="1200" kern="1200" dirty="0" err="1">
                <a:solidFill>
                  <a:schemeClr val="tx1"/>
                </a:solidFill>
                <a:effectLst/>
                <a:latin typeface="+mn-lt"/>
                <a:ea typeface="+mn-ea"/>
                <a:cs typeface="+mn-cs"/>
              </a:rPr>
              <a:t>Skea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P.R.Shukla,A</a:t>
            </a:r>
            <a:r>
              <a:rPr lang="en-US" sz="1200" kern="1200" dirty="0">
                <a:solidFill>
                  <a:schemeClr val="tx1"/>
                </a:solidFill>
                <a:effectLst/>
                <a:latin typeface="+mn-lt"/>
                <a:ea typeface="+mn-ea"/>
                <a:cs typeface="+mn-cs"/>
              </a:rPr>
              <a:t>. Pirani, W. </a:t>
            </a:r>
            <a:r>
              <a:rPr lang="en-US" sz="1200" kern="1200" dirty="0" err="1">
                <a:solidFill>
                  <a:schemeClr val="tx1"/>
                </a:solidFill>
                <a:effectLst/>
                <a:latin typeface="+mn-lt"/>
                <a:ea typeface="+mn-ea"/>
                <a:cs typeface="+mn-cs"/>
              </a:rPr>
              <a:t>Moufouma-Okia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C.Péan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Pidcock</a:t>
            </a:r>
            <a:r>
              <a:rPr lang="en-US" sz="1200" kern="1200" dirty="0">
                <a:solidFill>
                  <a:schemeClr val="tx1"/>
                </a:solidFill>
                <a:effectLst/>
                <a:latin typeface="+mn-lt"/>
                <a:ea typeface="+mn-ea"/>
                <a:cs typeface="+mn-cs"/>
              </a:rPr>
              <a:t>, S. Connors, J. B. R. Matthews, Y. Chen, X. Zhou, M. I. </a:t>
            </a:r>
            <a:r>
              <a:rPr lang="en-US" sz="1200" kern="1200" dirty="0" err="1">
                <a:solidFill>
                  <a:schemeClr val="tx1"/>
                </a:solidFill>
                <a:effectLst/>
                <a:latin typeface="+mn-lt"/>
                <a:ea typeface="+mn-ea"/>
                <a:cs typeface="+mn-cs"/>
              </a:rPr>
              <a:t>Gomis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Lonnoy</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Tignor</a:t>
            </a:r>
            <a:r>
              <a:rPr lang="en-US" sz="1200" kern="1200" dirty="0">
                <a:solidFill>
                  <a:schemeClr val="tx1"/>
                </a:solidFill>
                <a:effectLst/>
                <a:latin typeface="+mn-lt"/>
                <a:ea typeface="+mn-ea"/>
                <a:cs typeface="+mn-cs"/>
              </a:rPr>
              <a:t>, T. Waterfield(eds.)]. https://</a:t>
            </a:r>
            <a:r>
              <a:rPr lang="en-US" sz="1200" kern="1200" dirty="0" err="1">
                <a:solidFill>
                  <a:schemeClr val="tx1"/>
                </a:solidFill>
                <a:effectLst/>
                <a:latin typeface="+mn-lt"/>
                <a:ea typeface="+mn-ea"/>
                <a:cs typeface="+mn-cs"/>
              </a:rPr>
              <a:t>www.ipcc.ch</a:t>
            </a:r>
            <a:r>
              <a:rPr lang="en-US" sz="1200" kern="1200" dirty="0">
                <a:solidFill>
                  <a:schemeClr val="tx1"/>
                </a:solidFill>
                <a:effectLst/>
                <a:latin typeface="+mn-lt"/>
                <a:ea typeface="+mn-ea"/>
                <a:cs typeface="+mn-cs"/>
              </a:rPr>
              <a:t>/site/assets/uploads/sites/2/2019/06/SR15_Full_Report_Low_Res.pdf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https://</a:t>
            </a:r>
            <a:r>
              <a:rPr lang="en-US" sz="1200" kern="1200" dirty="0" err="1">
                <a:solidFill>
                  <a:schemeClr val="tx1"/>
                </a:solidFill>
                <a:effectLst/>
                <a:latin typeface="+mn-lt"/>
                <a:ea typeface="+mn-ea"/>
                <a:cs typeface="+mn-cs"/>
              </a:rPr>
              <a:t>www.cnbc.com</a:t>
            </a:r>
            <a:r>
              <a:rPr lang="en-US" sz="1200" kern="1200" dirty="0">
                <a:solidFill>
                  <a:schemeClr val="tx1"/>
                </a:solidFill>
                <a:effectLst/>
                <a:latin typeface="+mn-lt"/>
                <a:ea typeface="+mn-ea"/>
                <a:cs typeface="+mn-cs"/>
              </a:rPr>
              <a:t>/2019/02/14/climate-disasters-cost-650-billion-over-3-years-morgan-stanley.html</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281144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Note - </a:t>
            </a:r>
            <a:r>
              <a:rPr lang="en-US" dirty="0"/>
              <a:t>Open the roleplaying period. Enter the room as the UN Secretary General, and deliver your opening speech! </a:t>
            </a:r>
            <a:r>
              <a:rPr lang="en-US" sz="1200" dirty="0">
                <a:solidFill>
                  <a:schemeClr val="bg1"/>
                </a:solidFill>
                <a:latin typeface="Century Gothic" panose="020B0502020202020204" pitchFamily="34" charset="0"/>
              </a:rPr>
              <a:t>(example speech from UN Secretary General Antonio Guterres: </a:t>
            </a:r>
            <a:r>
              <a:rPr lang="en-US" sz="1200" b="0" i="0" kern="1200" dirty="0">
                <a:solidFill>
                  <a:schemeClr val="tx1"/>
                </a:solidFill>
                <a:effectLst/>
                <a:latin typeface="+mn-lt"/>
                <a:ea typeface="+mn-ea"/>
                <a:cs typeface="+mn-cs"/>
                <a:hlinkClick r:id="rId3"/>
              </a:rPr>
              <a:t>https://youtu.be/P8M-2gSm3bs</a:t>
            </a:r>
            <a:r>
              <a:rPr lang="en-US" sz="1200" b="0" i="0" kern="1200" dirty="0">
                <a:solidFill>
                  <a:schemeClr val="tx1"/>
                </a:solidFill>
                <a:effectLst/>
                <a:latin typeface="+mn-lt"/>
                <a:ea typeface="+mn-ea"/>
                <a:cs typeface="+mn-cs"/>
              </a:rPr>
              <a:t>)</a:t>
            </a: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24</a:t>
            </a:fld>
            <a:endParaRPr lang="en-US"/>
          </a:p>
        </p:txBody>
      </p:sp>
    </p:spTree>
    <p:extLst>
      <p:ext uri="{BB962C8B-B14F-4D97-AF65-F5344CB8AC3E}">
        <p14:creationId xmlns:p14="http://schemas.microsoft.com/office/powerpoint/2010/main" val="64039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 Insert your own professional headshots above. Depending on your co-facilitator’s skillset and role, you may choose to replace the second role e.g., IPCC Science Specialist, UN Policy Specialist, etc.</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www.un.org</a:t>
            </a:r>
            <a:r>
              <a:rPr lang="en-US" sz="1200" kern="1200" dirty="0">
                <a:solidFill>
                  <a:schemeClr val="tx1"/>
                </a:solidFill>
                <a:effectLst/>
                <a:latin typeface="+mn-lt"/>
                <a:ea typeface="+mn-ea"/>
                <a:cs typeface="+mn-cs"/>
              </a:rPr>
              <a:t>/sg/</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/content/sg/biography</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unfccc.int</a:t>
            </a:r>
            <a:r>
              <a:rPr lang="en-US" sz="1200" kern="1200" dirty="0">
                <a:solidFill>
                  <a:schemeClr val="tx1"/>
                </a:solidFill>
                <a:effectLst/>
                <a:latin typeface="+mn-lt"/>
                <a:ea typeface="+mn-ea"/>
                <a:cs typeface="+mn-cs"/>
              </a:rPr>
              <a:t>/about-us/the-executive-secretary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Updated: October 2020</a:t>
            </a:r>
          </a:p>
        </p:txBody>
      </p:sp>
      <p:sp>
        <p:nvSpPr>
          <p:cNvPr id="4" name="Slide Number Placeholder 3"/>
          <p:cNvSpPr>
            <a:spLocks noGrp="1"/>
          </p:cNvSpPr>
          <p:nvPr>
            <p:ph type="sldNum" sz="quarter" idx="5"/>
          </p:nvPr>
        </p:nvSpPr>
        <p:spPr/>
        <p:txBody>
          <a:bodyPr/>
          <a:lstStyle/>
          <a:p>
            <a:fld id="{E72AA682-60E4-6540-B3E9-5D4322E6409D}" type="slidenum">
              <a:rPr lang="en-US" smtClean="0"/>
              <a:t>25</a:t>
            </a:fld>
            <a:endParaRPr lang="en-US"/>
          </a:p>
        </p:txBody>
      </p:sp>
    </p:spTree>
    <p:extLst>
      <p:ext uri="{BB962C8B-B14F-4D97-AF65-F5344CB8AC3E}">
        <p14:creationId xmlns:p14="http://schemas.microsoft.com/office/powerpoint/2010/main" val="376579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endParaRPr lang="en-US" dirty="0"/>
          </a:p>
          <a:p>
            <a:r>
              <a:rPr lang="en-US" dirty="0"/>
              <a:t>https://</a:t>
            </a:r>
            <a:r>
              <a:rPr lang="en-US" dirty="0" err="1"/>
              <a:t>www.npr.org</a:t>
            </a:r>
            <a:r>
              <a:rPr lang="en-US" dirty="0"/>
              <a:t>/sections/</a:t>
            </a:r>
            <a:r>
              <a:rPr lang="en-US" dirty="0" err="1"/>
              <a:t>thetwo</a:t>
            </a:r>
            <a:r>
              <a:rPr lang="en-US" dirty="0"/>
              <a:t>-way/2015/12/12/459502597/2-degrees-100-billion-the-world-climate-agreement-by-the-numbers</a:t>
            </a:r>
          </a:p>
          <a:p>
            <a:r>
              <a:rPr lang="en-US" dirty="0"/>
              <a:t>https://</a:t>
            </a:r>
            <a:r>
              <a:rPr lang="en-US" dirty="0" err="1"/>
              <a:t>www.nature.com</a:t>
            </a:r>
            <a:r>
              <a:rPr lang="en-US" dirty="0"/>
              <a:t>/articles/d41586-020-00834-7</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2441654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Introduce the groups in the room.</a:t>
            </a:r>
          </a:p>
        </p:txBody>
      </p:sp>
      <p:sp>
        <p:nvSpPr>
          <p:cNvPr id="4" name="Slide Number Placeholder 3"/>
          <p:cNvSpPr>
            <a:spLocks noGrp="1"/>
          </p:cNvSpPr>
          <p:nvPr>
            <p:ph type="sldNum" sz="quarter" idx="10"/>
          </p:nvPr>
        </p:nvSpPr>
        <p:spPr/>
        <p:txBody>
          <a:bodyPr/>
          <a:lstStyle/>
          <a:p>
            <a:fld id="{B39ACC1A-9FD5-BC4C-8833-BF4A1ED2CF75}" type="slidenum">
              <a:rPr lang="en-US" smtClean="0"/>
              <a:t>27</a:t>
            </a:fld>
            <a:endParaRPr lang="en-US"/>
          </a:p>
        </p:txBody>
      </p:sp>
    </p:spTree>
    <p:extLst>
      <p:ext uri="{BB962C8B-B14F-4D97-AF65-F5344CB8AC3E}">
        <p14:creationId xmlns:p14="http://schemas.microsoft.com/office/powerpoint/2010/main" val="3049143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28828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29</a:t>
            </a:fld>
            <a:endParaRPr lang="en-US"/>
          </a:p>
        </p:txBody>
      </p:sp>
    </p:spTree>
    <p:extLst>
      <p:ext uri="{BB962C8B-B14F-4D97-AF65-F5344CB8AC3E}">
        <p14:creationId xmlns:p14="http://schemas.microsoft.com/office/powerpoint/2010/main" val="1264421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322595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3</a:t>
            </a:fld>
            <a:endParaRPr lang="en-US"/>
          </a:p>
        </p:txBody>
      </p:sp>
    </p:spTree>
    <p:extLst>
      <p:ext uri="{BB962C8B-B14F-4D97-AF65-F5344CB8AC3E}">
        <p14:creationId xmlns:p14="http://schemas.microsoft.com/office/powerpoint/2010/main" val="3258700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95172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1220607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a:t>
            </a:r>
            <a:r>
              <a:rPr lang="en-US" dirty="0" err="1"/>
              <a:t>En</a:t>
            </a:r>
            <a:r>
              <a:rPr lang="en-US" dirty="0"/>
              <a:t>-ROADS model on the projected screen.</a:t>
            </a:r>
          </a:p>
        </p:txBody>
      </p:sp>
      <p:sp>
        <p:nvSpPr>
          <p:cNvPr id="4" name="Slide Number Placeholder 3"/>
          <p:cNvSpPr>
            <a:spLocks noGrp="1"/>
          </p:cNvSpPr>
          <p:nvPr>
            <p:ph type="sldNum" sz="quarter" idx="5"/>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1952186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34</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77424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67252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Use the </a:t>
            </a:r>
            <a:r>
              <a:rPr lang="en-US" dirty="0" err="1"/>
              <a:t>En</a:t>
            </a:r>
            <a:r>
              <a:rPr lang="en-US" dirty="0"/>
              <a:t>-ROADS control panel guide to help orient participants to their decision variables e.g., 18 levers. Use this time to also briefly orient people to the actual </a:t>
            </a:r>
            <a:r>
              <a:rPr lang="en-US" dirty="0" err="1"/>
              <a:t>En</a:t>
            </a:r>
            <a:r>
              <a:rPr lang="en-US" dirty="0"/>
              <a:t>-ROADS simulator, and show how this Guide relates to the </a:t>
            </a:r>
            <a:r>
              <a:rPr lang="en-US" dirty="0" err="1"/>
              <a:t>En</a:t>
            </a:r>
            <a:r>
              <a:rPr lang="en-US" dirty="0"/>
              <a:t>-ROADS simulator. </a:t>
            </a:r>
          </a:p>
        </p:txBody>
      </p:sp>
      <p:sp>
        <p:nvSpPr>
          <p:cNvPr id="4" name="Slide Number Placeholder 3"/>
          <p:cNvSpPr>
            <a:spLocks noGrp="1"/>
          </p:cNvSpPr>
          <p:nvPr>
            <p:ph type="sldNum" sz="quarter" idx="5"/>
          </p:nvPr>
        </p:nvSpPr>
        <p:spPr/>
        <p:txBody>
          <a:bodyPr/>
          <a:lstStyle/>
          <a:p>
            <a:fld id="{B39ACC1A-9FD5-BC4C-8833-BF4A1ED2CF75}" type="slidenum">
              <a:rPr lang="en-US" smtClean="0"/>
              <a:t>36</a:t>
            </a:fld>
            <a:endParaRPr lang="en-US"/>
          </a:p>
        </p:txBody>
      </p:sp>
    </p:spTree>
    <p:extLst>
      <p:ext uri="{BB962C8B-B14F-4D97-AF65-F5344CB8AC3E}">
        <p14:creationId xmlns:p14="http://schemas.microsoft.com/office/powerpoint/2010/main" val="3037175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37</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837244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Change the (time) for each of the sections in the following slides per your game timing</a:t>
            </a:r>
          </a:p>
        </p:txBody>
      </p:sp>
      <p:sp>
        <p:nvSpPr>
          <p:cNvPr id="4" name="Slide Number Placeholder 3"/>
          <p:cNvSpPr>
            <a:spLocks noGrp="1"/>
          </p:cNvSpPr>
          <p:nvPr>
            <p:ph type="sldNum" sz="quarter" idx="5"/>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4179891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43</a:t>
            </a:fld>
            <a:endParaRPr lang="en-US"/>
          </a:p>
        </p:txBody>
      </p:sp>
    </p:spTree>
    <p:extLst>
      <p:ext uri="{BB962C8B-B14F-4D97-AF65-F5344CB8AC3E}">
        <p14:creationId xmlns:p14="http://schemas.microsoft.com/office/powerpoint/2010/main" val="193730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45</a:t>
            </a:fld>
            <a:endParaRPr lang="en-US"/>
          </a:p>
        </p:txBody>
      </p:sp>
    </p:spTree>
    <p:extLst>
      <p:ext uri="{BB962C8B-B14F-4D97-AF65-F5344CB8AC3E}">
        <p14:creationId xmlns:p14="http://schemas.microsoft.com/office/powerpoint/2010/main" val="530481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i="1" dirty="0">
                <a:solidFill>
                  <a:schemeClr val="bg1"/>
                </a:solidFill>
              </a:rPr>
              <a:t>Script</a:t>
            </a:r>
            <a:r>
              <a:rPr lang="en-US" sz="1200" dirty="0">
                <a:solidFill>
                  <a:schemeClr val="bg1"/>
                </a:solidFill>
              </a:rPr>
              <a:t>: Today you will experience the Climate Action Simulation, which is an interactive group roleplaying game that helps you learn about the solutions for mitigating climate change. You will engage with:</a:t>
            </a:r>
          </a:p>
          <a:p>
            <a:pPr marL="171450" indent="-171450" eaLnBrk="1" hangingPunct="1">
              <a:buFontTx/>
              <a:buChar char="-"/>
            </a:pPr>
            <a:r>
              <a:rPr lang="en-US" sz="1200" dirty="0">
                <a:solidFill>
                  <a:schemeClr val="bg1"/>
                </a:solidFill>
              </a:rPr>
              <a:t>the latest research on climate science and solutions</a:t>
            </a:r>
          </a:p>
          <a:p>
            <a:pPr marL="171450" indent="-171450" eaLnBrk="1" hangingPunct="1">
              <a:buFontTx/>
              <a:buChar char="-"/>
            </a:pPr>
            <a:r>
              <a:rPr lang="en-US" sz="1200" dirty="0">
                <a:solidFill>
                  <a:schemeClr val="bg1"/>
                </a:solidFill>
              </a:rPr>
              <a:t>brought together into one powerful and dynamic computer simulator model called </a:t>
            </a:r>
            <a:r>
              <a:rPr lang="en-US" sz="1200" dirty="0" err="1">
                <a:solidFill>
                  <a:schemeClr val="bg1"/>
                </a:solidFill>
              </a:rPr>
              <a:t>En</a:t>
            </a:r>
            <a:r>
              <a:rPr lang="en-US" sz="1200" dirty="0">
                <a:solidFill>
                  <a:schemeClr val="bg1"/>
                </a:solidFill>
              </a:rPr>
              <a:t>-ROADS </a:t>
            </a:r>
            <a:r>
              <a:rPr lang="en-US" sz="1200" u="sng" dirty="0">
                <a:solidFill>
                  <a:schemeClr val="bg1"/>
                </a:solidFill>
              </a:rPr>
              <a:t>abbreviated for “Energy Rapid Overview and Decision Support”</a:t>
            </a:r>
          </a:p>
          <a:p>
            <a:pPr marL="171450" indent="-171450" eaLnBrk="1" hangingPunct="1">
              <a:buFontTx/>
              <a:buChar char="-"/>
            </a:pPr>
            <a:r>
              <a:rPr lang="en-US" sz="1200" dirty="0">
                <a:solidFill>
                  <a:schemeClr val="bg1"/>
                </a:solidFill>
              </a:rPr>
              <a:t>and you will be roleplaying a mock United Nations climate summit</a:t>
            </a:r>
            <a:endParaRPr lang="en-US" altLang="en-US" dirty="0">
              <a:latin typeface="Times" charset="0"/>
              <a:ea typeface="ＭＳ Ｐゴシック" charset="-128"/>
            </a:endParaRPr>
          </a:p>
        </p:txBody>
      </p:sp>
    </p:spTree>
    <p:extLst>
      <p:ext uri="{BB962C8B-B14F-4D97-AF65-F5344CB8AC3E}">
        <p14:creationId xmlns:p14="http://schemas.microsoft.com/office/powerpoint/2010/main" val="3793506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47</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1855248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48</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247671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Sources:</a:t>
            </a:r>
          </a:p>
          <a:p>
            <a:endParaRPr lang="en-US" dirty="0"/>
          </a:p>
          <a:p>
            <a:r>
              <a:rPr lang="en-US" dirty="0"/>
              <a:t>https://</a:t>
            </a:r>
            <a:r>
              <a:rPr lang="en-US" dirty="0" err="1"/>
              <a:t>blogs.microsoft.com</a:t>
            </a:r>
            <a:r>
              <a:rPr lang="en-US" dirty="0"/>
              <a:t>/blog/2020/01/16/microsoft-will-be-carbon-negative-by-2030/</a:t>
            </a:r>
          </a:p>
          <a:p>
            <a:r>
              <a:rPr lang="en-US" dirty="0"/>
              <a:t>https://www.there100.org/technical-guidance</a:t>
            </a:r>
          </a:p>
          <a:p>
            <a:r>
              <a:rPr lang="en-US" dirty="0"/>
              <a:t>https://</a:t>
            </a:r>
            <a:r>
              <a:rPr lang="en-US" dirty="0" err="1"/>
              <a:t>hmgroup.com</a:t>
            </a:r>
            <a:r>
              <a:rPr lang="en-US" dirty="0"/>
              <a:t>/media/news/general-2017/h-m-joins-international-initiative-to-enhance-energy-productivit.html</a:t>
            </a:r>
          </a:p>
          <a:p>
            <a:endParaRPr lang="en-US" dirty="0"/>
          </a:p>
          <a:p>
            <a:r>
              <a:rPr lang="en-US" dirty="0"/>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/photos/PQmXUxmfR44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pixabay.com</a:t>
            </a:r>
            <a:r>
              <a:rPr lang="en-US" dirty="0"/>
              <a:t>/images/id-1712699/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Updated: October 2020</a:t>
            </a:r>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49</a:t>
            </a:fld>
            <a:endParaRPr lang="en-US" dirty="0"/>
          </a:p>
        </p:txBody>
      </p:sp>
    </p:spTree>
    <p:extLst>
      <p:ext uri="{BB962C8B-B14F-4D97-AF65-F5344CB8AC3E}">
        <p14:creationId xmlns:p14="http://schemas.microsoft.com/office/powerpoint/2010/main" val="1441830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https://carbonpricingdashboard.worldbank.org/map_data</a:t>
            </a:r>
            <a:r>
              <a:rPr lang="en-US" dirty="0"/>
              <a:t> and World Bank Group. (2019). </a:t>
            </a:r>
            <a:r>
              <a:rPr lang="en-US" i="1" dirty="0"/>
              <a:t>State and Trends of Carbon Pricing 2019</a:t>
            </a:r>
            <a:r>
              <a:rPr lang="en-US" dirty="0"/>
              <a:t>. Washington, DC: World Bank. https://</a:t>
            </a:r>
            <a:r>
              <a:rPr lang="en-US" dirty="0" err="1"/>
              <a:t>openknowledge.worldbank.org</a:t>
            </a:r>
            <a:r>
              <a:rPr lang="en-US" dirty="0"/>
              <a:t>/handle/10986/31755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ETS = Emissions Trading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from World Bank’s “State and Trends of Carbon Pricing 2019”: “</a:t>
            </a:r>
            <a:r>
              <a:rPr lang="en-US" sz="1200" kern="1200" dirty="0">
                <a:solidFill>
                  <a:schemeClr val="tx1"/>
                </a:solidFill>
                <a:effectLst/>
                <a:latin typeface="+mn-lt"/>
                <a:ea typeface="+mn-ea"/>
                <a:cs typeface="+mn-cs"/>
              </a:rPr>
              <a:t>The large circles represent cooperation initiatives on carbon pricing between subnational jurisdictions. The small circles represent carbon pricing initiatives in cities. Note: Carbon pricing initiatives are considered “scheduled for implementation” once they have been formally adopted through legislation and have an official, planned start date. Carbon pricing initiatives are considered “under consideration” if the government has announced its intention to work towards the implementation of a carbon pricing initiative and this has been formally confirmed by official government sources. The carbon pricing initiatives have been classified in ETSs and carbon taxes according to how they operate technically. ETS not only refers to cap-and-trade systems, but also baseline-and-credit systems as seen in British Columbia and baseline-and-offset systems as seen in Australia. The authors recognize that other classifications are possible."</a:t>
            </a:r>
            <a:endParaRPr lang="en-US" dirty="0"/>
          </a:p>
          <a:p>
            <a:endParaRPr lang="en-US" dirty="0"/>
          </a:p>
          <a:p>
            <a:endParaRPr lang="en-US" dirty="0"/>
          </a:p>
          <a:p>
            <a:r>
              <a:rPr lang="en-US" dirty="0"/>
              <a:t>Updated: September 2020</a:t>
            </a:r>
          </a:p>
        </p:txBody>
      </p:sp>
      <p:sp>
        <p:nvSpPr>
          <p:cNvPr id="4" name="Slide Number Placeholder 3"/>
          <p:cNvSpPr>
            <a:spLocks noGrp="1"/>
          </p:cNvSpPr>
          <p:nvPr>
            <p:ph type="sldNum" sz="quarter" idx="10"/>
          </p:nvPr>
        </p:nvSpPr>
        <p:spPr/>
        <p:txBody>
          <a:bodyPr/>
          <a:lstStyle/>
          <a:p>
            <a:fld id="{C0338803-9257-4AA1-942C-9A1166DF9A9A}" type="slidenum">
              <a:rPr lang="en-US" smtClean="0"/>
              <a:pPr/>
              <a:t>50</a:t>
            </a:fld>
            <a:endParaRPr lang="en-US" dirty="0"/>
          </a:p>
        </p:txBody>
      </p:sp>
    </p:spTree>
    <p:extLst>
      <p:ext uri="{BB962C8B-B14F-4D97-AF65-F5344CB8AC3E}">
        <p14:creationId xmlns:p14="http://schemas.microsoft.com/office/powerpoint/2010/main" val="4173750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51</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400" b="0"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3592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/photos/7SE389kUVGw</a:t>
            </a:r>
          </a:p>
          <a:p>
            <a:r>
              <a:rPr lang="en-US" dirty="0"/>
              <a:t>https://350.org/7-million-people-demand-action-after-week-of-climate-strikes/</a:t>
            </a:r>
          </a:p>
        </p:txBody>
      </p:sp>
      <p:sp>
        <p:nvSpPr>
          <p:cNvPr id="4" name="Slide Number Placeholder 3"/>
          <p:cNvSpPr>
            <a:spLocks noGrp="1"/>
          </p:cNvSpPr>
          <p:nvPr>
            <p:ph type="sldNum" sz="quarter" idx="10"/>
          </p:nvPr>
        </p:nvSpPr>
        <p:spPr/>
        <p:txBody>
          <a:bodyPr/>
          <a:lstStyle/>
          <a:p>
            <a:fld id="{B39ACC1A-9FD5-BC4C-8833-BF4A1ED2CF75}" type="slidenum">
              <a:rPr lang="en-US" smtClean="0"/>
              <a:t>52</a:t>
            </a:fld>
            <a:endParaRPr lang="en-US"/>
          </a:p>
        </p:txBody>
      </p:sp>
    </p:spTree>
    <p:extLst>
      <p:ext uri="{BB962C8B-B14F-4D97-AF65-F5344CB8AC3E}">
        <p14:creationId xmlns:p14="http://schemas.microsoft.com/office/powerpoint/2010/main" val="1758717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a:t>
            </a: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53</a:t>
            </a:fld>
            <a:endParaRPr lang="en-US" altLang="en-US"/>
          </a:p>
        </p:txBody>
      </p:sp>
    </p:spTree>
    <p:extLst>
      <p:ext uri="{BB962C8B-B14F-4D97-AF65-F5344CB8AC3E}">
        <p14:creationId xmlns:p14="http://schemas.microsoft.com/office/powerpoint/2010/main" val="2081583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55</a:t>
            </a:fld>
            <a:endParaRPr lang="en-US"/>
          </a:p>
        </p:txBody>
      </p:sp>
    </p:spTree>
    <p:extLst>
      <p:ext uri="{BB962C8B-B14F-4D97-AF65-F5344CB8AC3E}">
        <p14:creationId xmlns:p14="http://schemas.microsoft.com/office/powerpoint/2010/main" val="1786932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interactive workshop.</a:t>
            </a:r>
          </a:p>
          <a:p>
            <a:endParaRPr lang="en-US" sz="1200" dirty="0">
              <a:solidFill>
                <a:schemeClr val="bg1"/>
              </a:solidFill>
            </a:endParaRPr>
          </a:p>
          <a:p>
            <a:r>
              <a:rPr lang="en-US" sz="1200" dirty="0">
                <a:solidFill>
                  <a:schemeClr val="bg1"/>
                </a:solidFill>
              </a:rPr>
              <a:t>Updated: October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1411356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58</a:t>
            </a:fld>
            <a:endParaRPr lang="en-US"/>
          </a:p>
        </p:txBody>
      </p:sp>
    </p:spTree>
    <p:extLst>
      <p:ext uri="{BB962C8B-B14F-4D97-AF65-F5344CB8AC3E}">
        <p14:creationId xmlns:p14="http://schemas.microsoft.com/office/powerpoint/2010/main" val="277356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a:t>
            </a:r>
            <a:r>
              <a:rPr lang="en-US" sz="1200" dirty="0">
                <a:solidFill>
                  <a:schemeClr val="bg1"/>
                </a:solidFill>
              </a:rPr>
              <a:t>: You will all act as global leaders from different sectors across business, government, and civil society. Our goal will be to negotiate a climate solutions plan to </a:t>
            </a:r>
            <a:r>
              <a:rPr lang="en-US" sz="1200" dirty="0">
                <a:solidFill>
                  <a:schemeClr val="bg1"/>
                </a:solidFill>
                <a:latin typeface="Century Gothic" panose="020B0502020202020204" pitchFamily="34" charset="0"/>
              </a:rPr>
              <a:t>limit global warming to less than </a:t>
            </a:r>
            <a:r>
              <a:rPr lang="en-US" sz="1200" dirty="0">
                <a:solidFill>
                  <a:schemeClr val="bg1"/>
                </a:solidFill>
                <a:latin typeface="Century Gothic" panose="020B0502020202020204" pitchFamily="34" charset="0"/>
                <a:ea typeface="ＭＳ Ｐゴシック" charset="0"/>
                <a:cs typeface="ＭＳ Ｐゴシック" charset="0"/>
              </a:rPr>
              <a:t>2ºC (3.6ºF)  and ideally 1.5ºC (2.7ºF) above pre-industrial levels</a:t>
            </a:r>
            <a:r>
              <a:rPr lang="en-US" sz="1200" dirty="0">
                <a:solidFill>
                  <a:schemeClr val="bg1"/>
                </a:solidFill>
                <a:latin typeface="Century Gothic" panose="020B0502020202020204" pitchFamily="34" charset="0"/>
              </a:rPr>
              <a:t>.</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59</a:t>
            </a:fld>
            <a:endParaRPr lang="en-US"/>
          </a:p>
        </p:txBody>
      </p:sp>
    </p:spTree>
    <p:extLst>
      <p:ext uri="{BB962C8B-B14F-4D97-AF65-F5344CB8AC3E}">
        <p14:creationId xmlns:p14="http://schemas.microsoft.com/office/powerpoint/2010/main" val="453523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60</a:t>
            </a:fld>
            <a:endParaRPr lang="en-US"/>
          </a:p>
        </p:txBody>
      </p:sp>
    </p:spTree>
    <p:extLst>
      <p:ext uri="{BB962C8B-B14F-4D97-AF65-F5344CB8AC3E}">
        <p14:creationId xmlns:p14="http://schemas.microsoft.com/office/powerpoint/2010/main" val="33389959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61</a:t>
            </a:fld>
            <a:endParaRPr lang="en-US"/>
          </a:p>
        </p:txBody>
      </p:sp>
    </p:spTree>
    <p:extLst>
      <p:ext uri="{BB962C8B-B14F-4D97-AF65-F5344CB8AC3E}">
        <p14:creationId xmlns:p14="http://schemas.microsoft.com/office/powerpoint/2010/main" val="3004928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metaphor of a bathtub helps explain the dynamics of rising CO</a:t>
            </a:r>
            <a:r>
              <a:rPr lang="en-US" baseline="-25000" dirty="0"/>
              <a:t>2</a:t>
            </a:r>
            <a:r>
              <a:rPr lang="en-US" dirty="0"/>
              <a:t> concentration in the atmosphere. If more CO</a:t>
            </a:r>
            <a:r>
              <a:rPr lang="en-US" baseline="-25000" dirty="0"/>
              <a:t>2</a:t>
            </a:r>
            <a:r>
              <a:rPr lang="en-US" dirty="0"/>
              <a:t> enters the atmosphere (like water flowing into a tub) than is removed (like water draining from the tub), then the amount of CO</a:t>
            </a:r>
            <a:r>
              <a:rPr lang="en-US" baseline="-25000" dirty="0"/>
              <a:t>2</a:t>
            </a:r>
            <a:r>
              <a:rPr lang="en-US" dirty="0"/>
              <a:t> in the atmosphere (the amount of water in the tub) will continue to increase. To flatten CO</a:t>
            </a:r>
            <a:r>
              <a:rPr lang="en-US" baseline="-25000" dirty="0"/>
              <a:t>2</a:t>
            </a:r>
            <a:r>
              <a:rPr lang="en-US" dirty="0"/>
              <a:t> concentration, we need to bring CO</a:t>
            </a:r>
            <a:r>
              <a:rPr lang="en-US" baseline="-25000" dirty="0"/>
              <a:t>2</a:t>
            </a:r>
            <a:r>
              <a:rPr lang="en-US" dirty="0"/>
              <a:t> emissions down to equal removals. If your bathtub is overflowing, you turn off the tap before you go get a mop and bucket. </a:t>
            </a:r>
          </a:p>
          <a:p>
            <a:endParaRPr lang="en-US" dirty="0"/>
          </a:p>
          <a:p>
            <a:r>
              <a:rPr lang="en-US" dirty="0"/>
              <a:t>To understand more about stocks, flows, and the bathtub framing below, watch </a:t>
            </a:r>
            <a:r>
              <a:rPr lang="en-US" dirty="0">
                <a:hlinkClick r:id="rId3"/>
              </a:rPr>
              <a:t>our video</a:t>
            </a:r>
            <a:r>
              <a:rPr lang="en-US" dirty="0"/>
              <a:t> as part of our </a:t>
            </a:r>
            <a:r>
              <a:rPr lang="en-US" dirty="0">
                <a:hlinkClick r:id="rId4"/>
              </a:rPr>
              <a:t>Climate Leader</a:t>
            </a:r>
            <a:r>
              <a:rPr lang="en-US" dirty="0"/>
              <a:t> learning series.</a:t>
            </a:r>
          </a:p>
        </p:txBody>
      </p:sp>
      <p:sp>
        <p:nvSpPr>
          <p:cNvPr id="4" name="Slide Number Placeholder 3"/>
          <p:cNvSpPr>
            <a:spLocks noGrp="1"/>
          </p:cNvSpPr>
          <p:nvPr>
            <p:ph type="sldNum" sz="quarter" idx="5"/>
          </p:nvPr>
        </p:nvSpPr>
        <p:spPr/>
        <p:txBody>
          <a:bodyPr/>
          <a:lstStyle/>
          <a:p>
            <a:fld id="{B39ACC1A-9FD5-BC4C-8833-BF4A1ED2CF75}" type="slidenum">
              <a:rPr lang="en-US" smtClean="0"/>
              <a:t>62</a:t>
            </a:fld>
            <a:endParaRPr lang="en-US"/>
          </a:p>
        </p:txBody>
      </p:sp>
    </p:spTree>
    <p:extLst>
      <p:ext uri="{BB962C8B-B14F-4D97-AF65-F5344CB8AC3E}">
        <p14:creationId xmlns:p14="http://schemas.microsoft.com/office/powerpoint/2010/main" val="4063121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p>
        </p:txBody>
      </p:sp>
      <p:sp>
        <p:nvSpPr>
          <p:cNvPr id="4" name="Slide Number Placeholder 3"/>
          <p:cNvSpPr>
            <a:spLocks noGrp="1"/>
          </p:cNvSpPr>
          <p:nvPr>
            <p:ph type="sldNum" sz="quarter" idx="5"/>
          </p:nvPr>
        </p:nvSpPr>
        <p:spPr/>
        <p:txBody>
          <a:bodyPr/>
          <a:lstStyle/>
          <a:p>
            <a:fld id="{B39ACC1A-9FD5-BC4C-8833-BF4A1ED2CF75}" type="slidenum">
              <a:rPr lang="en-US" smtClean="0"/>
              <a:t>63</a:t>
            </a:fld>
            <a:endParaRPr lang="en-US"/>
          </a:p>
        </p:txBody>
      </p:sp>
    </p:spTree>
    <p:extLst>
      <p:ext uri="{BB962C8B-B14F-4D97-AF65-F5344CB8AC3E}">
        <p14:creationId xmlns:p14="http://schemas.microsoft.com/office/powerpoint/2010/main" val="1271880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smtClean="0">
                <a:latin typeface="Century Gothic" panose="020B0502020202020204" pitchFamily="34" charset="0"/>
              </a:rPr>
              <a:t>Chanzo</a:t>
            </a:r>
            <a:r>
              <a:rPr lang="en-US" sz="1200" dirty="0" smtClean="0">
                <a:latin typeface="Century Gothic" panose="020B0502020202020204" pitchFamily="34" charset="0"/>
              </a:rPr>
              <a:t>: </a:t>
            </a:r>
            <a:r>
              <a:rPr lang="en-US" sz="1200" dirty="0">
                <a:latin typeface="Century Gothic" panose="020B0502020202020204" pitchFamily="34" charset="0"/>
              </a:rPr>
              <a:t>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65</a:t>
            </a:fld>
            <a:endParaRPr lang="en-US"/>
          </a:p>
        </p:txBody>
      </p:sp>
    </p:spTree>
    <p:extLst>
      <p:ext uri="{BB962C8B-B14F-4D97-AF65-F5344CB8AC3E}">
        <p14:creationId xmlns:p14="http://schemas.microsoft.com/office/powerpoint/2010/main" val="3243518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Sources: </a:t>
            </a:r>
            <a:r>
              <a:rPr lang="en-US" sz="2000" dirty="0">
                <a:solidFill>
                  <a:schemeClr val="bg1"/>
                </a:solidFill>
              </a:rPr>
              <a:t>Millstein, et al (2017). The climate and air-quality benefits of wind and solar power in the United States. NATURE ENERGY 2, 17134.  DOI: 10.1038/nenergy.2017.134. http://</a:t>
            </a:r>
            <a:r>
              <a:rPr lang="en-US" sz="2000" dirty="0" err="1">
                <a:solidFill>
                  <a:schemeClr val="bg1"/>
                </a:solidFill>
              </a:rPr>
              <a:t>rdcu.be</a:t>
            </a:r>
            <a:r>
              <a:rPr lang="en-US" sz="2000" dirty="0">
                <a:solidFill>
                  <a:schemeClr val="bg1"/>
                </a:solidFill>
              </a:rPr>
              <a:t>/</a:t>
            </a:r>
            <a:r>
              <a:rPr lang="en-US" sz="2000" dirty="0" err="1">
                <a:solidFill>
                  <a:schemeClr val="bg1"/>
                </a:solidFill>
              </a:rPr>
              <a:t>uZwc</a:t>
            </a:r>
            <a:endParaRPr lang="en-US" sz="2000" dirty="0">
              <a:solidFill>
                <a:schemeClr val="bg1"/>
              </a:solidFill>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chemeClr val="bg1"/>
              </a:solidFill>
              <a:latin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000" dirty="0">
                <a:solidFill>
                  <a:schemeClr val="bg1"/>
                </a:solidFill>
                <a:latin typeface="Calibri" panose="020F0502020204030204" pitchFamily="34" charset="0"/>
              </a:rPr>
              <a:t>These figures specifically come from </a:t>
            </a:r>
            <a:r>
              <a:rPr lang="en-US" sz="2000" dirty="0"/>
              <a:t>Table 3: Cumulative and 2015 benefits from avoided air pollution and avoided GHG emissions. </a:t>
            </a:r>
            <a:r>
              <a:rPr lang="en-US" sz="2000" dirty="0">
                <a:solidFill>
                  <a:schemeClr val="bg1"/>
                </a:solidFill>
                <a:latin typeface="Calibri" panose="020F0502020204030204" pitchFamily="34" charset="0"/>
              </a:rPr>
              <a:t>2015 US dollars.</a:t>
            </a:r>
          </a:p>
          <a:p>
            <a:endParaRPr lang="en-US" dirty="0"/>
          </a:p>
        </p:txBody>
      </p:sp>
    </p:spTree>
    <p:extLst>
      <p:ext uri="{BB962C8B-B14F-4D97-AF65-F5344CB8AC3E}">
        <p14:creationId xmlns:p14="http://schemas.microsoft.com/office/powerpoint/2010/main" val="334872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r>
              <a:rPr lang="en-US" sz="1200" b="0" i="0" kern="1200" dirty="0" err="1">
                <a:solidFill>
                  <a:schemeClr val="tx1"/>
                </a:solidFill>
                <a:effectLst/>
                <a:latin typeface="+mn-lt"/>
                <a:ea typeface="+mn-ea"/>
                <a:cs typeface="+mn-cs"/>
              </a:rPr>
              <a:t>Pollin</a:t>
            </a:r>
            <a:r>
              <a:rPr lang="en-US" sz="1200" b="0" i="0" kern="1200" dirty="0">
                <a:solidFill>
                  <a:schemeClr val="tx1"/>
                </a:solidFill>
                <a:effectLst/>
                <a:latin typeface="+mn-lt"/>
                <a:ea typeface="+mn-ea"/>
                <a:cs typeface="+mn-cs"/>
              </a:rPr>
              <a:t> 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67</a:t>
            </a:fld>
            <a:endParaRPr lang="en-US"/>
          </a:p>
        </p:txBody>
      </p:sp>
    </p:spTree>
    <p:extLst>
      <p:ext uri="{BB962C8B-B14F-4D97-AF65-F5344CB8AC3E}">
        <p14:creationId xmlns:p14="http://schemas.microsoft.com/office/powerpoint/2010/main" val="1921818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0" dirty="0">
                <a:latin typeface="Times" panose="02020603050405020304" pitchFamily="18" charset="0"/>
              </a:rPr>
              <a:t>Sources:</a:t>
            </a:r>
          </a:p>
          <a:p>
            <a:endParaRPr lang="en-US" altLang="en-US" b="0" dirty="0">
              <a:latin typeface="Times" panose="02020603050405020304" pitchFamily="18" charset="0"/>
            </a:endParaRPr>
          </a:p>
          <a:p>
            <a:r>
              <a:rPr lang="en-US" altLang="en-US" b="0" dirty="0">
                <a:latin typeface="Times" panose="02020603050405020304" pitchFamily="18"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panose="02020603050405020304" pitchFamily="18" charset="0"/>
            </a:endParaRPr>
          </a:p>
          <a:p>
            <a:r>
              <a:rPr lang="en-US" altLang="en-US" b="0" dirty="0">
                <a:latin typeface="Times" panose="02020603050405020304" pitchFamily="18" charset="0"/>
              </a:rPr>
              <a:t>2. </a:t>
            </a:r>
            <a:r>
              <a:rPr lang="en-US" altLang="en-US" b="0" dirty="0" err="1">
                <a:latin typeface="Times" panose="02020603050405020304" pitchFamily="18" charset="0"/>
              </a:rPr>
              <a:t>Shindell</a:t>
            </a:r>
            <a:r>
              <a:rPr lang="en-US" altLang="en-US" b="0" dirty="0">
                <a:latin typeface="Times" panose="02020603050405020304" pitchFamily="18" charset="0"/>
              </a:rPr>
              <a:t>, Drew T., </a:t>
            </a:r>
            <a:r>
              <a:rPr lang="en-US" altLang="en-US" b="0" dirty="0" err="1">
                <a:latin typeface="Times" panose="02020603050405020304" pitchFamily="18" charset="0"/>
              </a:rPr>
              <a:t>Yunha</a:t>
            </a:r>
            <a:r>
              <a:rPr lang="en-US" altLang="en-US" b="0" dirty="0">
                <a:latin typeface="Times" panose="02020603050405020304" pitchFamily="18" charset="0"/>
              </a:rPr>
              <a:t> Lee, and Greg </a:t>
            </a:r>
            <a:r>
              <a:rPr lang="en-US" altLang="en-US" b="0" dirty="0" err="1">
                <a:latin typeface="Times" panose="02020603050405020304" pitchFamily="18" charset="0"/>
              </a:rPr>
              <a:t>Faluvegi</a:t>
            </a:r>
            <a:r>
              <a:rPr lang="en-US" altLang="en-US" b="0" dirty="0">
                <a:latin typeface="Times" panose="02020603050405020304" pitchFamily="18" charset="0"/>
              </a:rPr>
              <a:t>. "Climate and Health Impacts of US Emissions Reductions Consistent with 2 °C." </a:t>
            </a:r>
            <a:r>
              <a:rPr lang="en-US" altLang="en-US" b="0" i="1" dirty="0">
                <a:latin typeface="Times" panose="02020603050405020304" pitchFamily="18" charset="0"/>
              </a:rPr>
              <a:t>Nature Climate Change Nature Climate Change</a:t>
            </a:r>
            <a:r>
              <a:rPr lang="en-US" altLang="en-US" b="0" dirty="0">
                <a:latin typeface="Times" panose="02020603050405020304" pitchFamily="18" charset="0"/>
              </a:rPr>
              <a:t> 6.5 (2016): 503-507. </a:t>
            </a:r>
          </a:p>
          <a:p>
            <a:endParaRPr lang="en-US" altLang="en-US" b="0"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https://</a:t>
            </a:r>
            <a:r>
              <a:rPr lang="en-US" dirty="0" err="1"/>
              <a:t>unsplash.com</a:t>
            </a:r>
            <a:r>
              <a:rPr lang="en-US" dirty="0"/>
              <a:t>/photos/4NhqyQeErP8</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68</a:t>
            </a:fld>
            <a:endParaRPr lang="en-US" altLang="en-US" sz="1200"/>
          </a:p>
        </p:txBody>
      </p:sp>
    </p:spTree>
    <p:extLst>
      <p:ext uri="{BB962C8B-B14F-4D97-AF65-F5344CB8AC3E}">
        <p14:creationId xmlns:p14="http://schemas.microsoft.com/office/powerpoint/2010/main" val="7943345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0" dirty="0">
                <a:latin typeface="Times" panose="02020603050405020304" pitchFamily="18" charset="0"/>
              </a:rPr>
              <a:t>Sources:</a:t>
            </a:r>
          </a:p>
          <a:p>
            <a:endParaRPr lang="en-US" altLang="en-US" b="0" dirty="0">
              <a:latin typeface="Times" panose="02020603050405020304" pitchFamily="18" charset="0"/>
            </a:endParaRPr>
          </a:p>
          <a:p>
            <a:r>
              <a:rPr lang="en-US" altLang="en-US" b="0" dirty="0">
                <a:latin typeface="Times" panose="02020603050405020304" pitchFamily="18"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panose="02020603050405020304" pitchFamily="18" charset="0"/>
            </a:endParaRPr>
          </a:p>
          <a:p>
            <a:r>
              <a:rPr lang="en-US" altLang="en-US" b="0" dirty="0">
                <a:latin typeface="Times" panose="02020603050405020304" pitchFamily="18" charset="0"/>
              </a:rPr>
              <a:t>2. </a:t>
            </a:r>
            <a:r>
              <a:rPr lang="en-US" altLang="en-US" b="0" dirty="0" err="1">
                <a:latin typeface="Times" panose="02020603050405020304" pitchFamily="18" charset="0"/>
              </a:rPr>
              <a:t>Shindell</a:t>
            </a:r>
            <a:r>
              <a:rPr lang="en-US" altLang="en-US" b="0" dirty="0">
                <a:latin typeface="Times" panose="02020603050405020304" pitchFamily="18" charset="0"/>
              </a:rPr>
              <a:t>, Drew T., </a:t>
            </a:r>
            <a:r>
              <a:rPr lang="en-US" altLang="en-US" b="0" dirty="0" err="1">
                <a:latin typeface="Times" panose="02020603050405020304" pitchFamily="18" charset="0"/>
              </a:rPr>
              <a:t>Yunha</a:t>
            </a:r>
            <a:r>
              <a:rPr lang="en-US" altLang="en-US" b="0" dirty="0">
                <a:latin typeface="Times" panose="02020603050405020304" pitchFamily="18" charset="0"/>
              </a:rPr>
              <a:t> Lee, and Greg </a:t>
            </a:r>
            <a:r>
              <a:rPr lang="en-US" altLang="en-US" b="0" dirty="0" err="1">
                <a:latin typeface="Times" panose="02020603050405020304" pitchFamily="18" charset="0"/>
              </a:rPr>
              <a:t>Faluvegi</a:t>
            </a:r>
            <a:r>
              <a:rPr lang="en-US" altLang="en-US" b="0" dirty="0">
                <a:latin typeface="Times" panose="02020603050405020304" pitchFamily="18" charset="0"/>
              </a:rPr>
              <a:t>. "Climate and Health Impacts of US Emissions Reductions Consistent with 2 °C." </a:t>
            </a:r>
            <a:r>
              <a:rPr lang="en-US" altLang="en-US" b="0" i="1" dirty="0">
                <a:latin typeface="Times" panose="02020603050405020304" pitchFamily="18" charset="0"/>
              </a:rPr>
              <a:t>Nature Climate Change Nature Climate Change</a:t>
            </a:r>
            <a:r>
              <a:rPr lang="en-US" altLang="en-US" b="0" dirty="0">
                <a:latin typeface="Times" panose="02020603050405020304" pitchFamily="18" charset="0"/>
              </a:rPr>
              <a:t> 6.5 (2016): 503-507. </a:t>
            </a:r>
          </a:p>
          <a:p>
            <a:endParaRPr lang="en-US" altLang="en-US" b="0" dirty="0">
              <a:latin typeface="Times" panose="02020603050405020304" pitchFamily="18" charset="0"/>
            </a:endParaRPr>
          </a:p>
          <a:p>
            <a:r>
              <a:rPr lang="en-US" altLang="en-US" b="0" dirty="0">
                <a:latin typeface="Times" panose="02020603050405020304" pitchFamily="18" charset="0"/>
              </a:rPr>
              <a:t>Photos:</a:t>
            </a:r>
          </a:p>
          <a:p>
            <a:r>
              <a:rPr lang="en-US" altLang="en-US" b="0" dirty="0">
                <a:latin typeface="Times" panose="02020603050405020304" pitchFamily="18" charset="0"/>
              </a:rPr>
              <a:t>Power station: https://</a:t>
            </a:r>
            <a:r>
              <a:rPr lang="en-US" altLang="en-US" b="0" dirty="0" err="1">
                <a:latin typeface="Times" panose="02020603050405020304" pitchFamily="18" charset="0"/>
              </a:rPr>
              <a:t>pixabay.com</a:t>
            </a:r>
            <a:r>
              <a:rPr lang="en-US" altLang="en-US" b="0" dirty="0">
                <a:latin typeface="Times" panose="02020603050405020304" pitchFamily="18" charset="0"/>
              </a:rPr>
              <a:t>/images/id-374097/</a:t>
            </a:r>
          </a:p>
          <a:p>
            <a:r>
              <a:rPr lang="en-US" altLang="en-US" b="0" dirty="0">
                <a:latin typeface="Times" panose="02020603050405020304" pitchFamily="18" charset="0"/>
              </a:rPr>
              <a:t>Emergency room: https://</a:t>
            </a:r>
            <a:r>
              <a:rPr lang="en-US" altLang="en-US" b="0" dirty="0" err="1">
                <a:latin typeface="Times" panose="02020603050405020304" pitchFamily="18" charset="0"/>
              </a:rPr>
              <a:t>pixabay.com</a:t>
            </a:r>
            <a:r>
              <a:rPr lang="en-US" altLang="en-US" b="0" dirty="0">
                <a:latin typeface="Times" panose="02020603050405020304" pitchFamily="18" charset="0"/>
              </a:rPr>
              <a:t>/images/id-3323451/</a:t>
            </a:r>
          </a:p>
          <a:p>
            <a:r>
              <a:rPr lang="en-US" altLang="en-US" b="0" dirty="0">
                <a:latin typeface="Times" panose="02020603050405020304" pitchFamily="18" charset="0"/>
              </a:rPr>
              <a:t>Clock: https://</a:t>
            </a:r>
            <a:r>
              <a:rPr lang="en-US" altLang="en-US" b="0" dirty="0" err="1">
                <a:latin typeface="Times" panose="02020603050405020304" pitchFamily="18" charset="0"/>
              </a:rPr>
              <a:t>pixabay.com</a:t>
            </a:r>
            <a:r>
              <a:rPr lang="en-US" altLang="en-US" b="0" dirty="0">
                <a:latin typeface="Times" panose="02020603050405020304" pitchFamily="18" charset="0"/>
              </a:rPr>
              <a:t>/images/id-650753/</a:t>
            </a:r>
          </a:p>
          <a:p>
            <a:endParaRPr lang="en-US" altLang="en-US" b="0" dirty="0">
              <a:latin typeface="Times" panose="02020603050405020304" pitchFamily="18" charset="0"/>
            </a:endParaRP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69</a:t>
            </a:fld>
            <a:endParaRPr lang="en-US" altLang="en-US" sz="1200"/>
          </a:p>
        </p:txBody>
      </p:sp>
    </p:spTree>
    <p:extLst>
      <p:ext uri="{BB962C8B-B14F-4D97-AF65-F5344CB8AC3E}">
        <p14:creationId xmlns:p14="http://schemas.microsoft.com/office/powerpoint/2010/main" val="92748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r>
              <a:rPr lang="en-US" dirty="0"/>
              <a:t>Updated: October 2020</a:t>
            </a:r>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Script: </a:t>
            </a:r>
            <a:r>
              <a:rPr lang="en-US" sz="1200" kern="1200" dirty="0">
                <a:solidFill>
                  <a:schemeClr val="tx1"/>
                </a:solidFill>
                <a:latin typeface="+mn-lt"/>
                <a:ea typeface="+mn-ea"/>
                <a:cs typeface="+mn-cs"/>
              </a:rPr>
              <a:t>By limiting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achieved our collective goal!  This is no small feat and something we should all be proud of.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 in temperature extremes: The overall message is that there is no single 1.5-degree world; many regions will experience much greater warming than 1.5 degrees. During the summer in mid-latitudes, increases of up to 3 degrees C in extreme temperature may occur, with the strongest warming happening in central and eastern North America, central and southern Europe, the Mediterranean, western and central Asia, and southern Africa. During the winter in high-latitudes, increases of up to 4.5 degrees C may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Coral bleaching: Many societies depend on coral reefs for fisheries and tourism. </a:t>
            </a:r>
            <a:r>
              <a:rPr lang="en-US" sz="1200" kern="1200" dirty="0">
                <a:solidFill>
                  <a:schemeClr val="tx1"/>
                </a:solidFill>
                <a:effectLst/>
                <a:latin typeface="+mn-lt"/>
                <a:ea typeface="+mn-ea"/>
                <a:cs typeface="+mn-cs"/>
              </a:rPr>
              <a:t>Reefs protect the shoreline from storm surge and erosion, among other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heat waves: defined as having a Heat Wave Magnitude Index daily greater than 20. The Heat Wave Magnitude Index takes into account both heat wave duration and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September 2020</a:t>
            </a:r>
          </a:p>
          <a:p>
            <a:endParaRPr lang="en-US" altLang="en-US" dirty="0">
              <a:latin typeface="Times" panose="02020603050405020304" pitchFamily="18" charset="0"/>
            </a:endParaRPr>
          </a:p>
          <a:p>
            <a:r>
              <a:rPr lang="en-US" altLang="en-US" dirty="0">
                <a:latin typeface="Times" panose="02020603050405020304" pitchFamily="18"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IPCC, 2018: Summary for Policymakers. In: </a:t>
            </a:r>
            <a:r>
              <a:rPr lang="en-US" i="1" dirty="0"/>
              <a:t>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a:t>
            </a:r>
            <a:r>
              <a:rPr lang="en-US" dirty="0"/>
              <a:t>[Masson-</a:t>
            </a:r>
            <a:r>
              <a:rPr lang="en-US" dirty="0" err="1"/>
              <a:t>Delmotte</a:t>
            </a:r>
            <a:r>
              <a:rPr lang="en-US" dirty="0"/>
              <a:t>, V., P. </a:t>
            </a:r>
            <a:r>
              <a:rPr lang="en-US" dirty="0" err="1"/>
              <a:t>Zhai</a:t>
            </a:r>
            <a:r>
              <a:rPr lang="en-US" dirty="0"/>
              <a:t>, H.-O. </a:t>
            </a:r>
            <a:r>
              <a:rPr lang="en-US" dirty="0" err="1"/>
              <a:t>Pörtner</a:t>
            </a:r>
            <a:r>
              <a:rPr lang="en-US" dirty="0"/>
              <a:t>, D. Roberts, J. </a:t>
            </a:r>
            <a:r>
              <a:rPr lang="en-US" dirty="0" err="1"/>
              <a:t>Skea</a:t>
            </a:r>
            <a:r>
              <a:rPr lang="en-US" dirty="0"/>
              <a:t>, P.R. Shukla, A. Pirani, W. </a:t>
            </a:r>
            <a:r>
              <a:rPr lang="en-US" dirty="0" err="1"/>
              <a:t>Moufouma-Okia</a:t>
            </a:r>
            <a:r>
              <a:rPr lang="en-US" dirty="0"/>
              <a:t>, C. </a:t>
            </a:r>
            <a:r>
              <a:rPr lang="en-US" dirty="0" err="1"/>
              <a:t>Péan</a:t>
            </a:r>
            <a:r>
              <a:rPr lang="en-US" dirty="0"/>
              <a:t>, R. </a:t>
            </a:r>
            <a:r>
              <a:rPr lang="en-US" dirty="0" err="1"/>
              <a:t>Pidcock</a:t>
            </a:r>
            <a:r>
              <a:rPr lang="en-US" dirty="0"/>
              <a:t>, S. Connors, J.B.R. Matthews, Y. Chen, X. Zhou, M.I. </a:t>
            </a:r>
            <a:r>
              <a:rPr lang="en-US" dirty="0" err="1"/>
              <a:t>Gomis</a:t>
            </a:r>
            <a:r>
              <a:rPr lang="en-US" dirty="0"/>
              <a:t>, E. </a:t>
            </a:r>
            <a:r>
              <a:rPr lang="en-US" dirty="0" err="1"/>
              <a:t>Lonnoy</a:t>
            </a:r>
            <a:r>
              <a:rPr lang="en-US" dirty="0"/>
              <a:t>, T. </a:t>
            </a:r>
            <a:r>
              <a:rPr lang="en-US" dirty="0" err="1"/>
              <a:t>Maycock</a:t>
            </a:r>
            <a:r>
              <a:rPr lang="en-US" dirty="0"/>
              <a:t>, M. </a:t>
            </a:r>
            <a:r>
              <a:rPr lang="en-US" dirty="0" err="1"/>
              <a:t>Tignor</a:t>
            </a:r>
            <a:r>
              <a:rPr lang="en-US" dirty="0"/>
              <a:t>, and T. Waterfield (eds.)]. </a:t>
            </a:r>
            <a:r>
              <a:rPr lang="en-US" i="1" dirty="0"/>
              <a:t>World Meteorological Organization, Geneva, Switzerland, 32 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3"/>
              </a:rPr>
              <a:t>Geophysical Research Letters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4. </a:t>
            </a:r>
            <a:r>
              <a:rPr lang="en-US" sz="1200" kern="1200" dirty="0" err="1">
                <a:solidFill>
                  <a:schemeClr val="tx1"/>
                </a:solidFill>
                <a:effectLst/>
                <a:latin typeface="+mn-lt"/>
                <a:ea typeface="+mn-ea"/>
                <a:cs typeface="+mn-cs"/>
              </a:rPr>
              <a:t>Dosio</a:t>
            </a:r>
            <a:r>
              <a:rPr lang="en-US" sz="1200" kern="1200" dirty="0">
                <a:solidFill>
                  <a:schemeClr val="tx1"/>
                </a:solidFill>
                <a:effectLst/>
                <a:latin typeface="+mn-lt"/>
                <a:ea typeface="+mn-ea"/>
                <a:cs typeface="+mn-cs"/>
              </a:rPr>
              <a:t>, A., L. </a:t>
            </a:r>
            <a:r>
              <a:rPr lang="en-US" sz="1200" kern="1200" dirty="0" err="1">
                <a:solidFill>
                  <a:schemeClr val="tx1"/>
                </a:solidFill>
                <a:effectLst/>
                <a:latin typeface="+mn-lt"/>
                <a:ea typeface="+mn-ea"/>
                <a:cs typeface="+mn-cs"/>
              </a:rPr>
              <a:t>Mentaschi</a:t>
            </a:r>
            <a:r>
              <a:rPr lang="en-US" sz="1200" kern="1200" dirty="0">
                <a:solidFill>
                  <a:schemeClr val="tx1"/>
                </a:solidFill>
                <a:effectLst/>
                <a:latin typeface="+mn-lt"/>
                <a:ea typeface="+mn-ea"/>
                <a:cs typeface="+mn-cs"/>
              </a:rPr>
              <a:t>, E.M. Fischer, and K. </a:t>
            </a:r>
            <a:r>
              <a:rPr lang="en-US" sz="1200" kern="1200" dirty="0" err="1">
                <a:solidFill>
                  <a:schemeClr val="tx1"/>
                </a:solidFill>
                <a:effectLst/>
                <a:latin typeface="+mn-lt"/>
                <a:ea typeface="+mn-ea"/>
                <a:cs typeface="+mn-cs"/>
              </a:rPr>
              <a:t>Wyser</a:t>
            </a:r>
            <a:r>
              <a:rPr lang="en-US" sz="1200" kern="1200" dirty="0">
                <a:solidFill>
                  <a:schemeClr val="tx1"/>
                </a:solidFill>
                <a:effectLst/>
                <a:latin typeface="+mn-lt"/>
                <a:ea typeface="+mn-ea"/>
                <a:cs typeface="+mn-cs"/>
              </a:rPr>
              <a:t>, 2018: Extreme heat waves under 1.5°C and 2°C global warming. </a:t>
            </a:r>
            <a:r>
              <a:rPr lang="en-US" sz="1200" i="1" kern="1200" dirty="0">
                <a:solidFill>
                  <a:schemeClr val="tx1"/>
                </a:solidFill>
                <a:effectLst/>
                <a:latin typeface="+mn-lt"/>
                <a:ea typeface="+mn-ea"/>
                <a:cs typeface="+mn-cs"/>
              </a:rPr>
              <a:t>Environmental Research Letters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054006, doi:</a:t>
            </a:r>
            <a:r>
              <a:rPr lang="en-US" sz="1200" u="sng" kern="1200" dirty="0">
                <a:solidFill>
                  <a:schemeClr val="tx1"/>
                </a:solidFill>
                <a:effectLst/>
                <a:latin typeface="+mn-lt"/>
                <a:ea typeface="+mn-ea"/>
                <a:cs typeface="+mn-cs"/>
                <a:hlinkClick r:id="rId4"/>
              </a:rPr>
              <a:t>10.1088/1748-9326/aab827</a:t>
            </a:r>
            <a:r>
              <a:rPr lang="en-US" sz="1200" kern="1200" dirty="0">
                <a:solidFill>
                  <a:schemeClr val="tx1"/>
                </a:solidFill>
                <a:effectLst/>
                <a:latin typeface="+mn-lt"/>
                <a:ea typeface="+mn-ea"/>
                <a:cs typeface="+mn-cs"/>
              </a:rPr>
              <a:t>. </a:t>
            </a:r>
          </a:p>
          <a:p>
            <a:endParaRPr lang="en-US" altLang="en-US" dirty="0">
              <a:latin typeface="Times" panose="02020603050405020304" pitchFamily="18" charset="0"/>
            </a:endParaRPr>
          </a:p>
          <a:p>
            <a:r>
              <a:rPr lang="en-US" altLang="en-US" dirty="0">
                <a:latin typeface="Times" panose="02020603050405020304" pitchFamily="18" charset="0"/>
              </a:rPr>
              <a:t>Photos:</a:t>
            </a:r>
          </a:p>
          <a:p>
            <a:r>
              <a:rPr lang="en-US" altLang="en-US" dirty="0">
                <a:latin typeface="Times" panose="02020603050405020304" pitchFamily="18" charset="0"/>
              </a:rPr>
              <a:t>Fan: https://</a:t>
            </a:r>
            <a:r>
              <a:rPr lang="en-US" altLang="en-US" dirty="0" err="1">
                <a:latin typeface="Times" panose="02020603050405020304" pitchFamily="18" charset="0"/>
              </a:rPr>
              <a:t>pixabay.com</a:t>
            </a:r>
            <a:r>
              <a:rPr lang="en-US" altLang="en-US" dirty="0">
                <a:latin typeface="Times" panose="02020603050405020304" pitchFamily="18" charset="0"/>
              </a:rPr>
              <a:t>/images/id-3571028/</a:t>
            </a:r>
          </a:p>
          <a:p>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Dead coral: </a:t>
            </a:r>
            <a:r>
              <a:rPr lang="en-US" dirty="0"/>
              <a:t>https://</a:t>
            </a:r>
            <a:r>
              <a:rPr lang="en-US" dirty="0" err="1"/>
              <a:t>unsplash.com</a:t>
            </a:r>
            <a:r>
              <a:rPr lang="en-US" dirty="0"/>
              <a:t>/photos/l77WKwkDpWQ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Live coral: </a:t>
            </a:r>
            <a:r>
              <a:rPr lang="en-US" dirty="0"/>
              <a:t>https://</a:t>
            </a:r>
            <a:r>
              <a:rPr lang="en-US" dirty="0" err="1"/>
              <a:t>unsplash.com</a:t>
            </a:r>
            <a:r>
              <a:rPr lang="en-US" dirty="0"/>
              <a:t>/photos/0G01UI1MQhg</a:t>
            </a: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71</a:t>
            </a:fld>
            <a:endParaRPr lang="en-US"/>
          </a:p>
        </p:txBody>
      </p:sp>
    </p:spTree>
    <p:extLst>
      <p:ext uri="{BB962C8B-B14F-4D97-AF65-F5344CB8AC3E}">
        <p14:creationId xmlns:p14="http://schemas.microsoft.com/office/powerpoint/2010/main" val="1901253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Script: </a:t>
            </a:r>
            <a:r>
              <a:rPr lang="en-US" sz="1200" kern="1200" dirty="0">
                <a:solidFill>
                  <a:schemeClr val="tx1"/>
                </a:solidFill>
                <a:latin typeface="+mn-lt"/>
                <a:ea typeface="+mn-ea"/>
                <a:cs typeface="+mn-cs"/>
              </a:rPr>
              <a:t>By limiting warming to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come very close to our stated goal and should be very proud of the progress you have made!  While there are still some serious impacts that the world will need to adapt to and prepare for, the impacts are FAR less severe than we would have seen under a baseline scenario.</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take a look at the impacts we would expect to see in a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world: [Read bullets on the slide]</a:t>
            </a:r>
          </a:p>
          <a:p>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Flooding: This does not include impacts from flash floods, pluvial floods (when extreme rainfall means that the ground cannot absorb the water), and coastal floods.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Coral bleaching: Many societies depend on coral reefs for fisheries and tourism. </a:t>
            </a:r>
            <a:r>
              <a:rPr lang="en-US" sz="1200" kern="1200" dirty="0">
                <a:solidFill>
                  <a:schemeClr val="tx1"/>
                </a:solidFill>
                <a:effectLst/>
                <a:latin typeface="+mn-lt"/>
                <a:ea typeface="+mn-ea"/>
                <a:cs typeface="+mn-cs"/>
              </a:rPr>
              <a:t>Reefs protect the shoreline from storm surge and erosion, among other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Sourcess</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1. </a:t>
            </a:r>
            <a:r>
              <a:rPr lang="en-US" dirty="0"/>
              <a:t>Alfieri, L., </a:t>
            </a:r>
            <a:r>
              <a:rPr lang="en-US" dirty="0" err="1"/>
              <a:t>Bisselink</a:t>
            </a:r>
            <a:r>
              <a:rPr lang="en-US" dirty="0"/>
              <a:t>, B., </a:t>
            </a:r>
            <a:r>
              <a:rPr lang="en-US" dirty="0" err="1"/>
              <a:t>Dottori</a:t>
            </a:r>
            <a:r>
              <a:rPr lang="en-US" dirty="0"/>
              <a:t>, F., Naumann, G., de </a:t>
            </a:r>
            <a:r>
              <a:rPr lang="en-US" dirty="0" err="1"/>
              <a:t>Roo</a:t>
            </a:r>
            <a:r>
              <a:rPr lang="en-US" dirty="0"/>
              <a:t>, A., </a:t>
            </a:r>
            <a:r>
              <a:rPr lang="en-US" dirty="0" err="1"/>
              <a:t>Salamon</a:t>
            </a:r>
            <a:r>
              <a:rPr lang="en-US" dirty="0"/>
              <a:t>, P., </a:t>
            </a:r>
            <a:r>
              <a:rPr lang="en-US" dirty="0" err="1"/>
              <a:t>Wyser</a:t>
            </a:r>
            <a:r>
              <a:rPr lang="en-US" dirty="0"/>
              <a:t>, K. and </a:t>
            </a:r>
            <a:r>
              <a:rPr lang="en-US" dirty="0" err="1"/>
              <a:t>Feyen</a:t>
            </a:r>
            <a:r>
              <a:rPr lang="en-US" dirty="0"/>
              <a:t>, L. (2017), Global projections of river flood risk in a warmer world. Earth's Future, 5: 171-182. doi:</a:t>
            </a:r>
            <a:r>
              <a:rPr lang="en-US" dirty="0">
                <a:hlinkClick r:id="rId3"/>
              </a:rPr>
              <a:t>10.1002/2016EF000485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5"/>
              </a:rPr>
              <a:t>https://doi.org/10.1038/nclimate3322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r>
              <a:rPr lang="en-US" altLang="en-US" dirty="0">
                <a:latin typeface="Times" panose="02020603050405020304" pitchFamily="18" charset="0"/>
              </a:rPr>
              <a:t>: </a:t>
            </a:r>
          </a:p>
          <a:p>
            <a:r>
              <a:rPr lang="en-US" altLang="en-US" dirty="0">
                <a:latin typeface="Times" panose="02020603050405020304" pitchFamily="18" charset="0"/>
              </a:rPr>
              <a:t>Flood: </a:t>
            </a:r>
            <a:r>
              <a:rPr lang="en-US" dirty="0"/>
              <a:t>https://</a:t>
            </a:r>
            <a:r>
              <a:rPr lang="en-US" dirty="0" err="1"/>
              <a:t>unsplash.com</a:t>
            </a:r>
            <a:r>
              <a:rPr lang="en-US" dirty="0"/>
              <a:t>/photos/_whs7FPfkwQ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Dead coral: </a:t>
            </a:r>
            <a:r>
              <a:rPr lang="en-US" dirty="0"/>
              <a:t>https://</a:t>
            </a:r>
            <a:r>
              <a:rPr lang="en-US" dirty="0" err="1"/>
              <a:t>unsplash.com</a:t>
            </a:r>
            <a:r>
              <a:rPr lang="en-US" dirty="0"/>
              <a:t>/photos/l77WKwkDpWQ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Live coral: </a:t>
            </a:r>
            <a:r>
              <a:rPr lang="en-US" dirty="0"/>
              <a:t>https://</a:t>
            </a:r>
            <a:r>
              <a:rPr lang="en-US" dirty="0" err="1"/>
              <a:t>unsplash.com</a:t>
            </a:r>
            <a:r>
              <a:rPr lang="en-US" dirty="0"/>
              <a:t>/photos/0G01UI1MQhg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72</a:t>
            </a:fld>
            <a:endParaRPr lang="en-US"/>
          </a:p>
        </p:txBody>
      </p:sp>
    </p:spTree>
    <p:extLst>
      <p:ext uri="{BB962C8B-B14F-4D97-AF65-F5344CB8AC3E}">
        <p14:creationId xmlns:p14="http://schemas.microsoft.com/office/powerpoint/2010/main" val="2255337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panose="02020603050405020304" pitchFamily="18" charset="0"/>
              </a:rPr>
              <a:t>Script: </a:t>
            </a:r>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latin typeface="Times" panose="02020603050405020304" pitchFamily="18"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Arctic sea ice: Melting of Arctic sea ice has a positive feedback effect on global warming, as ice and snow reflect energy from the sun back into space. Without sea ice, more of the energy is absorbed, contributing to further warming. A warming Arctic and lessening sea ice are linked to extreme weather effects in other parts of world, as a result of the global atmospheric circulation. For more on this topic, see https://</a:t>
            </a:r>
            <a:r>
              <a:rPr lang="en-US" altLang="en-US" dirty="0" err="1">
                <a:latin typeface="Times" panose="02020603050405020304" pitchFamily="18" charset="0"/>
              </a:rPr>
              <a:t>www.carbonbrief.org</a:t>
            </a:r>
            <a:r>
              <a:rPr lang="en-US" altLang="en-US" dirty="0">
                <a:latin typeface="Times" panose="02020603050405020304" pitchFamily="18" charset="0"/>
              </a:rPr>
              <a:t>/qa-how-is-arctic-warming-linked-to-polar-vortext-other-extreme-weather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Insects: </a:t>
            </a:r>
            <a:r>
              <a:rPr lang="en-US" sz="1200" kern="1200" dirty="0">
                <a:solidFill>
                  <a:schemeClr val="tx1"/>
                </a:solidFill>
                <a:effectLst/>
                <a:latin typeface="+mn-lt"/>
                <a:ea typeface="+mn-ea"/>
                <a:cs typeface="+mn-cs"/>
              </a:rPr>
              <a:t>Insects are important as pollinators, for nutrient cycling, and for breaking down waste, among other services. They are the major or sole food source for many amphibian, reptile, bird, and mammal species.</a:t>
            </a:r>
            <a:r>
              <a:rPr lang="en-US" sz="1200" kern="1200" baseline="30000" dirty="0">
                <a:solidFill>
                  <a:schemeClr val="tx1"/>
                </a:solidFill>
                <a:effectLst/>
                <a:latin typeface="+mn-lt"/>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Updated: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altLang="en-US" dirty="0">
              <a:latin typeface="Times" panose="02020603050405020304" pitchFamily="18" charset="0"/>
            </a:endParaRPr>
          </a:p>
          <a:p>
            <a:r>
              <a:rPr lang="en-US" altLang="en-US" dirty="0" err="1">
                <a:latin typeface="Times" panose="02020603050405020304" pitchFamily="18" charset="0"/>
              </a:rPr>
              <a:t>Sourcess</a:t>
            </a:r>
            <a:r>
              <a:rPr lang="en-US" altLang="en-US" dirty="0">
                <a:latin typeface="Times" panose="02020603050405020304" pitchFamily="18" charset="0"/>
              </a:rPr>
              <a:t>:</a:t>
            </a:r>
          </a:p>
          <a:p>
            <a:pPr lvl="0"/>
            <a:r>
              <a:rPr lang="en-US" altLang="en-US" dirty="0">
                <a:latin typeface="Times" panose="02020603050405020304" pitchFamily="18"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Arctic: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Trees: https://</a:t>
            </a:r>
            <a:r>
              <a:rPr lang="en-US" altLang="en-US" dirty="0" err="1">
                <a:latin typeface="Times" panose="02020603050405020304" pitchFamily="18" charset="0"/>
              </a:rPr>
              <a:t>pixabay.com</a:t>
            </a:r>
            <a:r>
              <a:rPr lang="en-US" altLang="en-US" dirty="0">
                <a:latin typeface="Times" panose="02020603050405020304" pitchFamily="18" charset="0"/>
              </a:rPr>
              <a:t>/images/id-947331/</a:t>
            </a:r>
          </a:p>
          <a:p>
            <a:r>
              <a:rPr lang="en-US" altLang="en-US" dirty="0">
                <a:latin typeface="Times" panose="02020603050405020304" pitchFamily="18" charset="0"/>
              </a:rPr>
              <a:t>Bee: https://</a:t>
            </a:r>
            <a:r>
              <a:rPr lang="en-US" altLang="en-US" dirty="0" err="1">
                <a:latin typeface="Times" panose="02020603050405020304" pitchFamily="18" charset="0"/>
              </a:rPr>
              <a:t>pixabay.com</a:t>
            </a:r>
            <a:r>
              <a:rPr lang="en-US" altLang="en-US" dirty="0">
                <a:latin typeface="Times" panose="02020603050405020304" pitchFamily="18" charset="0"/>
              </a:rPr>
              <a:t>/images/id-4243850/</a:t>
            </a:r>
          </a:p>
          <a:p>
            <a:r>
              <a:rPr lang="en-US" altLang="en-US" dirty="0">
                <a:latin typeface="Times" panose="02020603050405020304" pitchFamily="18" charset="0"/>
              </a:rPr>
              <a:t>Wildfire: https://</a:t>
            </a:r>
            <a:r>
              <a:rPr lang="en-US" altLang="en-US" dirty="0" err="1">
                <a:latin typeface="Times" panose="02020603050405020304" pitchFamily="18" charset="0"/>
              </a:rPr>
              <a:t>www.flickr.com</a:t>
            </a:r>
            <a:r>
              <a:rPr lang="en-US" altLang="en-US" dirty="0">
                <a:latin typeface="Times" panose="02020603050405020304" pitchFamily="18" charset="0"/>
              </a:rPr>
              <a:t>/photos/</a:t>
            </a:r>
            <a:r>
              <a:rPr lang="en-US" altLang="en-US" dirty="0" err="1">
                <a:latin typeface="Times" panose="02020603050405020304" pitchFamily="18" charset="0"/>
              </a:rPr>
              <a:t>slworking</a:t>
            </a:r>
            <a:r>
              <a:rPr lang="en-US" altLang="en-US" dirty="0">
                <a:latin typeface="Times" panose="02020603050405020304" pitchFamily="18" charset="0"/>
              </a:rPr>
              <a:t>/29034137667</a:t>
            </a: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73</a:t>
            </a:fld>
            <a:endParaRPr lang="en-US"/>
          </a:p>
        </p:txBody>
      </p:sp>
    </p:spTree>
    <p:extLst>
      <p:ext uri="{BB962C8B-B14F-4D97-AF65-F5344CB8AC3E}">
        <p14:creationId xmlns:p14="http://schemas.microsoft.com/office/powerpoint/2010/main" val="33669206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r>
              <a:rPr lang="en-US" altLang="en-US" i="1" dirty="0">
                <a:latin typeface="Times" panose="02020603050405020304" pitchFamily="18" charset="0"/>
              </a:rPr>
              <a:t>Notes:</a:t>
            </a:r>
          </a:p>
          <a:p>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Glaciers: </a:t>
            </a:r>
            <a:r>
              <a:rPr lang="en-US" sz="1200" kern="1200" dirty="0">
                <a:solidFill>
                  <a:schemeClr val="tx1"/>
                </a:solidFill>
                <a:effectLst/>
                <a:latin typeface="+mn-lt"/>
                <a:ea typeface="+mn-ea"/>
                <a:cs typeface="+mn-cs"/>
              </a:rPr>
              <a:t>The Hindu Kush Himalaya mountains provide water for two billion people. Water from Himalayan glaciers accounts for a significant part of the water in major rivers, including the Indus and Ganges. Estimates for the contribution of glacial melt to the Indus, for example, range from 21% to 80% based on different studies.</a:t>
            </a:r>
            <a:r>
              <a:rPr lang="en-US" sz="1200" kern="1200" baseline="30000" dirty="0">
                <a:solidFill>
                  <a:schemeClr val="tx1"/>
                </a:solidFill>
                <a:effectLst/>
                <a:latin typeface="+mn-lt"/>
                <a:ea typeface="+mn-ea"/>
                <a:cs typeface="+mn-cs"/>
              </a:rPr>
              <a:t>2</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Lethal heat: Populations in tropical areas will be exposed to much more lethal heat. “By 2100, mid-latitudes (for example, 40° N or S) will be exposed to ∼60 deadly days per year compared to almost the entire year in humid tropical areas under RCP 8.5.”</a:t>
            </a:r>
            <a:r>
              <a:rPr lang="en-US" sz="1200" kern="1200" baseline="30000" dirty="0">
                <a:solidFill>
                  <a:schemeClr val="tx1"/>
                </a:solidFill>
                <a:effectLst/>
                <a:latin typeface="+mn-lt"/>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Updated: September 2020</a:t>
            </a:r>
          </a:p>
          <a:p>
            <a:endParaRPr lang="en-US" altLang="en-US" dirty="0">
              <a:latin typeface="Times" panose="02020603050405020304" pitchFamily="18" charset="0"/>
            </a:endParaRPr>
          </a:p>
          <a:p>
            <a:r>
              <a:rPr lang="en-US" altLang="en-US" dirty="0">
                <a:latin typeface="Times" panose="02020603050405020304" pitchFamily="18" charset="0"/>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1. </a:t>
            </a:r>
            <a:r>
              <a:rPr lang="en-US" sz="1200" kern="1200" dirty="0">
                <a:solidFill>
                  <a:schemeClr val="tx1"/>
                </a:solidFill>
                <a:effectLst/>
                <a:latin typeface="+mn-lt"/>
                <a:ea typeface="+mn-ea"/>
                <a:cs typeface="+mn-cs"/>
              </a:rPr>
              <a:t>Vermeer, M. &amp; </a:t>
            </a:r>
            <a:r>
              <a:rPr lang="en-US" sz="1200" kern="1200" dirty="0" err="1">
                <a:solidFill>
                  <a:schemeClr val="tx1"/>
                </a:solidFill>
                <a:effectLst/>
                <a:latin typeface="+mn-lt"/>
                <a:ea typeface="+mn-ea"/>
                <a:cs typeface="+mn-cs"/>
              </a:rPr>
              <a:t>Rahmstorf</a:t>
            </a:r>
            <a:r>
              <a:rPr lang="en-US" sz="1200" kern="1200" dirty="0">
                <a:solidFill>
                  <a:schemeClr val="tx1"/>
                </a:solidFill>
                <a:effectLst/>
                <a:latin typeface="+mn-lt"/>
                <a:ea typeface="+mn-ea"/>
                <a:cs typeface="+mn-cs"/>
              </a:rPr>
              <a:t>, S. (2009). Global sea level linked to global temperature. </a:t>
            </a:r>
            <a:r>
              <a:rPr lang="en-US" sz="1200" i="1" kern="1200" dirty="0">
                <a:solidFill>
                  <a:schemeClr val="tx1"/>
                </a:solidFill>
                <a:effectLst/>
                <a:latin typeface="+mn-lt"/>
                <a:ea typeface="+mn-ea"/>
                <a:cs typeface="+mn-cs"/>
              </a:rPr>
              <a:t>Proceedings of the National Academy of Sciences. </a:t>
            </a:r>
            <a:r>
              <a:rPr lang="en-US" sz="1200" kern="1200" dirty="0">
                <a:solidFill>
                  <a:schemeClr val="tx1"/>
                </a:solidFill>
                <a:effectLst/>
                <a:latin typeface="+mn-lt"/>
                <a:ea typeface="+mn-ea"/>
                <a:cs typeface="+mn-cs"/>
              </a:rPr>
              <a:t>106(51) 21527-21532. https://</a:t>
            </a:r>
            <a:r>
              <a:rPr lang="en-US" sz="1200" kern="1200" dirty="0" err="1">
                <a:solidFill>
                  <a:schemeClr val="tx1"/>
                </a:solidFill>
                <a:effectLst/>
                <a:latin typeface="+mn-lt"/>
                <a:ea typeface="+mn-ea"/>
                <a:cs typeface="+mn-cs"/>
              </a:rPr>
              <a:t>www.pnas.org</a:t>
            </a:r>
            <a:r>
              <a:rPr lang="en-US" sz="1200" kern="1200" dirty="0">
                <a:solidFill>
                  <a:schemeClr val="tx1"/>
                </a:solidFill>
                <a:effectLst/>
                <a:latin typeface="+mn-lt"/>
                <a:ea typeface="+mn-ea"/>
                <a:cs typeface="+mn-cs"/>
              </a:rPr>
              <a:t>/content/106/51/21527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2. </a:t>
            </a:r>
            <a:r>
              <a:rPr lang="en-US" sz="1200" kern="1200" dirty="0">
                <a:solidFill>
                  <a:schemeClr val="tx1"/>
                </a:solidFill>
                <a:effectLst/>
                <a:latin typeface="+mn-lt"/>
                <a:ea typeface="+mn-ea"/>
                <a:cs typeface="+mn-cs"/>
              </a:rPr>
              <a:t>P. Wester, A. Mishra, A. Mukherji, A. B. Shrestha (</a:t>
            </a:r>
            <a:r>
              <a:rPr lang="en-US" sz="1200" kern="1200" dirty="0" err="1">
                <a:solidFill>
                  <a:schemeClr val="tx1"/>
                </a:solidFill>
                <a:effectLst/>
                <a:latin typeface="+mn-lt"/>
                <a:ea typeface="+mn-ea"/>
                <a:cs typeface="+mn-cs"/>
              </a:rPr>
              <a:t>eds</a:t>
            </a:r>
            <a:r>
              <a:rPr lang="en-US" sz="1200" kern="1200" dirty="0">
                <a:solidFill>
                  <a:schemeClr val="tx1"/>
                </a:solidFill>
                <a:effectLst/>
                <a:latin typeface="+mn-lt"/>
                <a:ea typeface="+mn-ea"/>
                <a:cs typeface="+mn-cs"/>
              </a:rPr>
              <a:t>) (2019) The Hindu Kush Himalaya Assessment—Mountains, Climate Change, Sustainability and People. Springer Nature Switzerland AG, Cham.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Urban, M. Accelerating extinction risk from climate change. </a:t>
            </a:r>
            <a:r>
              <a:rPr lang="en-US" sz="1200" i="1" kern="1200" dirty="0">
                <a:solidFill>
                  <a:schemeClr val="tx1"/>
                </a:solidFill>
                <a:effectLst/>
                <a:latin typeface="+mn-lt"/>
                <a:ea typeface="+mn-ea"/>
                <a:cs typeface="+mn-cs"/>
              </a:rPr>
              <a:t>Science.</a:t>
            </a:r>
            <a:r>
              <a:rPr lang="en-US" sz="1200" b="1" kern="1200" dirty="0">
                <a:solidFill>
                  <a:schemeClr val="tx1"/>
                </a:solidFill>
                <a:effectLst/>
                <a:latin typeface="+mn-lt"/>
                <a:ea typeface="+mn-ea"/>
                <a:cs typeface="+mn-cs"/>
              </a:rPr>
              <a:t>348</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6234 (2015), 571-573. </a:t>
            </a:r>
            <a:r>
              <a:rPr lang="en-US" sz="1200" u="sng" kern="1200" dirty="0">
                <a:solidFill>
                  <a:schemeClr val="tx1"/>
                </a:solidFill>
                <a:effectLst/>
                <a:latin typeface="+mn-lt"/>
                <a:ea typeface="+mn-ea"/>
                <a:cs typeface="+mn-cs"/>
                <a:hlinkClick r:id="rId3"/>
              </a:rPr>
              <a:t>https://science.sciencemag.org/content/348/6234/571</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anose="02020603050405020304" pitchFamily="18" charset="0"/>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4"/>
              </a:rPr>
              <a:t>https://doi.org/10.1038/nclimate3322</a:t>
            </a:r>
            <a:endParaRPr lang="en-US" altLang="en-US" dirty="0">
              <a:latin typeface="Times"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Photos:</a:t>
            </a:r>
          </a:p>
          <a:p>
            <a:r>
              <a:rPr lang="en-US" altLang="en-US" dirty="0">
                <a:latin typeface="Times" panose="02020603050405020304" pitchFamily="18" charset="0"/>
              </a:rPr>
              <a:t>Wave: https://</a:t>
            </a:r>
            <a:r>
              <a:rPr lang="en-US" altLang="en-US" dirty="0" err="1">
                <a:latin typeface="Times" panose="02020603050405020304" pitchFamily="18" charset="0"/>
              </a:rPr>
              <a:t>pixabay.com</a:t>
            </a:r>
            <a:r>
              <a:rPr lang="en-US" altLang="en-US" dirty="0">
                <a:latin typeface="Times" panose="02020603050405020304" pitchFamily="18" charset="0"/>
              </a:rPr>
              <a:t>/images/id-1913559/</a:t>
            </a:r>
          </a:p>
          <a:p>
            <a:r>
              <a:rPr lang="en-US" altLang="en-US" dirty="0">
                <a:latin typeface="Times" panose="02020603050405020304" pitchFamily="18" charset="0"/>
              </a:rPr>
              <a:t>Glacier: https://</a:t>
            </a:r>
            <a:r>
              <a:rPr lang="en-US" altLang="en-US" dirty="0" err="1">
                <a:latin typeface="Times" panose="02020603050405020304" pitchFamily="18" charset="0"/>
              </a:rPr>
              <a:t>pixabay.com</a:t>
            </a:r>
            <a:r>
              <a:rPr lang="en-US" altLang="en-US" dirty="0">
                <a:latin typeface="Times" panose="02020603050405020304" pitchFamily="18" charset="0"/>
              </a:rPr>
              <a:t>/images/id-276995/</a:t>
            </a:r>
          </a:p>
          <a:p>
            <a:r>
              <a:rPr lang="en-US" dirty="0"/>
              <a:t>Thermometer: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p>
          <a:p>
            <a:r>
              <a:rPr lang="en-US" sz="1200" kern="1200" dirty="0">
                <a:solidFill>
                  <a:schemeClr val="tx1"/>
                </a:solidFill>
                <a:effectLst/>
                <a:latin typeface="+mn-lt"/>
                <a:ea typeface="+mn-ea"/>
                <a:cs typeface="+mn-cs"/>
              </a:rPr>
              <a:t>Skeleton: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/images/id-433340/</a:t>
            </a:r>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74</a:t>
            </a:fld>
            <a:endParaRPr lang="en-US"/>
          </a:p>
        </p:txBody>
      </p:sp>
    </p:spTree>
    <p:extLst>
      <p:ext uri="{BB962C8B-B14F-4D97-AF65-F5344CB8AC3E}">
        <p14:creationId xmlns:p14="http://schemas.microsoft.com/office/powerpoint/2010/main" val="3407216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75</a:t>
            </a:fld>
            <a:endParaRPr lang="en-US"/>
          </a:p>
        </p:txBody>
      </p:sp>
    </p:spTree>
    <p:extLst>
      <p:ext uri="{BB962C8B-B14F-4D97-AF65-F5344CB8AC3E}">
        <p14:creationId xmlns:p14="http://schemas.microsoft.com/office/powerpoint/2010/main" val="632032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76</a:t>
            </a:fld>
            <a:endParaRPr lang="en-US"/>
          </a:p>
        </p:txBody>
      </p:sp>
    </p:spTree>
    <p:extLst>
      <p:ext uri="{BB962C8B-B14F-4D97-AF65-F5344CB8AC3E}">
        <p14:creationId xmlns:p14="http://schemas.microsoft.com/office/powerpoint/2010/main" val="23528951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77</a:t>
            </a:fld>
            <a:endParaRPr lang="en-US"/>
          </a:p>
        </p:txBody>
      </p:sp>
    </p:spTree>
    <p:extLst>
      <p:ext uri="{BB962C8B-B14F-4D97-AF65-F5344CB8AC3E}">
        <p14:creationId xmlns:p14="http://schemas.microsoft.com/office/powerpoint/2010/main" val="352630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8</a:t>
            </a:fld>
            <a:endParaRPr lang="en-US"/>
          </a:p>
        </p:txBody>
      </p:sp>
    </p:spTree>
    <p:extLst>
      <p:ext uri="{BB962C8B-B14F-4D97-AF65-F5344CB8AC3E}">
        <p14:creationId xmlns:p14="http://schemas.microsoft.com/office/powerpoint/2010/main" val="87290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r>
              <a:rPr lang="en-US" i="0" dirty="0"/>
              <a:t>Atmospheric CO2 is higher than at any time in the last 800,000 years, and levels are increasing faster than at any time in millions of years. </a:t>
            </a:r>
            <a:endParaRPr lang="en-US" i="1" dirty="0"/>
          </a:p>
          <a:p>
            <a:endParaRPr lang="en-US" dirty="0"/>
          </a:p>
          <a:p>
            <a:endParaRPr lang="en-US" dirty="0"/>
          </a:p>
          <a:p>
            <a:r>
              <a:rPr lang="en-US" dirty="0"/>
              <a:t>Sources: NASA Jet Propulsion Laboratory https://</a:t>
            </a:r>
            <a:r>
              <a:rPr lang="en-US" dirty="0" err="1"/>
              <a:t>climate.nasa.gov</a:t>
            </a:r>
            <a:r>
              <a:rPr lang="en-US" dirty="0"/>
              <a:t>/</a:t>
            </a:r>
          </a:p>
          <a:p>
            <a:endParaRPr lang="en-US" dirty="0"/>
          </a:p>
          <a:p>
            <a:endParaRPr lang="en-US" dirty="0"/>
          </a:p>
          <a:p>
            <a:r>
              <a:rPr lang="en-US" dirty="0"/>
              <a:t>Updated: October 2020</a:t>
            </a:r>
          </a:p>
        </p:txBody>
      </p:sp>
      <p:sp>
        <p:nvSpPr>
          <p:cNvPr id="4" name="Slide Number Placeholder 3"/>
          <p:cNvSpPr>
            <a:spLocks noGrp="1"/>
          </p:cNvSpPr>
          <p:nvPr>
            <p:ph type="sldNum" sz="quarter" idx="5"/>
          </p:nvPr>
        </p:nvSpPr>
        <p:spPr/>
        <p:txBody>
          <a:bodyPr/>
          <a:lstStyle/>
          <a:p>
            <a:fld id="{DC5D9F7B-56EC-4F49-8D11-CF9820D8726B}" type="slidenum">
              <a:rPr lang="en-US" smtClean="0"/>
              <a:t>9</a:t>
            </a:fld>
            <a:endParaRPr lang="en-US"/>
          </a:p>
        </p:txBody>
      </p:sp>
    </p:spTree>
    <p:extLst>
      <p:ext uri="{BB962C8B-B14F-4D97-AF65-F5344CB8AC3E}">
        <p14:creationId xmlns:p14="http://schemas.microsoft.com/office/powerpoint/2010/main" val="349686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Script</a:t>
            </a:r>
            <a:r>
              <a:rPr lang="en-US" dirty="0"/>
              <a:t>: This graph shows a closer look at the last 170 years. Measuring from 1850, which is often used to approximate temperature in pre-industrial times, surface temperature has increased approximately 1 degree C, or 1.8 degrees F.</a:t>
            </a:r>
          </a:p>
          <a:p>
            <a:endParaRPr lang="en-US" dirty="0"/>
          </a:p>
          <a:p>
            <a:endParaRPr lang="en-US" dirty="0"/>
          </a:p>
          <a:p>
            <a:r>
              <a:rPr lang="en-US" dirty="0"/>
              <a:t>Sources: C-ROADS, using data from NASA GISS Surface Temperature Analysis (GISTEMP) and Met Office Hadley Centre HadCRUT4</a:t>
            </a:r>
          </a:p>
          <a:p>
            <a:endParaRPr lang="en-US" dirty="0"/>
          </a:p>
          <a:p>
            <a:r>
              <a:rPr lang="en-US" dirty="0"/>
              <a:t>Updated: October 2020</a:t>
            </a:r>
          </a:p>
        </p:txBody>
      </p:sp>
      <p:sp>
        <p:nvSpPr>
          <p:cNvPr id="4" name="Slide Number Placeholder 3"/>
          <p:cNvSpPr>
            <a:spLocks noGrp="1"/>
          </p:cNvSpPr>
          <p:nvPr>
            <p:ph type="sldNum" sz="quarter" idx="5"/>
          </p:nvPr>
        </p:nvSpPr>
        <p:spPr/>
        <p:txBody>
          <a:bodyPr/>
          <a:lstStyle/>
          <a:p>
            <a:fld id="{DC5D9F7B-56EC-4F49-8D11-CF9820D8726B}" type="slidenum">
              <a:rPr lang="en-US" smtClean="0"/>
              <a:t>10</a:t>
            </a:fld>
            <a:endParaRPr lang="en-US"/>
          </a:p>
        </p:txBody>
      </p:sp>
    </p:spTree>
    <p:extLst>
      <p:ext uri="{BB962C8B-B14F-4D97-AF65-F5344CB8AC3E}">
        <p14:creationId xmlns:p14="http://schemas.microsoft.com/office/powerpoint/2010/main" val="73738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14.png"/><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svg"/><Relationship Id="rId5"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7.png"/><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7DE2B94-2478-0049-BB83-08DA3B519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00410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xmlns=""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3183705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7DE2B94-2478-0049-BB83-08DA3B519B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686"/>
            <a:ext cx="12303945" cy="6965776"/>
          </a:xfrm>
          <a:prstGeom prst="rect">
            <a:avLst/>
          </a:prstGeom>
        </p:spPr>
      </p:pic>
      <p:sp>
        <p:nvSpPr>
          <p:cNvPr id="8" name="Title 1">
            <a:extLst>
              <a:ext uri="{FF2B5EF4-FFF2-40B4-BE49-F238E27FC236}">
                <a16:creationId xmlns=""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57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069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188536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86189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 xmlns:a16="http://schemas.microsoft.com/office/drawing/2014/main" id="{2E4C28E5-9D1A-FF4C-AC4A-CDC3AD10D3E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1182455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 xmlns:a16="http://schemas.microsoft.com/office/drawing/2014/main" id="{376B6C47-266E-A24B-8C7F-8E39FD7D06C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3151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 xmlns:a16="http://schemas.microsoft.com/office/drawing/2014/main" id="{0CD4B30D-B216-DB48-A016-619AFACC141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 xmlns:a16="http://schemas.microsoft.com/office/drawing/2014/main" id="{BCA2304A-8663-B44E-B9CE-BBFA2535BC2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1182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 xmlns:a16="http://schemas.microsoft.com/office/drawing/2014/main" id="{AA2C29F1-4368-734D-9F76-2811EBD418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150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 xmlns:a16="http://schemas.microsoft.com/office/drawing/2014/main" id="{AB174CA8-30C0-7543-94A0-EAF3583ADE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 xmlns:a16="http://schemas.microsoft.com/office/drawing/2014/main" id="{DA3A3B43-384D-3644-BD75-940000C25F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41310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54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004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a:extLst>
              <a:ext uri="{FF2B5EF4-FFF2-40B4-BE49-F238E27FC236}">
                <a16:creationId xmlns="" xmlns:a16="http://schemas.microsoft.com/office/drawing/2014/main" id="{BCA2304A-8663-B44E-B9CE-BBFA2535BC20}"/>
              </a:ext>
            </a:extLst>
          </p:cNvPr>
          <p:cNvPicPr>
            <a:picLocks noChangeAspect="1"/>
          </p:cNvPicPr>
          <p:nvPr/>
        </p:nvPicPr>
        <p:blipFill rotWithShape="1">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rcRect t="29060"/>
          <a:stretch/>
        </p:blipFill>
        <p:spPr>
          <a:xfrm>
            <a:off x="-19051" y="2021203"/>
            <a:ext cx="12277725" cy="4865077"/>
          </a:xfrm>
          <a:prstGeom prst="rect">
            <a:avLst/>
          </a:prstGeom>
        </p:spPr>
      </p:pic>
      <p:sp>
        <p:nvSpPr>
          <p:cNvPr id="2" name="Title 1">
            <a:extLst>
              <a:ext uri="{FF2B5EF4-FFF2-40B4-BE49-F238E27FC236}">
                <a16:creationId xmlns="" xmlns:a16="http://schemas.microsoft.com/office/drawing/2014/main" id="{7A842174-B19C-364C-B0B2-4507242E3F9F}"/>
              </a:ext>
            </a:extLst>
          </p:cNvPr>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a:extLst>
              <a:ext uri="{FF2B5EF4-FFF2-40B4-BE49-F238E27FC236}">
                <a16:creationId xmlns="" xmlns:a16="http://schemas.microsoft.com/office/drawing/2014/main" id="{C52F9075-3E96-D143-8BFC-8B1276C551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10" name="Text Placeholder 9">
            <a:extLst>
              <a:ext uri="{FF2B5EF4-FFF2-40B4-BE49-F238E27FC236}">
                <a16:creationId xmlns="" xmlns:a16="http://schemas.microsoft.com/office/drawing/2014/main" id="{6E366F55-092A-9B41-B112-DD3743D17DF4}"/>
              </a:ext>
            </a:extLst>
          </p:cNvPr>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6733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 xmlns:a16="http://schemas.microsoft.com/office/drawing/2014/main" id="{0CD4B30D-B216-DB48-A016-619AFACC141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l="28824" t="28824"/>
          <a:stretch/>
        </p:blipFill>
        <p:spPr>
          <a:xfrm>
            <a:off x="0" y="0"/>
            <a:ext cx="12271664" cy="6858000"/>
          </a:xfrm>
          <a:prstGeom prst="rect">
            <a:avLst/>
          </a:prstGeom>
        </p:spPr>
      </p:pic>
      <p:sp>
        <p:nvSpPr>
          <p:cNvPr id="13" name="Title 1">
            <a:extLst>
              <a:ext uri="{FF2B5EF4-FFF2-40B4-BE49-F238E27FC236}">
                <a16:creationId xmlns="" xmlns:a16="http://schemas.microsoft.com/office/drawing/2014/main" id="{0083FBCF-329E-8F47-90E0-26592D51F560}"/>
              </a:ext>
            </a:extLst>
          </p:cNvPr>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 xmlns:a16="http://schemas.microsoft.com/office/drawing/2014/main" id="{A71AB9BF-D5D3-B34C-89E4-72465B5D0FE0}"/>
              </a:ext>
            </a:extLst>
          </p:cNvPr>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Content Placeholder 6">
            <a:extLst>
              <a:ext uri="{FF2B5EF4-FFF2-40B4-BE49-F238E27FC236}">
                <a16:creationId xmlns="" xmlns:a16="http://schemas.microsoft.com/office/drawing/2014/main" id="{80C88581-4C18-034C-BCAD-9B359471267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739" y="6147012"/>
            <a:ext cx="1523999" cy="574463"/>
          </a:xfrm>
          <a:prstGeom prst="rect">
            <a:avLst/>
          </a:prstGeom>
        </p:spPr>
      </p:pic>
    </p:spTree>
    <p:extLst>
      <p:ext uri="{BB962C8B-B14F-4D97-AF65-F5344CB8AC3E}">
        <p14:creationId xmlns:p14="http://schemas.microsoft.com/office/powerpoint/2010/main" val="2005233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967249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588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DFE3B78A-C3E9-7740-ACBE-843BEE7B107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 xmlns:a16="http://schemas.microsoft.com/office/drawing/2014/main" id="{2E4C28E5-9D1A-FF4C-AC4A-CDC3AD10D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 xmlns:a16="http://schemas.microsoft.com/office/drawing/2014/main" id="{376B6C47-266E-A24B-8C7F-8E39FD7D06C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 xmlns:a16="http://schemas.microsoft.com/office/drawing/2014/main" id="{BCA2304A-8663-B44E-B9CE-BBFA2535BC2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B174CA8-30C0-7543-94A0-EAF3583ADE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 xmlns:a16="http://schemas.microsoft.com/office/drawing/2014/main" id="{DA3A3B43-384D-3644-BD75-940000C25F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3175"/>
            <a:ext cx="12192000" cy="504825"/>
          </a:xfrm>
          <a:prstGeom prst="rect">
            <a:avLst/>
          </a:prstGeom>
        </p:spPr>
      </p:pic>
      <p:pic>
        <p:nvPicPr>
          <p:cNvPr id="11" name="Content Placeholder 6">
            <a:extLst>
              <a:ext uri="{FF2B5EF4-FFF2-40B4-BE49-F238E27FC236}">
                <a16:creationId xmlns="" xmlns:a16="http://schemas.microsoft.com/office/drawing/2014/main" id="{AA2C29F1-4368-734D-9F76-2811EBD418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3624" y="6411635"/>
            <a:ext cx="1029073" cy="387903"/>
          </a:xfrm>
          <a:prstGeom prst="rect">
            <a:avLst/>
          </a:prstGeom>
        </p:spPr>
      </p:pic>
      <p:sp>
        <p:nvSpPr>
          <p:cNvPr id="8" name="Title 1">
            <a:extLst>
              <a:ext uri="{FF2B5EF4-FFF2-40B4-BE49-F238E27FC236}">
                <a16:creationId xmlns=""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 xmlns:a16="http://schemas.microsoft.com/office/drawing/2014/main" id="{AB174CA8-30C0-7543-94A0-EAF3583ADE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04825"/>
          </a:xfrm>
          <a:prstGeom prst="rect">
            <a:avLst/>
          </a:prstGeom>
        </p:spPr>
      </p:pic>
      <p:pic>
        <p:nvPicPr>
          <p:cNvPr id="7" name="Picture 6">
            <a:extLst>
              <a:ext uri="{FF2B5EF4-FFF2-40B4-BE49-F238E27FC236}">
                <a16:creationId xmlns="" xmlns:a16="http://schemas.microsoft.com/office/drawing/2014/main" id="{DA3A3B43-384D-3644-BD75-940000C25F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90" r:id="rId12"/>
    <p:sldLayoutId id="2147483707" r:id="rId13"/>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09890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3.svg"/><Relationship Id="rId8"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jpeg"/><Relationship Id="rId9" Type="http://schemas.openxmlformats.org/officeDocument/2006/relationships/image" Target="../media/image67.jpe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64.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png"/><Relationship Id="rId9" Type="http://schemas.openxmlformats.org/officeDocument/2006/relationships/image" Target="../media/image83.sv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jpg"/><Relationship Id="rId7" Type="http://schemas.openxmlformats.org/officeDocument/2006/relationships/image" Target="../media/image83.jpeg"/><Relationship Id="rId8" Type="http://schemas.openxmlformats.org/officeDocument/2006/relationships/image" Target="../media/image84.jpeg"/><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image" Target="../media/image89.tiff"/><Relationship Id="rId8" Type="http://schemas.openxmlformats.org/officeDocument/2006/relationships/image" Target="../media/image90.jpeg"/><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3.sv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png"/><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climateinteractive.org/tools/en-roads/en-roads-ambassador-program/" TargetMode="External"/><Relationship Id="rId4" Type="http://schemas.openxmlformats.org/officeDocument/2006/relationships/image" Target="../media/image112.jpg"/><Relationship Id="rId5" Type="http://schemas.openxmlformats.org/officeDocument/2006/relationships/image" Target="../media/image113.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08.png"/><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11.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99.png"/><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4" Type="http://schemas.microsoft.com/office/2007/relationships/hdphoto" Target="../media/hdphoto1.wdp"/><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jpeg"/><Relationship Id="rId7" Type="http://schemas.openxmlformats.org/officeDocument/2006/relationships/image" Target="../media/image133.jpeg"/><Relationship Id="rId8" Type="http://schemas.openxmlformats.org/officeDocument/2006/relationships/image" Target="../media/image134.jpeg"/><Relationship Id="rId9" Type="http://schemas.openxmlformats.org/officeDocument/2006/relationships/image" Target="../media/image135.jpeg"/><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36.tiff"/><Relationship Id="rId4" Type="http://schemas.openxmlformats.org/officeDocument/2006/relationships/image" Target="../media/image137.png"/><Relationship Id="rId5" Type="http://schemas.openxmlformats.org/officeDocument/2006/relationships/image" Target="../media/image138.jpeg"/><Relationship Id="rId6" Type="http://schemas.openxmlformats.org/officeDocument/2006/relationships/image" Target="../media/image139.jpeg"/><Relationship Id="rId7" Type="http://schemas.openxmlformats.org/officeDocument/2006/relationships/image" Target="../media/image140.jpeg"/><Relationship Id="rId8" Type="http://schemas.openxmlformats.org/officeDocument/2006/relationships/image" Target="../media/image141.jpeg"/><Relationship Id="rId9" Type="http://schemas.openxmlformats.org/officeDocument/2006/relationships/image" Target="../media/image142.jpeg"/><Relationship Id="rId1" Type="http://schemas.openxmlformats.org/officeDocument/2006/relationships/slideLayout" Target="../slideLayouts/slideLayout11.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image" Target="../media/image143.tiff"/><Relationship Id="rId4" Type="http://schemas.openxmlformats.org/officeDocument/2006/relationships/image" Target="../media/image144.png"/><Relationship Id="rId5" Type="http://schemas.openxmlformats.org/officeDocument/2006/relationships/image" Target="../media/image145.jpeg"/><Relationship Id="rId6" Type="http://schemas.openxmlformats.org/officeDocument/2006/relationships/image" Target="../media/image146.jpeg"/><Relationship Id="rId7" Type="http://schemas.openxmlformats.org/officeDocument/2006/relationships/image" Target="../media/image147.jpeg"/><Relationship Id="rId8" Type="http://schemas.openxmlformats.org/officeDocument/2006/relationships/image" Target="../media/image148.tiff"/><Relationship Id="rId9" Type="http://schemas.openxmlformats.org/officeDocument/2006/relationships/image" Target="../media/image149.jpeg"/><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sp>
        <p:nvSpPr>
          <p:cNvPr id="7" name="Text Placeholder 1">
            <a:extLst>
              <a:ext uri="{FF2B5EF4-FFF2-40B4-BE49-F238E27FC236}">
                <a16:creationId xmlns="" xmlns:a16="http://schemas.microsoft.com/office/drawing/2014/main" id="{A4D7E27F-21DC-4D86-9335-CB28EC91EACD}"/>
              </a:ext>
            </a:extLst>
          </p:cNvPr>
          <p:cNvSpPr txBox="1">
            <a:spLocks/>
          </p:cNvSpPr>
          <p:nvPr/>
        </p:nvSpPr>
        <p:spPr>
          <a:xfrm>
            <a:off x="981000" y="2851510"/>
            <a:ext cx="10230000" cy="9258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4800" b="1" dirty="0" err="1">
                <a:solidFill>
                  <a:schemeClr val="bg1"/>
                </a:solidFill>
              </a:rPr>
              <a:t>Igizo</a:t>
            </a:r>
            <a:r>
              <a:rPr lang="en-US" sz="4800" b="1" dirty="0">
                <a:solidFill>
                  <a:schemeClr val="bg1"/>
                </a:solidFill>
              </a:rPr>
              <a:t> la </a:t>
            </a:r>
            <a:r>
              <a:rPr lang="en-US" sz="4800" b="1" dirty="0" err="1">
                <a:solidFill>
                  <a:schemeClr val="bg1"/>
                </a:solidFill>
              </a:rPr>
              <a:t>Jitihada</a:t>
            </a:r>
            <a:r>
              <a:rPr lang="en-US" sz="4800" b="1" dirty="0">
                <a:solidFill>
                  <a:schemeClr val="bg1"/>
                </a:solidFill>
              </a:rPr>
              <a:t> </a:t>
            </a:r>
            <a:endParaRPr lang="en-US" sz="4800" b="1" dirty="0" smtClean="0">
              <a:solidFill>
                <a:schemeClr val="bg1"/>
              </a:solidFill>
            </a:endParaRPr>
          </a:p>
          <a:p>
            <a:pPr marL="0" indent="0" algn="ctr">
              <a:buNone/>
            </a:pPr>
            <a:r>
              <a:rPr lang="en-US" sz="4800" b="1" dirty="0" err="1" smtClean="0">
                <a:solidFill>
                  <a:schemeClr val="bg1"/>
                </a:solidFill>
              </a:rPr>
              <a:t>Kuhimili</a:t>
            </a:r>
            <a:r>
              <a:rPr lang="en-US" sz="4800" b="1" dirty="0" smtClean="0">
                <a:solidFill>
                  <a:schemeClr val="bg1"/>
                </a:solidFill>
              </a:rPr>
              <a:t> </a:t>
            </a:r>
            <a:r>
              <a:rPr lang="en-US" sz="4800" b="1" dirty="0" err="1">
                <a:solidFill>
                  <a:schemeClr val="bg1"/>
                </a:solidFill>
              </a:rPr>
              <a:t>na</a:t>
            </a:r>
            <a:r>
              <a:rPr lang="en-US" sz="4800" b="1" dirty="0">
                <a:solidFill>
                  <a:schemeClr val="bg1"/>
                </a:solidFill>
              </a:rPr>
              <a:t> </a:t>
            </a:r>
            <a:r>
              <a:rPr lang="en-US" sz="4800" b="1" dirty="0" err="1">
                <a:solidFill>
                  <a:schemeClr val="bg1"/>
                </a:solidFill>
              </a:rPr>
              <a:t>Kukabili</a:t>
            </a:r>
            <a:r>
              <a:rPr lang="en-US" sz="4800" b="1" dirty="0">
                <a:solidFill>
                  <a:schemeClr val="bg1"/>
                </a:solidFill>
              </a:rPr>
              <a:t> </a:t>
            </a:r>
            <a:endParaRPr lang="en-US" sz="4800" dirty="0">
              <a:solidFill>
                <a:schemeClr val="bg1"/>
              </a:solidFill>
            </a:endParaRPr>
          </a:p>
          <a:p>
            <a:pPr marL="0" indent="0" algn="ctr">
              <a:buNone/>
            </a:pPr>
            <a:r>
              <a:rPr lang="en-US" sz="4800" b="1" dirty="0" err="1">
                <a:solidFill>
                  <a:srgbClr val="FFFFFF"/>
                </a:solidFill>
              </a:rPr>
              <a:t>Mabadiliko</a:t>
            </a:r>
            <a:r>
              <a:rPr lang="en-US" sz="4800" b="1" dirty="0">
                <a:solidFill>
                  <a:srgbClr val="FFFFFF"/>
                </a:solidFill>
              </a:rPr>
              <a:t> </a:t>
            </a:r>
            <a:r>
              <a:rPr lang="en-US" sz="4800" b="1" dirty="0" err="1">
                <a:solidFill>
                  <a:srgbClr val="FFFFFF"/>
                </a:solidFill>
              </a:rPr>
              <a:t>ya</a:t>
            </a:r>
            <a:r>
              <a:rPr lang="en-US" sz="4800" b="1" dirty="0">
                <a:solidFill>
                  <a:srgbClr val="FFFFFF"/>
                </a:solidFill>
              </a:rPr>
              <a:t> </a:t>
            </a:r>
            <a:r>
              <a:rPr lang="en-US" sz="4800" b="1" dirty="0" err="1">
                <a:solidFill>
                  <a:srgbClr val="FFFFFF"/>
                </a:solidFill>
              </a:rPr>
              <a:t>Tabianchi</a:t>
            </a:r>
            <a:endParaRPr lang="en-US" sz="4800" dirty="0">
              <a:solidFill>
                <a:srgbClr val="FFFFFF"/>
              </a:solidFill>
            </a:endParaRPr>
          </a:p>
        </p:txBody>
      </p:sp>
      <p:pic>
        <p:nvPicPr>
          <p:cNvPr id="4" name="Picture 3">
            <a:extLst>
              <a:ext uri="{FF2B5EF4-FFF2-40B4-BE49-F238E27FC236}">
                <a16:creationId xmlns="" xmlns:a16="http://schemas.microsoft.com/office/drawing/2014/main"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1154001"/>
            <a:ext cx="3590925" cy="1422540"/>
          </a:xfrm>
          <a:prstGeom prst="rect">
            <a:avLst/>
          </a:prstGeom>
        </p:spPr>
      </p:pic>
      <p:pic>
        <p:nvPicPr>
          <p:cNvPr id="6" name="Picture 5">
            <a:extLst>
              <a:ext uri="{FF2B5EF4-FFF2-40B4-BE49-F238E27FC236}">
                <a16:creationId xmlns="" xmlns:a16="http://schemas.microsoft.com/office/drawing/2014/main" id="{461E6235-7963-CC46-A54F-C1B30417F9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5983" y="5618114"/>
            <a:ext cx="3860034" cy="930274"/>
          </a:xfrm>
          <a:prstGeom prst="rect">
            <a:avLst/>
          </a:prstGeom>
        </p:spPr>
      </p:pic>
      <p:pic>
        <p:nvPicPr>
          <p:cNvPr id="8" name="Graphic 7">
            <a:extLst>
              <a:ext uri="{FF2B5EF4-FFF2-40B4-BE49-F238E27FC236}">
                <a16:creationId xmlns="" xmlns:a16="http://schemas.microsoft.com/office/drawing/2014/main" id="{63BEBDB2-113F-7E41-8C5A-91E0976ED7D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26346" y="5546690"/>
            <a:ext cx="993211" cy="1155563"/>
          </a:xfrm>
          <a:prstGeom prst="rect">
            <a:avLst/>
          </a:prstGeom>
        </p:spPr>
      </p:pic>
      <p:pic>
        <p:nvPicPr>
          <p:cNvPr id="9" name="Content Placeholder 6">
            <a:extLst>
              <a:ext uri="{FF2B5EF4-FFF2-40B4-BE49-F238E27FC236}">
                <a16:creationId xmlns="" xmlns:a16="http://schemas.microsoft.com/office/drawing/2014/main" id="{5E8FF179-745A-E04C-8B22-A50AD37601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2755" y="5876939"/>
            <a:ext cx="2023643" cy="762801"/>
          </a:xfrm>
          <a:prstGeom prst="rect">
            <a:avLst/>
          </a:prstGeom>
        </p:spPr>
      </p:pic>
    </p:spTree>
    <p:extLst>
      <p:ext uri="{BB962C8B-B14F-4D97-AF65-F5344CB8AC3E}">
        <p14:creationId xmlns:p14="http://schemas.microsoft.com/office/powerpoint/2010/main" val="89187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FD4809AD-8BDD-0941-9427-DFE29362BA15}"/>
              </a:ext>
            </a:extLst>
          </p:cNvPr>
          <p:cNvGraphicFramePr>
            <a:graphicFrameLocks/>
          </p:cNvGraphicFramePr>
          <p:nvPr>
            <p:extLst>
              <p:ext uri="{D42A27DB-BD31-4B8C-83A1-F6EECF244321}">
                <p14:modId xmlns:p14="http://schemas.microsoft.com/office/powerpoint/2010/main" val="3478393242"/>
              </p:ext>
            </p:extLst>
          </p:nvPr>
        </p:nvGraphicFramePr>
        <p:xfrm>
          <a:off x="466721" y="351971"/>
          <a:ext cx="11261452" cy="65060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 xmlns:a16="http://schemas.microsoft.com/office/drawing/2014/main" id="{60FB167B-15A2-774B-800E-46B9FF3C3536}"/>
              </a:ext>
            </a:extLst>
          </p:cNvPr>
          <p:cNvSpPr txBox="1"/>
          <p:nvPr/>
        </p:nvSpPr>
        <p:spPr>
          <a:xfrm>
            <a:off x="10156371" y="2710543"/>
            <a:ext cx="2035629" cy="646331"/>
          </a:xfrm>
          <a:prstGeom prst="rect">
            <a:avLst/>
          </a:prstGeom>
          <a:noFill/>
        </p:spPr>
        <p:txBody>
          <a:bodyPr wrap="square" rtlCol="0">
            <a:spAutoFit/>
          </a:bodyPr>
          <a:lstStyle/>
          <a:p>
            <a:r>
              <a:rPr lang="en-US" dirty="0" err="1">
                <a:solidFill>
                  <a:schemeClr val="bg1"/>
                </a:solidFill>
              </a:rPr>
              <a:t>Mpangilio</a:t>
            </a:r>
            <a:r>
              <a:rPr lang="en-US" dirty="0">
                <a:solidFill>
                  <a:schemeClr val="bg1"/>
                </a:solidFill>
              </a:rPr>
              <a:t> wa Data </a:t>
            </a:r>
            <a:r>
              <a:rPr lang="en-US" dirty="0" err="1">
                <a:solidFill>
                  <a:schemeClr val="bg1"/>
                </a:solidFill>
              </a:rPr>
              <a:t>Kihistoria</a:t>
            </a:r>
            <a:r>
              <a:rPr lang="en-US" dirty="0">
                <a:solidFill>
                  <a:schemeClr val="bg1"/>
                </a:solidFill>
              </a:rPr>
              <a:t>:</a:t>
            </a:r>
          </a:p>
        </p:txBody>
      </p:sp>
      <p:sp>
        <p:nvSpPr>
          <p:cNvPr id="5" name="Rectangle 4">
            <a:extLst>
              <a:ext uri="{FF2B5EF4-FFF2-40B4-BE49-F238E27FC236}">
                <a16:creationId xmlns="" xmlns:a16="http://schemas.microsoft.com/office/drawing/2014/main" id="{C360337B-EF17-0347-9A22-4DC3BE97A279}"/>
              </a:ext>
            </a:extLst>
          </p:cNvPr>
          <p:cNvSpPr/>
          <p:nvPr/>
        </p:nvSpPr>
        <p:spPr>
          <a:xfrm>
            <a:off x="0" y="6581001"/>
            <a:ext cx="1449628" cy="276999"/>
          </a:xfrm>
          <a:prstGeom prst="rect">
            <a:avLst/>
          </a:prstGeom>
        </p:spPr>
        <p:txBody>
          <a:bodyPr wrap="none">
            <a:spAutoFit/>
          </a:bodyPr>
          <a:lstStyle/>
          <a:p>
            <a:r>
              <a:rPr lang="en-US" sz="1200" dirty="0" err="1">
                <a:solidFill>
                  <a:schemeClr val="bg1"/>
                </a:solidFill>
                <a:latin typeface="Helvetica Light" panose="020B0403020202020204" pitchFamily="34" charset="0"/>
                <a:ea typeface="Arial" charset="0"/>
                <a:cs typeface="Arial" charset="0"/>
              </a:rPr>
              <a:t>Chanzo</a:t>
            </a:r>
            <a:r>
              <a:rPr lang="en-US" sz="1200" dirty="0">
                <a:solidFill>
                  <a:schemeClr val="bg1"/>
                </a:solidFill>
                <a:latin typeface="Helvetica Light" panose="020B0403020202020204" pitchFamily="34" charset="0"/>
                <a:ea typeface="Arial" charset="0"/>
                <a:cs typeface="Arial" charset="0"/>
              </a:rPr>
              <a:t>: </a:t>
            </a:r>
            <a:r>
              <a:rPr lang="en-US" sz="1200" dirty="0">
                <a:solidFill>
                  <a:schemeClr val="bg1"/>
                </a:solidFill>
                <a:latin typeface="Helvetica Light" panose="020B0403020202020204" pitchFamily="34" charset="0"/>
              </a:rPr>
              <a:t>C-ROADS</a:t>
            </a:r>
          </a:p>
        </p:txBody>
      </p:sp>
      <p:sp>
        <p:nvSpPr>
          <p:cNvPr id="2" name="Title 1">
            <a:extLst>
              <a:ext uri="{FF2B5EF4-FFF2-40B4-BE49-F238E27FC236}">
                <a16:creationId xmlns="" xmlns:a16="http://schemas.microsoft.com/office/drawing/2014/main" id="{4B58C629-972B-FA48-9851-0C8A62041C46}"/>
              </a:ext>
            </a:extLst>
          </p:cNvPr>
          <p:cNvSpPr>
            <a:spLocks noGrp="1"/>
          </p:cNvSpPr>
          <p:nvPr>
            <p:ph type="ctrTitle"/>
          </p:nvPr>
        </p:nvSpPr>
        <p:spPr>
          <a:xfrm>
            <a:off x="466721" y="351971"/>
            <a:ext cx="11261452" cy="524156"/>
          </a:xfrm>
        </p:spPr>
        <p:txBody>
          <a:bodyPr/>
          <a:lstStyle/>
          <a:p>
            <a:r>
              <a:rPr lang="en-US" dirty="0" err="1"/>
              <a:t>Mabadiliko</a:t>
            </a:r>
            <a:r>
              <a:rPr lang="en-US" dirty="0"/>
              <a:t> </a:t>
            </a:r>
            <a:r>
              <a:rPr lang="en-US" dirty="0" err="1"/>
              <a:t>ya</a:t>
            </a:r>
            <a:r>
              <a:rPr lang="en-US" dirty="0"/>
              <a:t> J</a:t>
            </a:r>
            <a:r>
              <a:rPr lang="en-US" dirty="0" smtClean="0"/>
              <a:t>oto </a:t>
            </a:r>
            <a:r>
              <a:rPr lang="en-US" dirty="0" err="1" smtClean="0"/>
              <a:t>duniani</a:t>
            </a:r>
            <a:r>
              <a:rPr lang="en-US" dirty="0" smtClean="0"/>
              <a:t> </a:t>
            </a:r>
            <a:r>
              <a:rPr lang="en-US" dirty="0" err="1"/>
              <a:t>toka</a:t>
            </a:r>
            <a:r>
              <a:rPr lang="en-US" dirty="0"/>
              <a:t> </a:t>
            </a:r>
            <a:r>
              <a:rPr lang="en-US" dirty="0" err="1"/>
              <a:t>kabla</a:t>
            </a:r>
            <a:r>
              <a:rPr lang="en-US" dirty="0"/>
              <a:t> </a:t>
            </a:r>
            <a:r>
              <a:rPr lang="en-US" dirty="0" err="1"/>
              <a:t>ya</a:t>
            </a:r>
            <a:r>
              <a:rPr lang="en-US" dirty="0"/>
              <a:t> </a:t>
            </a:r>
            <a:r>
              <a:rPr lang="en-US" dirty="0" err="1"/>
              <a:t>viwanda</a:t>
            </a:r>
            <a:r>
              <a:rPr lang="en-US" dirty="0"/>
              <a:t> (°C)</a:t>
            </a:r>
          </a:p>
        </p:txBody>
      </p:sp>
      <p:pic>
        <p:nvPicPr>
          <p:cNvPr id="8" name="Content Placeholder 6">
            <a:extLst>
              <a:ext uri="{FF2B5EF4-FFF2-40B4-BE49-F238E27FC236}">
                <a16:creationId xmlns="" xmlns:a16="http://schemas.microsoft.com/office/drawing/2014/main" id="{BC277449-9A0E-0849-A400-4A6EDD75E8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99685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BBA8180-E38A-D746-8B30-F75A1ACE1774}"/>
              </a:ext>
            </a:extLst>
          </p:cNvPr>
          <p:cNvGrpSpPr/>
          <p:nvPr/>
        </p:nvGrpSpPr>
        <p:grpSpPr>
          <a:xfrm>
            <a:off x="1353786" y="546265"/>
            <a:ext cx="9678627" cy="5919849"/>
            <a:chOff x="1114981" y="546265"/>
            <a:chExt cx="9964934" cy="6311735"/>
          </a:xfrm>
        </p:grpSpPr>
        <p:pic>
          <p:nvPicPr>
            <p:cNvPr id="5" name="Picture Placeholder 9">
              <a:extLst>
                <a:ext uri="{FF2B5EF4-FFF2-40B4-BE49-F238E27FC236}">
                  <a16:creationId xmlns="" xmlns:a16="http://schemas.microsoft.com/office/drawing/2014/main" id="{6FDEBD2D-5166-1840-BD7A-4248F982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171"/>
            <a:stretch/>
          </p:blipFill>
          <p:spPr>
            <a:xfrm>
              <a:off x="1114981" y="546265"/>
              <a:ext cx="9964934" cy="6311735"/>
            </a:xfrm>
            <a:prstGeom prst="rect">
              <a:avLst/>
            </a:prstGeom>
          </p:spPr>
        </p:pic>
        <p:sp>
          <p:nvSpPr>
            <p:cNvPr id="8" name="TextBox 7">
              <a:extLst>
                <a:ext uri="{FF2B5EF4-FFF2-40B4-BE49-F238E27FC236}">
                  <a16:creationId xmlns="" xmlns:a16="http://schemas.microsoft.com/office/drawing/2014/main" id="{C274C1F7-FCE5-A04C-BC3E-53EAA8FBC37B}"/>
                </a:ext>
              </a:extLst>
            </p:cNvPr>
            <p:cNvSpPr txBox="1"/>
            <p:nvPr/>
          </p:nvSpPr>
          <p:spPr>
            <a:xfrm>
              <a:off x="1258785" y="843148"/>
              <a:ext cx="823891" cy="4655128"/>
            </a:xfrm>
            <a:prstGeom prst="rect">
              <a:avLst/>
            </a:prstGeom>
            <a:noFill/>
          </p:spPr>
          <p:txBody>
            <a:bodyPr vert="vert270" wrap="square" rtlCol="0">
              <a:spAutoFit/>
            </a:bodyPr>
            <a:lstStyle/>
            <a:p>
              <a:r>
                <a:rPr lang="en-US" sz="2000" dirty="0" err="1">
                  <a:solidFill>
                    <a:srgbClr val="5E5E5E"/>
                  </a:solidFill>
                </a:rPr>
                <a:t>Uzalishaji</a:t>
              </a:r>
              <a:r>
                <a:rPr lang="en-US" sz="2000" dirty="0">
                  <a:solidFill>
                    <a:srgbClr val="5E5E5E"/>
                  </a:solidFill>
                </a:rPr>
                <a:t> wa </a:t>
              </a:r>
              <a:r>
                <a:rPr lang="en-US" sz="2000" dirty="0" err="1">
                  <a:solidFill>
                    <a:srgbClr val="5E5E5E"/>
                  </a:solidFill>
                </a:rPr>
                <a:t>hewa</a:t>
              </a:r>
              <a:r>
                <a:rPr lang="en-US" sz="2000" dirty="0">
                  <a:solidFill>
                    <a:srgbClr val="5E5E5E"/>
                  </a:solidFill>
                </a:rPr>
                <a:t> </a:t>
              </a:r>
              <a:r>
                <a:rPr lang="en-US" sz="2000" dirty="0" err="1">
                  <a:solidFill>
                    <a:srgbClr val="5E5E5E"/>
                  </a:solidFill>
                </a:rPr>
                <a:t>ukaa</a:t>
              </a:r>
              <a:r>
                <a:rPr lang="en-US" sz="2000" dirty="0">
                  <a:solidFill>
                    <a:srgbClr val="5E5E5E"/>
                  </a:solidFill>
                </a:rPr>
                <a:t> (</a:t>
              </a:r>
              <a:r>
                <a:rPr lang="en-US" sz="2000" dirty="0" err="1">
                  <a:solidFill>
                    <a:srgbClr val="5E5E5E"/>
                  </a:solidFill>
                </a:rPr>
                <a:t>Gtons</a:t>
              </a:r>
              <a:r>
                <a:rPr lang="en-US" sz="2000" dirty="0">
                  <a:solidFill>
                    <a:srgbClr val="5E5E5E"/>
                  </a:solidFill>
                </a:rPr>
                <a:t> CO</a:t>
              </a:r>
              <a:r>
                <a:rPr lang="en-US" sz="2000" baseline="-25000" dirty="0">
                  <a:solidFill>
                    <a:srgbClr val="5E5E5E"/>
                  </a:solidFill>
                </a:rPr>
                <a:t>2</a:t>
              </a:r>
              <a:r>
                <a:rPr lang="en-US" sz="2000" dirty="0">
                  <a:solidFill>
                    <a:srgbClr val="5E5E5E"/>
                  </a:solidFill>
                </a:rPr>
                <a:t>/year)</a:t>
              </a:r>
            </a:p>
          </p:txBody>
        </p:sp>
      </p:grpSp>
      <p:sp>
        <p:nvSpPr>
          <p:cNvPr id="10" name="TextBox 9">
            <a:extLst>
              <a:ext uri="{FF2B5EF4-FFF2-40B4-BE49-F238E27FC236}">
                <a16:creationId xmlns="" xmlns:a16="http://schemas.microsoft.com/office/drawing/2014/main" id="{DB1492F9-16B2-0E41-ABAA-962D47A19A27}"/>
              </a:ext>
            </a:extLst>
          </p:cNvPr>
          <p:cNvSpPr txBox="1"/>
          <p:nvPr/>
        </p:nvSpPr>
        <p:spPr>
          <a:xfrm>
            <a:off x="3265714" y="6472051"/>
            <a:ext cx="6495803" cy="369332"/>
          </a:xfrm>
          <a:prstGeom prst="rect">
            <a:avLst/>
          </a:prstGeom>
          <a:noFill/>
        </p:spPr>
        <p:txBody>
          <a:bodyPr wrap="square" rtlCol="0">
            <a:spAutoFit/>
          </a:bodyPr>
          <a:lstStyle/>
          <a:p>
            <a:r>
              <a:rPr lang="en-US" dirty="0">
                <a:solidFill>
                  <a:srgbClr val="004992"/>
                </a:solidFill>
              </a:rPr>
              <a:t>Other: Emissions from cement production and gas flaring</a:t>
            </a:r>
          </a:p>
        </p:txBody>
      </p:sp>
      <p:sp>
        <p:nvSpPr>
          <p:cNvPr id="11" name="Rectangle 10">
            <a:extLst>
              <a:ext uri="{FF2B5EF4-FFF2-40B4-BE49-F238E27FC236}">
                <a16:creationId xmlns="" xmlns:a16="http://schemas.microsoft.com/office/drawing/2014/main" id="{BE1434FA-4E9D-CF43-B45C-63472C7122B2}"/>
              </a:ext>
            </a:extLst>
          </p:cNvPr>
          <p:cNvSpPr/>
          <p:nvPr/>
        </p:nvSpPr>
        <p:spPr>
          <a:xfrm>
            <a:off x="0" y="6379718"/>
            <a:ext cx="2693366" cy="461665"/>
          </a:xfrm>
          <a:prstGeom prst="rect">
            <a:avLst/>
          </a:prstGeom>
        </p:spPr>
        <p:txBody>
          <a:bodyPr wrap="none">
            <a:spAutoFit/>
          </a:bodyPr>
          <a:lstStyle/>
          <a:p>
            <a:r>
              <a:rPr lang="en-US" sz="1200" dirty="0">
                <a:latin typeface="Helvetica Light" panose="020B0403020202020204" pitchFamily="34" charset="0"/>
                <a:ea typeface="Arial" charset="0"/>
                <a:cs typeface="Arial" charset="0"/>
              </a:rPr>
              <a:t>Source: </a:t>
            </a:r>
            <a:r>
              <a:rPr lang="en-US" sz="1200" dirty="0">
                <a:latin typeface="Helvetica Light" panose="020B0403020202020204" pitchFamily="34" charset="0"/>
              </a:rPr>
              <a:t>Carbon Dioxide</a:t>
            </a:r>
          </a:p>
          <a:p>
            <a:r>
              <a:rPr lang="en-US" sz="1200" dirty="0">
                <a:latin typeface="Helvetica Light" panose="020B0403020202020204" pitchFamily="34" charset="0"/>
              </a:rPr>
              <a:t>Information Analysis Center (CDIAC)</a:t>
            </a:r>
          </a:p>
        </p:txBody>
      </p:sp>
      <p:sp>
        <p:nvSpPr>
          <p:cNvPr id="12" name="Rectangle 11">
            <a:extLst>
              <a:ext uri="{FF2B5EF4-FFF2-40B4-BE49-F238E27FC236}">
                <a16:creationId xmlns="" xmlns:a16="http://schemas.microsoft.com/office/drawing/2014/main" id="{94615F01-C97B-DA47-BEF7-7555027F838E}"/>
              </a:ext>
            </a:extLst>
          </p:cNvPr>
          <p:cNvSpPr/>
          <p:nvPr/>
        </p:nvSpPr>
        <p:spPr>
          <a:xfrm>
            <a:off x="0"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 xmlns:a16="http://schemas.microsoft.com/office/drawing/2014/main" id="{BDF96F91-9333-F74A-B612-3556C6BEDC45}"/>
              </a:ext>
            </a:extLst>
          </p:cNvPr>
          <p:cNvSpPr txBox="1"/>
          <p:nvPr/>
        </p:nvSpPr>
        <p:spPr>
          <a:xfrm>
            <a:off x="368135" y="393103"/>
            <a:ext cx="10080790" cy="584775"/>
          </a:xfrm>
          <a:prstGeom prst="rect">
            <a:avLst/>
          </a:prstGeom>
          <a:noFill/>
        </p:spPr>
        <p:txBody>
          <a:bodyPr wrap="square" rtlCol="0">
            <a:spAutoFit/>
          </a:bodyPr>
          <a:lstStyle/>
          <a:p>
            <a:r>
              <a:rPr lang="en-US" sz="3200" b="1" dirty="0" err="1">
                <a:solidFill>
                  <a:srgbClr val="FFC000"/>
                </a:solidFill>
                <a:latin typeface="Helvetica" pitchFamily="2" charset="0"/>
                <a:ea typeface="+mj-ea"/>
              </a:rPr>
              <a:t>Uzalishaji</a:t>
            </a:r>
            <a:r>
              <a:rPr lang="en-US" sz="3200" b="1" dirty="0">
                <a:solidFill>
                  <a:srgbClr val="FFC000"/>
                </a:solidFill>
                <a:latin typeface="Helvetica" pitchFamily="2" charset="0"/>
                <a:ea typeface="+mj-ea"/>
              </a:rPr>
              <a:t> </a:t>
            </a:r>
            <a:r>
              <a:rPr lang="en-US" sz="3200" b="1" dirty="0" err="1">
                <a:solidFill>
                  <a:srgbClr val="FFC000"/>
                </a:solidFill>
                <a:latin typeface="Helvetica" pitchFamily="2" charset="0"/>
                <a:ea typeface="+mj-ea"/>
              </a:rPr>
              <a:t>wa</a:t>
            </a:r>
            <a:r>
              <a:rPr lang="en-US" sz="3200" b="1" dirty="0">
                <a:solidFill>
                  <a:srgbClr val="FFC000"/>
                </a:solidFill>
                <a:latin typeface="Helvetica" pitchFamily="2" charset="0"/>
                <a:ea typeface="+mj-ea"/>
              </a:rPr>
              <a:t> </a:t>
            </a:r>
            <a:r>
              <a:rPr lang="en-US" sz="3200" b="1" dirty="0" err="1" smtClean="0">
                <a:solidFill>
                  <a:srgbClr val="FFC000"/>
                </a:solidFill>
                <a:latin typeface="Helvetica" pitchFamily="2" charset="0"/>
                <a:ea typeface="+mj-ea"/>
              </a:rPr>
              <a:t>hewa</a:t>
            </a:r>
            <a:r>
              <a:rPr lang="en-US" sz="3200" b="1" dirty="0">
                <a:solidFill>
                  <a:srgbClr val="FFC000"/>
                </a:solidFill>
                <a:latin typeface="Helvetica" pitchFamily="2" charset="0"/>
                <a:ea typeface="+mj-ea"/>
              </a:rPr>
              <a:t> </a:t>
            </a:r>
            <a:r>
              <a:rPr lang="en-US" sz="3200" b="1" dirty="0" err="1" smtClean="0">
                <a:solidFill>
                  <a:srgbClr val="FFC000"/>
                </a:solidFill>
                <a:latin typeface="Helvetica" pitchFamily="2" charset="0"/>
                <a:ea typeface="+mj-ea"/>
              </a:rPr>
              <a:t>ukaa</a:t>
            </a:r>
            <a:r>
              <a:rPr lang="en-US" sz="3200" b="1" dirty="0" smtClean="0">
                <a:solidFill>
                  <a:srgbClr val="FFC000"/>
                </a:solidFill>
                <a:latin typeface="Helvetica" pitchFamily="2" charset="0"/>
                <a:ea typeface="+mj-ea"/>
              </a:rPr>
              <a:t> </a:t>
            </a:r>
            <a:r>
              <a:rPr lang="en-US" sz="3200" b="1" dirty="0" err="1" smtClean="0">
                <a:solidFill>
                  <a:srgbClr val="FFC000"/>
                </a:solidFill>
                <a:latin typeface="Helvetica" pitchFamily="2" charset="0"/>
                <a:ea typeface="+mj-ea"/>
              </a:rPr>
              <a:t>kwa</a:t>
            </a:r>
            <a:r>
              <a:rPr lang="en-US" sz="3200" b="1" dirty="0" smtClean="0">
                <a:solidFill>
                  <a:srgbClr val="FFC000"/>
                </a:solidFill>
                <a:latin typeface="Helvetica" pitchFamily="2" charset="0"/>
                <a:ea typeface="+mj-ea"/>
              </a:rPr>
              <a:t> </a:t>
            </a:r>
            <a:r>
              <a:rPr lang="en-US" sz="3200" b="1" dirty="0" err="1" smtClean="0">
                <a:solidFill>
                  <a:srgbClr val="FFC000"/>
                </a:solidFill>
                <a:latin typeface="Helvetica" pitchFamily="2" charset="0"/>
                <a:ea typeface="+mj-ea"/>
              </a:rPr>
              <a:t>chanzo</a:t>
            </a:r>
            <a:r>
              <a:rPr lang="en-US" sz="3200" b="1" dirty="0" smtClean="0">
                <a:solidFill>
                  <a:srgbClr val="FFC000"/>
                </a:solidFill>
                <a:latin typeface="Helvetica" pitchFamily="2" charset="0"/>
                <a:ea typeface="+mj-ea"/>
              </a:rPr>
              <a:t> </a:t>
            </a:r>
            <a:r>
              <a:rPr lang="en-US" sz="3200" b="1" dirty="0" err="1" smtClean="0">
                <a:solidFill>
                  <a:srgbClr val="FFC000"/>
                </a:solidFill>
                <a:latin typeface="Helvetica" pitchFamily="2" charset="0"/>
                <a:ea typeface="+mj-ea"/>
              </a:rPr>
              <a:t>husika</a:t>
            </a:r>
            <a:endParaRPr lang="en-US" sz="3200" b="1" dirty="0">
              <a:solidFill>
                <a:srgbClr val="FFC000"/>
              </a:solidFill>
              <a:latin typeface="Helvetica" pitchFamily="2" charset="0"/>
              <a:ea typeface="+mj-ea"/>
            </a:endParaRPr>
          </a:p>
        </p:txBody>
      </p:sp>
    </p:spTree>
    <p:extLst>
      <p:ext uri="{BB962C8B-B14F-4D97-AF65-F5344CB8AC3E}">
        <p14:creationId xmlns:p14="http://schemas.microsoft.com/office/powerpoint/2010/main" val="424259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46CA087-9955-5F47-9237-74D7568567E8}"/>
              </a:ext>
            </a:extLst>
          </p:cNvPr>
          <p:cNvSpPr>
            <a:spLocks noGrp="1"/>
          </p:cNvSpPr>
          <p:nvPr>
            <p:ph type="ctrTitle"/>
          </p:nvPr>
        </p:nvSpPr>
        <p:spPr>
          <a:xfrm>
            <a:off x="275804" y="206387"/>
            <a:ext cx="11261452" cy="524156"/>
          </a:xfrm>
        </p:spPr>
        <p:txBody>
          <a:bodyPr/>
          <a:lstStyle/>
          <a:p>
            <a:r>
              <a:rPr lang="en-US" dirty="0"/>
              <a:t>Total Annual Global Greenhouse Gas Emissions by Gas</a:t>
            </a:r>
          </a:p>
        </p:txBody>
      </p:sp>
      <p:graphicFrame>
        <p:nvGraphicFramePr>
          <p:cNvPr id="8" name="Chart 7">
            <a:extLst>
              <a:ext uri="{FF2B5EF4-FFF2-40B4-BE49-F238E27FC236}">
                <a16:creationId xmlns="" xmlns:a16="http://schemas.microsoft.com/office/drawing/2014/main" id="{10FF2146-AC28-4240-A55C-D94DA90D6B38}"/>
              </a:ext>
            </a:extLst>
          </p:cNvPr>
          <p:cNvGraphicFramePr>
            <a:graphicFrameLocks noGrp="1"/>
          </p:cNvGraphicFramePr>
          <p:nvPr>
            <p:extLst>
              <p:ext uri="{D42A27DB-BD31-4B8C-83A1-F6EECF244321}">
                <p14:modId xmlns:p14="http://schemas.microsoft.com/office/powerpoint/2010/main" val="1091064348"/>
              </p:ext>
            </p:extLst>
          </p:nvPr>
        </p:nvGraphicFramePr>
        <p:xfrm>
          <a:off x="275804" y="104173"/>
          <a:ext cx="11640392" cy="647816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charset="0"/>
                <a:cs typeface="Arial" charset="0"/>
              </a:rPr>
              <a:t>Source: C-ROADS</a:t>
            </a:r>
          </a:p>
        </p:txBody>
      </p:sp>
      <p:pic>
        <p:nvPicPr>
          <p:cNvPr id="7" name="Picture 6">
            <a:extLst>
              <a:ext uri="{FF2B5EF4-FFF2-40B4-BE49-F238E27FC236}">
                <a16:creationId xmlns="" xmlns:a16="http://schemas.microsoft.com/office/drawing/2014/main" id="{DA68BAE4-A4B0-8246-95B4-4B1E833FBD13}"/>
              </a:ext>
            </a:extLst>
          </p:cNvPr>
          <p:cNvPicPr>
            <a:picLocks noChangeAspect="1"/>
          </p:cNvPicPr>
          <p:nvPr/>
        </p:nvPicPr>
        <p:blipFill>
          <a:blip r:embed="rId4"/>
          <a:stretch>
            <a:fillRect/>
          </a:stretch>
        </p:blipFill>
        <p:spPr>
          <a:xfrm>
            <a:off x="10469880" y="6144768"/>
            <a:ext cx="1530585" cy="576072"/>
          </a:xfrm>
          <a:prstGeom prst="rect">
            <a:avLst/>
          </a:prstGeom>
        </p:spPr>
      </p:pic>
      <p:sp>
        <p:nvSpPr>
          <p:cNvPr id="2" name="TextBox 1"/>
          <p:cNvSpPr txBox="1"/>
          <p:nvPr/>
        </p:nvSpPr>
        <p:spPr>
          <a:xfrm>
            <a:off x="275804" y="268878"/>
            <a:ext cx="11261452" cy="461665"/>
          </a:xfrm>
          <a:prstGeom prst="rect">
            <a:avLst/>
          </a:prstGeom>
          <a:solidFill>
            <a:srgbClr val="214C89"/>
          </a:solidFill>
        </p:spPr>
        <p:txBody>
          <a:bodyPr wrap="square" rtlCol="0">
            <a:spAutoFit/>
          </a:bodyPr>
          <a:lstStyle/>
          <a:p>
            <a:r>
              <a:rPr lang="en-US" sz="2400" b="1" dirty="0" err="1">
                <a:solidFill>
                  <a:srgbClr val="FFC000"/>
                </a:solidFill>
                <a:latin typeface="Helvetica" pitchFamily="2" charset="0"/>
              </a:rPr>
              <a:t>Jumla</a:t>
            </a:r>
            <a:r>
              <a:rPr lang="en-US" sz="2400" b="1" dirty="0">
                <a:solidFill>
                  <a:srgbClr val="FFC000"/>
                </a:solidFill>
                <a:latin typeface="Helvetica" pitchFamily="2" charset="0"/>
              </a:rPr>
              <a:t> </a:t>
            </a:r>
            <a:r>
              <a:rPr lang="en-US" sz="2400" b="1" dirty="0" err="1">
                <a:solidFill>
                  <a:srgbClr val="FFC000"/>
                </a:solidFill>
                <a:latin typeface="Helvetica" pitchFamily="2" charset="0"/>
              </a:rPr>
              <a:t>ya</a:t>
            </a:r>
            <a:r>
              <a:rPr lang="en-US" sz="2400" b="1" dirty="0">
                <a:solidFill>
                  <a:srgbClr val="FFC000"/>
                </a:solidFill>
                <a:latin typeface="Helvetica" pitchFamily="2" charset="0"/>
              </a:rPr>
              <a:t> </a:t>
            </a:r>
            <a:r>
              <a:rPr lang="en-US" sz="2400" b="1" dirty="0" err="1">
                <a:solidFill>
                  <a:srgbClr val="FFC000"/>
                </a:solidFill>
                <a:latin typeface="Helvetica" pitchFamily="2" charset="0"/>
              </a:rPr>
              <a:t>kiwango</a:t>
            </a:r>
            <a:r>
              <a:rPr lang="en-US" sz="2400" b="1" dirty="0">
                <a:solidFill>
                  <a:srgbClr val="FFC000"/>
                </a:solidFill>
                <a:latin typeface="Helvetica" pitchFamily="2" charset="0"/>
              </a:rPr>
              <a:t> cha </a:t>
            </a:r>
            <a:r>
              <a:rPr lang="en-US" sz="2400" b="1" dirty="0" err="1">
                <a:solidFill>
                  <a:srgbClr val="FFC000"/>
                </a:solidFill>
                <a:latin typeface="Helvetica" pitchFamily="2" charset="0"/>
              </a:rPr>
              <a:t>uzalishaji</a:t>
            </a:r>
            <a:r>
              <a:rPr lang="en-US" sz="2400" b="1" dirty="0">
                <a:solidFill>
                  <a:srgbClr val="FFC000"/>
                </a:solidFill>
                <a:latin typeface="Helvetica" pitchFamily="2" charset="0"/>
              </a:rPr>
              <a:t> </a:t>
            </a:r>
            <a:r>
              <a:rPr lang="en-US" sz="2400" b="1" dirty="0" err="1">
                <a:solidFill>
                  <a:srgbClr val="FFC000"/>
                </a:solidFill>
                <a:latin typeface="Helvetica" pitchFamily="2" charset="0"/>
              </a:rPr>
              <a:t>Gesi</a:t>
            </a:r>
            <a:r>
              <a:rPr lang="en-US" sz="2400" b="1" dirty="0">
                <a:solidFill>
                  <a:srgbClr val="FFC000"/>
                </a:solidFill>
                <a:latin typeface="Helvetica" pitchFamily="2" charset="0"/>
              </a:rPr>
              <a:t> </a:t>
            </a:r>
            <a:r>
              <a:rPr lang="en-US" sz="2400" b="1" dirty="0" err="1">
                <a:solidFill>
                  <a:srgbClr val="FFC000"/>
                </a:solidFill>
                <a:latin typeface="Helvetica" pitchFamily="2" charset="0"/>
              </a:rPr>
              <a:t>joto</a:t>
            </a:r>
            <a:r>
              <a:rPr lang="en-US" sz="2400" b="1" dirty="0">
                <a:solidFill>
                  <a:srgbClr val="FFC000"/>
                </a:solidFill>
                <a:latin typeface="Helvetica" pitchFamily="2" charset="0"/>
              </a:rPr>
              <a:t> </a:t>
            </a:r>
            <a:r>
              <a:rPr lang="en-US" sz="2400" b="1" dirty="0" err="1">
                <a:solidFill>
                  <a:srgbClr val="FFC000"/>
                </a:solidFill>
                <a:latin typeface="Helvetica" pitchFamily="2" charset="0"/>
              </a:rPr>
              <a:t>duniani</a:t>
            </a:r>
            <a:r>
              <a:rPr lang="en-US" sz="2400" b="1" dirty="0">
                <a:solidFill>
                  <a:srgbClr val="FFC000"/>
                </a:solidFill>
                <a:latin typeface="Helvetica" pitchFamily="2" charset="0"/>
              </a:rPr>
              <a:t> </a:t>
            </a:r>
            <a:r>
              <a:rPr lang="en-US" sz="2400" b="1" dirty="0" err="1">
                <a:solidFill>
                  <a:srgbClr val="FFC000"/>
                </a:solidFill>
                <a:latin typeface="Helvetica" pitchFamily="2" charset="0"/>
              </a:rPr>
              <a:t>kwa</a:t>
            </a:r>
            <a:r>
              <a:rPr lang="en-US" sz="2400" b="1" dirty="0">
                <a:solidFill>
                  <a:srgbClr val="FFC000"/>
                </a:solidFill>
                <a:latin typeface="Helvetica" pitchFamily="2" charset="0"/>
              </a:rPr>
              <a:t> </a:t>
            </a:r>
            <a:r>
              <a:rPr lang="en-US" sz="2400" b="1" dirty="0" err="1">
                <a:solidFill>
                  <a:srgbClr val="FFC000"/>
                </a:solidFill>
                <a:latin typeface="Helvetica" pitchFamily="2" charset="0"/>
              </a:rPr>
              <a:t>kila</a:t>
            </a:r>
            <a:r>
              <a:rPr lang="en-US" sz="2400" b="1" dirty="0">
                <a:solidFill>
                  <a:srgbClr val="FFC000"/>
                </a:solidFill>
                <a:latin typeface="Helvetica" pitchFamily="2" charset="0"/>
              </a:rPr>
              <a:t> </a:t>
            </a:r>
            <a:r>
              <a:rPr lang="en-US" sz="2400" b="1" dirty="0" err="1">
                <a:solidFill>
                  <a:srgbClr val="FFC000"/>
                </a:solidFill>
                <a:latin typeface="Helvetica" pitchFamily="2" charset="0"/>
              </a:rPr>
              <a:t>G</a:t>
            </a:r>
            <a:r>
              <a:rPr lang="en-US" sz="2400" b="1" dirty="0" err="1" smtClean="0">
                <a:solidFill>
                  <a:srgbClr val="FFC000"/>
                </a:solidFill>
                <a:latin typeface="Helvetica" pitchFamily="2" charset="0"/>
              </a:rPr>
              <a:t>esi</a:t>
            </a:r>
            <a:r>
              <a:rPr lang="en-US" sz="2400" b="1" dirty="0" smtClean="0">
                <a:solidFill>
                  <a:srgbClr val="FFC000"/>
                </a:solidFill>
                <a:latin typeface="Helvetica" pitchFamily="2" charset="0"/>
              </a:rPr>
              <a:t> </a:t>
            </a:r>
            <a:r>
              <a:rPr lang="en-US" sz="2400" b="1" dirty="0" err="1">
                <a:solidFill>
                  <a:srgbClr val="FFC000"/>
                </a:solidFill>
                <a:latin typeface="Helvetica" pitchFamily="2" charset="0"/>
              </a:rPr>
              <a:t>kwa</a:t>
            </a:r>
            <a:r>
              <a:rPr lang="en-US" sz="2400" b="1" dirty="0">
                <a:solidFill>
                  <a:srgbClr val="FFC000"/>
                </a:solidFill>
                <a:latin typeface="Helvetica" pitchFamily="2" charset="0"/>
              </a:rPr>
              <a:t> </a:t>
            </a:r>
            <a:r>
              <a:rPr lang="en-US" sz="2400" b="1" dirty="0" err="1">
                <a:solidFill>
                  <a:srgbClr val="FFC000"/>
                </a:solidFill>
                <a:latin typeface="Helvetica" pitchFamily="2" charset="0"/>
              </a:rPr>
              <a:t>mwaka</a:t>
            </a:r>
            <a:endParaRPr lang="en-US" sz="2400" b="1" dirty="0">
              <a:solidFill>
                <a:srgbClr val="FFC000"/>
              </a:solidFill>
              <a:latin typeface="Helvetica" pitchFamily="2" charset="0"/>
            </a:endParaRPr>
          </a:p>
        </p:txBody>
      </p:sp>
    </p:spTree>
    <p:extLst>
      <p:ext uri="{BB962C8B-B14F-4D97-AF65-F5344CB8AC3E}">
        <p14:creationId xmlns:p14="http://schemas.microsoft.com/office/powerpoint/2010/main" val="503505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4F2E6E1-9839-E548-893B-373D497762FF}"/>
              </a:ext>
            </a:extLst>
          </p:cNvPr>
          <p:cNvPicPr>
            <a:picLocks noChangeAspect="1"/>
          </p:cNvPicPr>
          <p:nvPr/>
        </p:nvPicPr>
        <p:blipFill>
          <a:blip r:embed="rId3"/>
          <a:stretch>
            <a:fillRect/>
          </a:stretch>
        </p:blipFill>
        <p:spPr>
          <a:xfrm>
            <a:off x="644773" y="1181076"/>
            <a:ext cx="9825107" cy="5251728"/>
          </a:xfrm>
          <a:prstGeom prst="rect">
            <a:avLst/>
          </a:prstGeom>
        </p:spPr>
      </p:pic>
      <p:sp>
        <p:nvSpPr>
          <p:cNvPr id="3" name="Title 5">
            <a:extLst>
              <a:ext uri="{FF2B5EF4-FFF2-40B4-BE49-F238E27FC236}">
                <a16:creationId xmlns="" xmlns:a16="http://schemas.microsoft.com/office/drawing/2014/main" id="{919111D0-FD7C-1A4B-A455-36AA1A54C9BD}"/>
              </a:ext>
            </a:extLst>
          </p:cNvPr>
          <p:cNvSpPr txBox="1">
            <a:spLocks/>
          </p:cNvSpPr>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en-US" sz="2800" dirty="0" err="1">
                <a:solidFill>
                  <a:schemeClr val="tx1">
                    <a:lumMod val="65000"/>
                    <a:lumOff val="35000"/>
                  </a:schemeClr>
                </a:solidFill>
                <a:ea typeface="Century Gothic" charset="0"/>
                <a:cs typeface="Century Gothic" charset="0"/>
              </a:rPr>
              <a:t>Taswira</a:t>
            </a:r>
            <a:r>
              <a:rPr lang="en-US" sz="2800" dirty="0">
                <a:solidFill>
                  <a:schemeClr val="tx1">
                    <a:lumMod val="65000"/>
                    <a:lumOff val="35000"/>
                  </a:schemeClr>
                </a:solidFill>
                <a:ea typeface="Century Gothic" charset="0"/>
                <a:cs typeface="Century Gothic" charset="0"/>
              </a:rPr>
              <a:t> </a:t>
            </a:r>
            <a:r>
              <a:rPr lang="en-US" sz="2800" dirty="0" err="1">
                <a:solidFill>
                  <a:schemeClr val="tx1">
                    <a:lumMod val="65000"/>
                    <a:lumOff val="35000"/>
                  </a:schemeClr>
                </a:solidFill>
                <a:ea typeface="Century Gothic" charset="0"/>
                <a:cs typeface="Century Gothic" charset="0"/>
              </a:rPr>
              <a:t>ya</a:t>
            </a:r>
            <a:r>
              <a:rPr lang="en-US" sz="2800" dirty="0">
                <a:solidFill>
                  <a:schemeClr val="tx1">
                    <a:lumMod val="65000"/>
                    <a:lumOff val="35000"/>
                  </a:schemeClr>
                </a:solidFill>
                <a:ea typeface="Century Gothic" charset="0"/>
                <a:cs typeface="Century Gothic" charset="0"/>
              </a:rPr>
              <a:t> </a:t>
            </a:r>
            <a:r>
              <a:rPr lang="en-US" sz="2800" dirty="0" err="1">
                <a:solidFill>
                  <a:schemeClr val="tx1">
                    <a:lumMod val="65000"/>
                    <a:lumOff val="35000"/>
                  </a:schemeClr>
                </a:solidFill>
                <a:ea typeface="Century Gothic" charset="0"/>
                <a:cs typeface="Century Gothic" charset="0"/>
              </a:rPr>
              <a:t>awali</a:t>
            </a:r>
            <a:endParaRPr lang="en-US" sz="2800" dirty="0">
              <a:solidFill>
                <a:schemeClr val="tx1">
                  <a:lumMod val="65000"/>
                  <a:lumOff val="35000"/>
                </a:schemeClr>
              </a:solidFill>
              <a:ea typeface="Century Gothic" charset="0"/>
              <a:cs typeface="Century Gothic" charset="0"/>
            </a:endParaRPr>
          </a:p>
        </p:txBody>
      </p:sp>
      <p:grpSp>
        <p:nvGrpSpPr>
          <p:cNvPr id="4" name="Group 3">
            <a:extLst>
              <a:ext uri="{FF2B5EF4-FFF2-40B4-BE49-F238E27FC236}">
                <a16:creationId xmlns="" xmlns:a16="http://schemas.microsoft.com/office/drawing/2014/main" id="{1B48C2C6-D22D-424C-B48A-0FD70DD3471E}"/>
              </a:ext>
            </a:extLst>
          </p:cNvPr>
          <p:cNvGrpSpPr/>
          <p:nvPr/>
        </p:nvGrpSpPr>
        <p:grpSpPr>
          <a:xfrm>
            <a:off x="7458489" y="3738980"/>
            <a:ext cx="2885144" cy="2573349"/>
            <a:chOff x="6779078" y="1996859"/>
            <a:chExt cx="2885144" cy="2573349"/>
          </a:xfrm>
        </p:grpSpPr>
        <p:cxnSp>
          <p:nvCxnSpPr>
            <p:cNvPr id="5" name="Straight Arrow Connector 4">
              <a:extLst>
                <a:ext uri="{FF2B5EF4-FFF2-40B4-BE49-F238E27FC236}">
                  <a16:creationId xmlns="" xmlns:a16="http://schemas.microsoft.com/office/drawing/2014/main" id="{E218EFE5-D836-0144-B803-775F1D142354}"/>
                </a:ext>
              </a:extLst>
            </p:cNvPr>
            <p:cNvCxnSpPr>
              <a:cxnSpLocks/>
            </p:cNvCxnSpPr>
            <p:nvPr/>
          </p:nvCxnSpPr>
          <p:spPr>
            <a:xfrm flipH="1" flipV="1">
              <a:off x="6779078" y="1996859"/>
              <a:ext cx="1228800" cy="1884516"/>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FA5F6DCE-7ACF-2444-9AB4-38B1FD263C72}"/>
                </a:ext>
              </a:extLst>
            </p:cNvPr>
            <p:cNvSpPr txBox="1"/>
            <p:nvPr/>
          </p:nvSpPr>
          <p:spPr>
            <a:xfrm>
              <a:off x="7172349" y="3862322"/>
              <a:ext cx="2491873" cy="707886"/>
            </a:xfrm>
            <a:prstGeom prst="rect">
              <a:avLst/>
            </a:prstGeom>
            <a:solidFill>
              <a:schemeClr val="bg1"/>
            </a:solidFill>
            <a:ln w="66675">
              <a:solidFill>
                <a:srgbClr val="C00000"/>
              </a:solidFill>
            </a:ln>
          </p:spPr>
          <p:txBody>
            <a:bodyPr wrap="square" rtlCol="0">
              <a:spAutoFit/>
            </a:bodyPr>
            <a:lstStyle/>
            <a:p>
              <a:pPr algn="ctr"/>
              <a:r>
                <a:rPr lang="en-US" sz="2000" b="1" dirty="0" err="1">
                  <a:solidFill>
                    <a:srgbClr val="C00000"/>
                  </a:solidFill>
                  <a:latin typeface="Helvetica Light" panose="020B0403020202020204" pitchFamily="34" charset="0"/>
                </a:rPr>
                <a:t>Lengo</a:t>
              </a:r>
              <a:r>
                <a:rPr lang="en-US" sz="2000" b="1" dirty="0">
                  <a:solidFill>
                    <a:srgbClr val="C00000"/>
                  </a:solidFill>
                  <a:latin typeface="Helvetica Light" panose="020B0403020202020204" pitchFamily="34" charset="0"/>
                </a:rPr>
                <a:t> la </a:t>
              </a:r>
              <a:r>
                <a:rPr lang="en-US" sz="2000" b="1" dirty="0" err="1">
                  <a:solidFill>
                    <a:srgbClr val="C00000"/>
                  </a:solidFill>
                  <a:latin typeface="Helvetica Light" panose="020B0403020202020204" pitchFamily="34" charset="0"/>
                </a:rPr>
                <a:t>tabia</a:t>
              </a:r>
              <a:r>
                <a:rPr lang="en-US" sz="2000" b="1" dirty="0">
                  <a:solidFill>
                    <a:srgbClr val="C00000"/>
                  </a:solidFill>
                  <a:latin typeface="Helvetica Light" panose="020B0403020202020204" pitchFamily="34" charset="0"/>
                </a:rPr>
                <a:t> </a:t>
              </a:r>
              <a:r>
                <a:rPr lang="en-US" sz="2000" b="1" dirty="0" err="1">
                  <a:solidFill>
                    <a:srgbClr val="C00000"/>
                  </a:solidFill>
                  <a:latin typeface="Helvetica Light" panose="020B0403020202020204" pitchFamily="34" charset="0"/>
                </a:rPr>
                <a:t>nchi</a:t>
              </a:r>
              <a:r>
                <a:rPr lang="en-US" sz="2000" b="1" dirty="0">
                  <a:solidFill>
                    <a:srgbClr val="C00000"/>
                  </a:solidFill>
                  <a:latin typeface="Helvetica Light" panose="020B0403020202020204" pitchFamily="34" charset="0"/>
                </a:rPr>
                <a:t> (1.5ºC to 2ºC)  </a:t>
              </a:r>
            </a:p>
          </p:txBody>
        </p:sp>
      </p:grpSp>
      <p:cxnSp>
        <p:nvCxnSpPr>
          <p:cNvPr id="8" name="Straight Connector 7">
            <a:extLst>
              <a:ext uri="{FF2B5EF4-FFF2-40B4-BE49-F238E27FC236}">
                <a16:creationId xmlns="" xmlns:a16="http://schemas.microsoft.com/office/drawing/2014/main" id="{C0B2B9C4-E6D2-304A-BF02-422F47F70924}"/>
              </a:ext>
            </a:extLst>
          </p:cNvPr>
          <p:cNvCxnSpPr>
            <a:cxnSpLocks/>
          </p:cNvCxnSpPr>
          <p:nvPr/>
        </p:nvCxnSpPr>
        <p:spPr>
          <a:xfrm>
            <a:off x="1580950" y="3699224"/>
            <a:ext cx="5823702"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BBF3BED3-603F-844A-9448-0B94A937F31D}"/>
              </a:ext>
            </a:extLst>
          </p:cNvPr>
          <p:cNvCxnSpPr>
            <a:cxnSpLocks/>
          </p:cNvCxnSpPr>
          <p:nvPr/>
        </p:nvCxnSpPr>
        <p:spPr>
          <a:xfrm>
            <a:off x="1580950" y="4151182"/>
            <a:ext cx="5813763"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CA1C6075-A204-A543-B0E8-0D6899EDF7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259059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2657444640"/>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
        <p:nvSpPr>
          <p:cNvPr id="5" name="Title 1">
            <a:extLst>
              <a:ext uri="{FF2B5EF4-FFF2-40B4-BE49-F238E27FC236}">
                <a16:creationId xmlns="" xmlns:a16="http://schemas.microsoft.com/office/drawing/2014/main" id="{2461989F-902F-B644-96B0-78962EB2755C}"/>
              </a:ext>
            </a:extLst>
          </p:cNvPr>
          <p:cNvSpPr txBox="1">
            <a:spLocks/>
          </p:cNvSpPr>
          <p:nvPr/>
        </p:nvSpPr>
        <p:spPr>
          <a:xfrm>
            <a:off x="420340" y="698757"/>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dirty="0"/>
              <a:t>Je, </a:t>
            </a:r>
            <a:r>
              <a:rPr lang="en-US" dirty="0" err="1"/>
              <a:t>ongezeko</a:t>
            </a:r>
            <a:r>
              <a:rPr lang="en-US" dirty="0"/>
              <a:t> la </a:t>
            </a:r>
            <a:r>
              <a:rPr lang="en-US" dirty="0" err="1"/>
              <a:t>joto</a:t>
            </a:r>
            <a:r>
              <a:rPr lang="en-US" dirty="0"/>
              <a:t> 3+ °C (or 5.4+ °F) </a:t>
            </a:r>
            <a:r>
              <a:rPr lang="en-US" dirty="0" err="1"/>
              <a:t>huashiria</a:t>
            </a:r>
            <a:r>
              <a:rPr lang="en-US" dirty="0"/>
              <a:t> </a:t>
            </a:r>
            <a:r>
              <a:rPr lang="en-US" dirty="0" err="1"/>
              <a:t>nini</a:t>
            </a:r>
            <a:r>
              <a:rPr lang="en-US" dirty="0"/>
              <a:t>?</a:t>
            </a:r>
          </a:p>
        </p:txBody>
      </p:sp>
    </p:spTree>
    <p:extLst>
      <p:ext uri="{BB962C8B-B14F-4D97-AF65-F5344CB8AC3E}">
        <p14:creationId xmlns:p14="http://schemas.microsoft.com/office/powerpoint/2010/main" val="35416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8" t="5624" r="28594" b="17709"/>
          <a:stretch/>
        </p:blipFill>
        <p:spPr>
          <a:xfrm>
            <a:off x="-33338" y="0"/>
            <a:ext cx="7073554" cy="6858000"/>
          </a:xfrm>
          <a:prstGeom prst="rect">
            <a:avLst/>
          </a:prstGeom>
        </p:spPr>
      </p:pic>
      <p:sp>
        <p:nvSpPr>
          <p:cNvPr id="3" name="TextBox 2">
            <a:extLst>
              <a:ext uri="{FF2B5EF4-FFF2-40B4-BE49-F238E27FC236}">
                <a16:creationId xmlns="" xmlns:a16="http://schemas.microsoft.com/office/drawing/2014/main" id="{6310241F-3ACC-BE40-A2FD-8570731983A9}"/>
              </a:ext>
            </a:extLst>
          </p:cNvPr>
          <p:cNvSpPr txBox="1"/>
          <p:nvPr/>
        </p:nvSpPr>
        <p:spPr>
          <a:xfrm>
            <a:off x="7754586" y="2875002"/>
            <a:ext cx="46195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Kwa </a:t>
            </a:r>
            <a:r>
              <a:rPr kumimoji="0" lang="en-US" sz="3000" b="1" i="0" u="none" strike="noStrike" kern="1200" cap="none" spc="0" normalizeH="0" baseline="0" noProof="0" dirty="0" err="1">
                <a:ln>
                  <a:noFill/>
                </a:ln>
                <a:solidFill>
                  <a:prstClr val="white"/>
                </a:solidFill>
                <a:effectLst/>
                <a:uLnTx/>
                <a:uFillTx/>
                <a:latin typeface="Helvetica" pitchFamily="2" charset="0"/>
                <a:ea typeface="+mn-ea"/>
                <a:cs typeface="+mn-cs"/>
              </a:rPr>
              <a:t>sasa</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xmlns="" id="{95931BC7-176D-3B48-9E8A-5FD2238E6F1D}"/>
              </a:ext>
            </a:extLst>
          </p:cNvPr>
          <p:cNvSpPr txBox="1"/>
          <p:nvPr/>
        </p:nvSpPr>
        <p:spPr>
          <a:xfrm>
            <a:off x="10028162" y="6550223"/>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46914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2099" t="5624" r="28595" b="17709"/>
          <a:stretch/>
        </p:blipFill>
        <p:spPr>
          <a:xfrm>
            <a:off x="-33338" y="0"/>
            <a:ext cx="7073554" cy="6858000"/>
          </a:xfrm>
          <a:prstGeom prst="rect">
            <a:avLst/>
          </a:prstGeom>
        </p:spPr>
      </p:pic>
      <p:sp>
        <p:nvSpPr>
          <p:cNvPr id="3" name="TextBox 2">
            <a:extLst>
              <a:ext uri="{FF2B5EF4-FFF2-40B4-BE49-F238E27FC236}">
                <a16:creationId xmlns="" xmlns:a16="http://schemas.microsoft.com/office/drawing/2014/main" id="{47BC074F-BC17-6041-985C-174810D58AF8}"/>
              </a:ext>
            </a:extLst>
          </p:cNvPr>
          <p:cNvSpPr txBox="1"/>
          <p:nvPr/>
        </p:nvSpPr>
        <p:spPr>
          <a:xfrm>
            <a:off x="7211246" y="2874282"/>
            <a:ext cx="4980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Shanghai:</a:t>
            </a:r>
            <a:r>
              <a:rPr kumimoji="0" lang="en-US" b="1" i="0" u="none" strike="noStrike" kern="1200" cap="none" spc="0" normalizeH="0" baseline="0" noProof="0" dirty="0">
                <a:ln>
                  <a:noFill/>
                </a:ln>
                <a:solidFill>
                  <a:srgbClr val="FFC000"/>
                </a:solidFill>
                <a:effectLst/>
                <a:uLnTx/>
                <a:uFillTx/>
                <a:latin typeface="Helvetica" pitchFamily="2" charset="0"/>
                <a:ea typeface="+mn-ea"/>
                <a:cs typeface="+mn-cs"/>
              </a:rPr>
              <a:t> </a:t>
            </a:r>
            <a:r>
              <a:rPr kumimoji="0" lang="en-US" b="1" i="0" u="none" strike="noStrike" kern="1200" cap="none" spc="0" normalizeH="0" baseline="0" noProof="0" dirty="0" err="1" smtClean="0">
                <a:ln>
                  <a:noFill/>
                </a:ln>
                <a:solidFill>
                  <a:srgbClr val="FFC000"/>
                </a:solidFill>
                <a:effectLst/>
                <a:uLnTx/>
                <a:uFillTx/>
                <a:latin typeface="Helvetica" pitchFamily="2" charset="0"/>
                <a:ea typeface="+mn-ea"/>
                <a:cs typeface="+mn-cs"/>
              </a:rPr>
              <a:t>Nyuzi</a:t>
            </a:r>
            <a:r>
              <a:rPr kumimoji="0" lang="en-US" b="1" i="0" u="none" strike="noStrike" kern="1200" cap="none" spc="0" normalizeH="0" baseline="0" noProof="0" dirty="0" smtClean="0">
                <a:ln>
                  <a:noFill/>
                </a:ln>
                <a:solidFill>
                  <a:srgbClr val="FFC000"/>
                </a:solidFill>
                <a:effectLst/>
                <a:uLnTx/>
                <a:uFillTx/>
                <a:latin typeface="Helvetica" pitchFamily="2" charset="0"/>
                <a:ea typeface="+mn-ea"/>
                <a:cs typeface="+mn-cs"/>
              </a:rPr>
              <a:t> </a:t>
            </a:r>
            <a:r>
              <a:rPr kumimoji="0" lang="en-US" b="1" i="0" u="none" strike="noStrike" kern="1200" cap="none" spc="0" normalizeH="0" baseline="0" noProof="0" dirty="0" err="1" smtClean="0">
                <a:ln>
                  <a:noFill/>
                </a:ln>
                <a:solidFill>
                  <a:srgbClr val="FFC000"/>
                </a:solidFill>
                <a:effectLst/>
                <a:uLnTx/>
                <a:uFillTx/>
                <a:latin typeface="Helvetica" pitchFamily="2" charset="0"/>
                <a:ea typeface="+mn-ea"/>
                <a:cs typeface="+mn-cs"/>
              </a:rPr>
              <a:t>joto</a:t>
            </a:r>
            <a:r>
              <a:rPr kumimoji="0" lang="en-US" b="1" i="0" u="none" strike="noStrike" kern="1200" cap="none" spc="0" normalizeH="0" baseline="0" noProof="0" dirty="0" smtClean="0">
                <a:ln>
                  <a:noFill/>
                </a:ln>
                <a:solidFill>
                  <a:srgbClr val="FFC000"/>
                </a:solidFill>
                <a:effectLst/>
                <a:uLnTx/>
                <a:uFillTx/>
                <a:latin typeface="Helvetica" pitchFamily="2" charset="0"/>
                <a:ea typeface="+mn-ea"/>
                <a:cs typeface="+mn-cs"/>
              </a:rPr>
              <a:t> 3.5 </a:t>
            </a:r>
            <a:r>
              <a:rPr kumimoji="0" lang="en-US" b="1" i="0" u="none" strike="noStrike" kern="1200" cap="none" spc="0" normalizeH="0" baseline="0" noProof="0" dirty="0" err="1" smtClean="0">
                <a:ln>
                  <a:noFill/>
                </a:ln>
                <a:solidFill>
                  <a:srgbClr val="FFC000"/>
                </a:solidFill>
                <a:effectLst/>
                <a:uLnTx/>
                <a:uFillTx/>
                <a:latin typeface="Helvetica" pitchFamily="2" charset="0"/>
                <a:ea typeface="+mn-ea"/>
                <a:cs typeface="+mn-cs"/>
              </a:rPr>
              <a:t>Centigredi</a:t>
            </a:r>
            <a:r>
              <a:rPr kumimoji="0" lang="en-US" b="1" i="0" u="none" strike="noStrike" kern="1200" cap="none" spc="0" normalizeH="0" baseline="0" noProof="0" dirty="0" smtClean="0">
                <a:ln>
                  <a:noFill/>
                </a:ln>
                <a:solidFill>
                  <a:srgbClr val="FFC000"/>
                </a:solidFill>
                <a:effectLst/>
                <a:uLnTx/>
                <a:uFillTx/>
                <a:latin typeface="Helvetica" pitchFamily="2" charset="0"/>
                <a:ea typeface="+mn-ea"/>
                <a:cs typeface="+mn-cs"/>
              </a:rPr>
              <a:t> (</a:t>
            </a:r>
            <a:r>
              <a:rPr kumimoji="0" lang="en-US" b="1" i="0" u="none" strike="noStrike" kern="1200" cap="none" spc="0" normalizeH="0" baseline="0" noProof="0" dirty="0">
                <a:ln>
                  <a:noFill/>
                </a:ln>
                <a:solidFill>
                  <a:srgbClr val="FFC000"/>
                </a:solidFill>
                <a:effectLst/>
                <a:uLnTx/>
                <a:uFillTx/>
                <a:latin typeface="Helvetica" pitchFamily="2" charset="0"/>
                <a:ea typeface="+mn-ea"/>
                <a:cs typeface="+mn-cs"/>
              </a:rPr>
              <a:t>3.5°C)</a:t>
            </a:r>
          </a:p>
        </p:txBody>
      </p:sp>
      <p:sp>
        <p:nvSpPr>
          <p:cNvPr id="5" name="TextBox 4">
            <a:extLst>
              <a:ext uri="{FF2B5EF4-FFF2-40B4-BE49-F238E27FC236}">
                <a16:creationId xmlns:a16="http://schemas.microsoft.com/office/drawing/2014/main" xmlns="" id="{95931BC7-176D-3B48-9E8A-5FD2238E6F1D}"/>
              </a:ext>
            </a:extLst>
          </p:cNvPr>
          <p:cNvSpPr txBox="1"/>
          <p:nvPr/>
        </p:nvSpPr>
        <p:spPr>
          <a:xfrm>
            <a:off x="10028162" y="6550223"/>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120860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5" name="TextBox 4">
            <a:extLst>
              <a:ext uri="{FF2B5EF4-FFF2-40B4-BE49-F238E27FC236}">
                <a16:creationId xmlns="" xmlns:a16="http://schemas.microsoft.com/office/drawing/2014/main" id="{BF06B585-DA22-B64B-AC19-7CEB29C1BD27}"/>
              </a:ext>
            </a:extLst>
          </p:cNvPr>
          <p:cNvSpPr txBox="1"/>
          <p:nvPr/>
        </p:nvSpPr>
        <p:spPr>
          <a:xfrm>
            <a:off x="7215188" y="2900353"/>
            <a:ext cx="52291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Jiji la New York : Kwa </a:t>
            </a:r>
            <a:r>
              <a:rPr kumimoji="0" lang="en-US" sz="3000" b="1" i="0" u="none" strike="noStrike" kern="1200" cap="none" spc="0" normalizeH="0" baseline="0" noProof="0" dirty="0" err="1">
                <a:ln>
                  <a:noFill/>
                </a:ln>
                <a:solidFill>
                  <a:prstClr val="white"/>
                </a:solidFill>
                <a:effectLst/>
                <a:uLnTx/>
                <a:uFillTx/>
                <a:latin typeface="Helvetica" pitchFamily="2" charset="0"/>
                <a:ea typeface="+mn-ea"/>
                <a:cs typeface="+mn-cs"/>
              </a:rPr>
              <a:t>sasa</a:t>
            </a:r>
            <a:endPar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xmlns="" id="{95931BC7-176D-3B48-9E8A-5FD2238E6F1D}"/>
              </a:ext>
            </a:extLst>
          </p:cNvPr>
          <p:cNvSpPr txBox="1"/>
          <p:nvPr/>
        </p:nvSpPr>
        <p:spPr>
          <a:xfrm>
            <a:off x="10028162" y="6550223"/>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53368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3"/>
          <a:srcRect l="10195" t="5859" r="28752" b="16768"/>
          <a:stretch/>
        </p:blipFill>
        <p:spPr>
          <a:xfrm>
            <a:off x="0" y="0"/>
            <a:ext cx="7215188" cy="6858000"/>
          </a:xfrm>
          <a:prstGeom prst="rect">
            <a:avLst/>
          </a:prstGeom>
        </p:spPr>
      </p:pic>
      <p:sp>
        <p:nvSpPr>
          <p:cNvPr id="4" name="TextBox 3">
            <a:extLst>
              <a:ext uri="{FF2B5EF4-FFF2-40B4-BE49-F238E27FC236}">
                <a16:creationId xmlns="" xmlns:a16="http://schemas.microsoft.com/office/drawing/2014/main" id="{DB1F5F25-77A2-B445-BE14-B7A81A2CBC6C}"/>
              </a:ext>
            </a:extLst>
          </p:cNvPr>
          <p:cNvSpPr txBox="1"/>
          <p:nvPr/>
        </p:nvSpPr>
        <p:spPr>
          <a:xfrm>
            <a:off x="7215189" y="2863293"/>
            <a:ext cx="4976811" cy="338554"/>
          </a:xfrm>
          <a:prstGeom prst="rect">
            <a:avLst/>
          </a:prstGeom>
          <a:noFill/>
        </p:spPr>
        <p:txBody>
          <a:bodyPr wrap="square" rtlCol="0">
            <a:spAutoFit/>
          </a:bodyPr>
          <a:lstStyle/>
          <a:p>
            <a:pPr lvl="0">
              <a:defRPr/>
            </a:pPr>
            <a:r>
              <a:rPr kumimoji="0" lang="en-US" sz="1600" b="1" i="0" u="none" strike="noStrike" kern="1200" cap="none" spc="0" normalizeH="0" baseline="0" noProof="0" dirty="0">
                <a:ln>
                  <a:noFill/>
                </a:ln>
                <a:solidFill>
                  <a:prstClr val="white"/>
                </a:solidFill>
                <a:effectLst/>
                <a:uLnTx/>
                <a:uFillTx/>
                <a:latin typeface="Helvetica" pitchFamily="2" charset="0"/>
              </a:rPr>
              <a:t>Jiji la New York: </a:t>
            </a:r>
            <a:r>
              <a:rPr lang="en-US" sz="1600" b="1" dirty="0" err="1">
                <a:solidFill>
                  <a:srgbClr val="FFC000"/>
                </a:solidFill>
                <a:latin typeface="Helvetica" pitchFamily="2" charset="0"/>
              </a:rPr>
              <a:t>Nyuzi</a:t>
            </a:r>
            <a:r>
              <a:rPr lang="en-US" sz="1600" b="1" dirty="0">
                <a:solidFill>
                  <a:srgbClr val="FFC000"/>
                </a:solidFill>
                <a:latin typeface="Helvetica" pitchFamily="2" charset="0"/>
              </a:rPr>
              <a:t> </a:t>
            </a:r>
            <a:r>
              <a:rPr lang="en-US" sz="1600" b="1" dirty="0" err="1">
                <a:solidFill>
                  <a:srgbClr val="FFC000"/>
                </a:solidFill>
                <a:latin typeface="Helvetica" pitchFamily="2" charset="0"/>
              </a:rPr>
              <a:t>joto</a:t>
            </a:r>
            <a:r>
              <a:rPr lang="en-US" sz="1600" b="1" dirty="0">
                <a:solidFill>
                  <a:srgbClr val="FFC000"/>
                </a:solidFill>
                <a:latin typeface="Helvetica" pitchFamily="2" charset="0"/>
              </a:rPr>
              <a:t> 3.5 </a:t>
            </a:r>
            <a:r>
              <a:rPr lang="en-US" sz="1600" b="1" dirty="0" err="1">
                <a:solidFill>
                  <a:srgbClr val="FFC000"/>
                </a:solidFill>
                <a:latin typeface="Helvetica" pitchFamily="2" charset="0"/>
              </a:rPr>
              <a:t>Centigredi</a:t>
            </a:r>
            <a:r>
              <a:rPr lang="en-US" sz="1600" b="1" dirty="0">
                <a:solidFill>
                  <a:srgbClr val="FFC000"/>
                </a:solidFill>
                <a:latin typeface="Helvetica" pitchFamily="2" charset="0"/>
              </a:rPr>
              <a:t> (3.5°C)</a:t>
            </a:r>
          </a:p>
        </p:txBody>
      </p:sp>
      <p:sp>
        <p:nvSpPr>
          <p:cNvPr id="6" name="TextBox 5">
            <a:extLst>
              <a:ext uri="{FF2B5EF4-FFF2-40B4-BE49-F238E27FC236}">
                <a16:creationId xmlns:a16="http://schemas.microsoft.com/office/drawing/2014/main" xmlns="" id="{95931BC7-176D-3B48-9E8A-5FD2238E6F1D}"/>
              </a:ext>
            </a:extLst>
          </p:cNvPr>
          <p:cNvSpPr txBox="1"/>
          <p:nvPr/>
        </p:nvSpPr>
        <p:spPr>
          <a:xfrm>
            <a:off x="10028162" y="6550223"/>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400161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 xmlns:a16="http://schemas.microsoft.com/office/drawing/2014/main" id="{3DB44814-CD55-1E4A-9361-492AB33AB9C2}"/>
              </a:ext>
            </a:extLst>
          </p:cNvPr>
          <p:cNvSpPr txBox="1">
            <a:spLocks noChangeArrowheads="1"/>
          </p:cNvSpPr>
          <p:nvPr/>
        </p:nvSpPr>
        <p:spPr bwMode="auto">
          <a:xfrm>
            <a:off x="206829" y="610425"/>
            <a:ext cx="2883790" cy="9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Wall Street </a:t>
            </a:r>
            <a:endParaRPr lang="en-US" sz="2800" b="1" dirty="0" smtClean="0">
              <a:solidFill>
                <a:schemeClr val="bg1"/>
              </a:solidFill>
              <a:latin typeface="Helvetica" pitchFamily="2" charset="0"/>
              <a:cs typeface="Arial" charset="0"/>
            </a:endParaRPr>
          </a:p>
          <a:p>
            <a:r>
              <a:rPr lang="en-US" sz="2800" b="1" dirty="0" err="1" smtClean="0">
                <a:solidFill>
                  <a:schemeClr val="bg1"/>
                </a:solidFill>
                <a:latin typeface="Helvetica" pitchFamily="2" charset="0"/>
                <a:cs typeface="Arial" charset="0"/>
              </a:rPr>
              <a:t>kwa</a:t>
            </a:r>
            <a:r>
              <a:rPr lang="en-US" sz="2800" b="1" dirty="0" smtClean="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sasa</a:t>
            </a:r>
            <a:endParaRPr lang="en-US" sz="2800" b="1" dirty="0">
              <a:solidFill>
                <a:schemeClr val="bg1"/>
              </a:solidFill>
              <a:latin typeface="Helvetica" pitchFamily="2" charset="0"/>
              <a:cs typeface="Arial" charset="0"/>
            </a:endParaRPr>
          </a:p>
        </p:txBody>
      </p:sp>
      <p:pic>
        <p:nvPicPr>
          <p:cNvPr id="7" name="Picture 6">
            <a:extLst>
              <a:ext uri="{FF2B5EF4-FFF2-40B4-BE49-F238E27FC236}">
                <a16:creationId xmlns="" xmlns:a16="http://schemas.microsoft.com/office/drawing/2014/main" id="{88BC666F-B154-6647-ABDA-9C1E637D1E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86075" y="1"/>
            <a:ext cx="9305925" cy="6858000"/>
          </a:xfrm>
          <a:prstGeom prst="rect">
            <a:avLst/>
          </a:prstGeom>
        </p:spPr>
      </p:pic>
      <p:sp>
        <p:nvSpPr>
          <p:cNvPr id="6" name="TextBox 5">
            <a:extLst>
              <a:ext uri="{FF2B5EF4-FFF2-40B4-BE49-F238E27FC236}">
                <a16:creationId xmlns:a16="http://schemas.microsoft.com/office/drawing/2014/main" xmlns="" id="{95931BC7-176D-3B48-9E8A-5FD2238E6F1D}"/>
              </a:ext>
            </a:extLst>
          </p:cNvPr>
          <p:cNvSpPr txBox="1"/>
          <p:nvPr/>
        </p:nvSpPr>
        <p:spPr>
          <a:xfrm>
            <a:off x="0" y="6396334"/>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30725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dirty="0" err="1">
                <a:solidFill>
                  <a:schemeClr val="tx1">
                    <a:lumMod val="65000"/>
                    <a:lumOff val="35000"/>
                  </a:schemeClr>
                </a:solidFill>
              </a:rPr>
              <a:t>Imeandaliwa</a:t>
            </a:r>
            <a:r>
              <a:rPr lang="en-US" dirty="0">
                <a:solidFill>
                  <a:schemeClr val="tx1">
                    <a:lumMod val="65000"/>
                    <a:lumOff val="35000"/>
                  </a:schemeClr>
                </a:solidFill>
              </a:rPr>
              <a:t> </a:t>
            </a:r>
            <a:r>
              <a:rPr lang="en-US" dirty="0" err="1">
                <a:solidFill>
                  <a:schemeClr val="tx1">
                    <a:lumMod val="65000"/>
                    <a:lumOff val="35000"/>
                  </a:schemeClr>
                </a:solidFill>
              </a:rPr>
              <a:t>na</a:t>
            </a:r>
            <a:r>
              <a:rPr lang="en-US" sz="3200" dirty="0">
                <a:solidFill>
                  <a:schemeClr val="tx1">
                    <a:lumMod val="65000"/>
                    <a:lumOff val="35000"/>
                  </a:schemeClr>
                </a:solidFill>
              </a:rPr>
              <a:t>:</a:t>
            </a:r>
          </a:p>
        </p:txBody>
      </p:sp>
      <p:pic>
        <p:nvPicPr>
          <p:cNvPr id="6" name="Picture 5" descr="logo2.jpeg"/>
          <p:cNvPicPr/>
          <p:nvPr/>
        </p:nvPicPr>
        <p:blipFill>
          <a:blip r:embed="rId3">
            <a:extLst>
              <a:ext uri="{28A0092B-C50C-407E-A947-70E740481C1C}">
                <a14:useLocalDpi xmlns:a14="http://schemas.microsoft.com/office/drawing/2010/main"/>
              </a:ext>
            </a:extLst>
          </a:blip>
          <a:srcRect/>
          <a:stretch>
            <a:fillRect/>
          </a:stretch>
        </p:blipFill>
        <p:spPr bwMode="auto">
          <a:xfrm>
            <a:off x="8649435" y="3086016"/>
            <a:ext cx="2823570" cy="1534110"/>
          </a:xfrm>
          <a:prstGeom prst="rect">
            <a:avLst/>
          </a:prstGeom>
          <a:noFill/>
        </p:spPr>
      </p:pic>
      <p:pic>
        <p:nvPicPr>
          <p:cNvPr id="11" name="Picture 2" descr="Ci Logo">
            <a:extLst>
              <a:ext uri="{FF2B5EF4-FFF2-40B4-BE49-F238E27FC236}">
                <a16:creationId xmlns="" xmlns:a16="http://schemas.microsoft.com/office/drawing/2014/main" id="{C80013A7-A55D-425C-90AC-02648B17B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34" y="3086016"/>
            <a:ext cx="3588992" cy="17022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t sloan sustainability">
            <a:extLst>
              <a:ext uri="{FF2B5EF4-FFF2-40B4-BE49-F238E27FC236}">
                <a16:creationId xmlns="" xmlns:a16="http://schemas.microsoft.com/office/drawing/2014/main" id="{A7F6CB2A-C484-42AC-92E9-238A99F63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63452" y="2872741"/>
            <a:ext cx="2128757" cy="21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3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E4B118D-99A4-1F44-A89E-4D0D8B349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1552"/>
          <a:stretch/>
        </p:blipFill>
        <p:spPr>
          <a:xfrm>
            <a:off x="2887077" y="-1"/>
            <a:ext cx="9305925" cy="6964471"/>
          </a:xfrm>
          <a:prstGeom prst="rect">
            <a:avLst/>
          </a:prstGeom>
        </p:spPr>
      </p:pic>
      <p:sp>
        <p:nvSpPr>
          <p:cNvPr id="10" name="TextBox 2">
            <a:extLst>
              <a:ext uri="{FF2B5EF4-FFF2-40B4-BE49-F238E27FC236}">
                <a16:creationId xmlns="" xmlns:a16="http://schemas.microsoft.com/office/drawing/2014/main" id="{3DB44814-CD55-1E4A-9361-492AB33AB9C2}"/>
              </a:ext>
            </a:extLst>
          </p:cNvPr>
          <p:cNvSpPr txBox="1">
            <a:spLocks noChangeArrowheads="1"/>
          </p:cNvSpPr>
          <p:nvPr/>
        </p:nvSpPr>
        <p:spPr bwMode="auto">
          <a:xfrm>
            <a:off x="206829" y="418130"/>
            <a:ext cx="2673752" cy="26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na</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ongezeko</a:t>
            </a:r>
            <a:r>
              <a:rPr lang="en-US" sz="2800" b="1" dirty="0">
                <a:solidFill>
                  <a:schemeClr val="bg1"/>
                </a:solidFill>
                <a:latin typeface="Helvetica" pitchFamily="2" charset="0"/>
                <a:cs typeface="Arial" charset="0"/>
              </a:rPr>
              <a:t> la </a:t>
            </a:r>
            <a:r>
              <a:rPr lang="en-US" sz="2800" b="1" dirty="0" err="1">
                <a:solidFill>
                  <a:schemeClr val="bg1"/>
                </a:solidFill>
                <a:latin typeface="Helvetica" pitchFamily="2" charset="0"/>
                <a:cs typeface="Arial" charset="0"/>
              </a:rPr>
              <a:t>joto</a:t>
            </a:r>
            <a:r>
              <a:rPr lang="en-US" sz="2800" b="1" dirty="0">
                <a:solidFill>
                  <a:schemeClr val="bg1"/>
                </a:solidFill>
                <a:latin typeface="Helvetica" pitchFamily="2" charset="0"/>
                <a:cs typeface="Arial" charset="0"/>
              </a:rPr>
              <a:t> </a:t>
            </a:r>
            <a:r>
              <a:rPr lang="en-US" sz="2800" b="1" dirty="0" smtClean="0">
                <a:solidFill>
                  <a:schemeClr val="bg1"/>
                </a:solidFill>
                <a:latin typeface="Helvetica" pitchFamily="2" charset="0"/>
                <a:cs typeface="Arial" charset="0"/>
              </a:rPr>
              <a:t>la </a:t>
            </a:r>
            <a:r>
              <a:rPr lang="en-US" sz="2800" b="1" dirty="0" err="1" smtClean="0">
                <a:solidFill>
                  <a:schemeClr val="bg1"/>
                </a:solidFill>
                <a:latin typeface="Helvetica" pitchFamily="2" charset="0"/>
                <a:cs typeface="Arial" charset="0"/>
              </a:rPr>
              <a:t>nyuzi</a:t>
            </a:r>
            <a:r>
              <a:rPr lang="en-US" sz="2800" b="1" dirty="0" smtClean="0">
                <a:solidFill>
                  <a:schemeClr val="bg1"/>
                </a:solidFill>
                <a:latin typeface="Helvetica" pitchFamily="2" charset="0"/>
                <a:cs typeface="Arial" charset="0"/>
              </a:rPr>
              <a:t> </a:t>
            </a:r>
            <a:r>
              <a:rPr lang="en-US" sz="2800" b="1" dirty="0" err="1" smtClean="0">
                <a:solidFill>
                  <a:schemeClr val="bg1"/>
                </a:solidFill>
                <a:latin typeface="Helvetica" pitchFamily="2" charset="0"/>
                <a:cs typeface="Arial" charset="0"/>
              </a:rPr>
              <a:t>joto</a:t>
            </a:r>
            <a:r>
              <a:rPr lang="en-US" sz="2800" b="1" dirty="0" smtClean="0">
                <a:solidFill>
                  <a:schemeClr val="bg1"/>
                </a:solidFill>
                <a:latin typeface="Helvetica" pitchFamily="2" charset="0"/>
                <a:cs typeface="Arial" charset="0"/>
              </a:rPr>
              <a:t> 4 </a:t>
            </a:r>
            <a:r>
              <a:rPr lang="en-US" sz="2800" b="1" dirty="0" err="1" smtClean="0">
                <a:solidFill>
                  <a:schemeClr val="bg1"/>
                </a:solidFill>
                <a:latin typeface="Helvetica" pitchFamily="2" charset="0"/>
                <a:cs typeface="Arial" charset="0"/>
              </a:rPr>
              <a:t>sentigredi</a:t>
            </a:r>
            <a:r>
              <a:rPr lang="en-US" sz="2800" b="1" dirty="0" smtClean="0">
                <a:solidFill>
                  <a:schemeClr val="bg1"/>
                </a:solidFill>
                <a:latin typeface="Helvetica" pitchFamily="2" charset="0"/>
                <a:cs typeface="Arial" charset="0"/>
              </a:rPr>
              <a:t>  </a:t>
            </a:r>
            <a:r>
              <a:rPr lang="en-US" sz="2800" b="1" dirty="0">
                <a:solidFill>
                  <a:schemeClr val="bg1"/>
                </a:solidFill>
                <a:latin typeface="Helvetica" pitchFamily="2" charset="0"/>
                <a:cs typeface="Arial" charset="0"/>
              </a:rPr>
              <a:t>(4ºC)</a:t>
            </a:r>
          </a:p>
        </p:txBody>
      </p:sp>
      <p:sp>
        <p:nvSpPr>
          <p:cNvPr id="6" name="TextBox 5">
            <a:extLst>
              <a:ext uri="{FF2B5EF4-FFF2-40B4-BE49-F238E27FC236}">
                <a16:creationId xmlns:a16="http://schemas.microsoft.com/office/drawing/2014/main" xmlns="" id="{95931BC7-176D-3B48-9E8A-5FD2238E6F1D}"/>
              </a:ext>
            </a:extLst>
          </p:cNvPr>
          <p:cNvSpPr txBox="1"/>
          <p:nvPr/>
        </p:nvSpPr>
        <p:spPr>
          <a:xfrm>
            <a:off x="0" y="6396334"/>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179332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 xmlns:a16="http://schemas.microsoft.com/office/drawing/2014/main" id="{3DB44814-CD55-1E4A-9361-492AB33AB9C2}"/>
              </a:ext>
            </a:extLst>
          </p:cNvPr>
          <p:cNvSpPr txBox="1">
            <a:spLocks noChangeArrowheads="1"/>
          </p:cNvSpPr>
          <p:nvPr/>
        </p:nvSpPr>
        <p:spPr bwMode="auto">
          <a:xfrm>
            <a:off x="357809" y="434959"/>
            <a:ext cx="2315943" cy="26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err="1">
                <a:solidFill>
                  <a:schemeClr val="bg1"/>
                </a:solidFill>
                <a:latin typeface="Helvetica" pitchFamily="2" charset="0"/>
                <a:cs typeface="Arial" charset="0"/>
              </a:rPr>
              <a:t>Ongezeko</a:t>
            </a:r>
            <a:r>
              <a:rPr lang="en-US" sz="2800" b="1" dirty="0">
                <a:solidFill>
                  <a:schemeClr val="bg1"/>
                </a:solidFill>
                <a:latin typeface="Helvetica" pitchFamily="2" charset="0"/>
                <a:cs typeface="Arial" charset="0"/>
              </a:rPr>
              <a:t> la </a:t>
            </a:r>
            <a:r>
              <a:rPr lang="en-US" sz="2800" b="1" dirty="0" err="1">
                <a:solidFill>
                  <a:schemeClr val="bg1"/>
                </a:solidFill>
                <a:latin typeface="Helvetica" pitchFamily="2" charset="0"/>
                <a:cs typeface="Arial" charset="0"/>
              </a:rPr>
              <a:t>joto</a:t>
            </a:r>
            <a:r>
              <a:rPr lang="en-US" sz="2800" b="1" dirty="0">
                <a:solidFill>
                  <a:schemeClr val="bg1"/>
                </a:solidFill>
                <a:latin typeface="Helvetica" pitchFamily="2" charset="0"/>
                <a:cs typeface="Arial" charset="0"/>
              </a:rPr>
              <a:t> </a:t>
            </a:r>
            <a:r>
              <a:rPr lang="en-US" sz="2800" b="1" dirty="0" err="1" smtClean="0">
                <a:solidFill>
                  <a:schemeClr val="bg1"/>
                </a:solidFill>
                <a:latin typeface="Helvetica" pitchFamily="2" charset="0"/>
                <a:cs typeface="Arial" charset="0"/>
              </a:rPr>
              <a:t>jijini</a:t>
            </a:r>
            <a:r>
              <a:rPr lang="en-US" sz="2800" b="1" dirty="0" smtClean="0">
                <a:solidFill>
                  <a:schemeClr val="bg1"/>
                </a:solidFill>
                <a:latin typeface="Helvetica" pitchFamily="2" charset="0"/>
                <a:cs typeface="Arial" charset="0"/>
              </a:rPr>
              <a:t> London </a:t>
            </a:r>
            <a:r>
              <a:rPr lang="en-US" sz="2800" b="1" dirty="0" err="1" smtClean="0">
                <a:solidFill>
                  <a:schemeClr val="bg1"/>
                </a:solidFill>
                <a:latin typeface="Helvetica" pitchFamily="2" charset="0"/>
                <a:cs typeface="Arial" charset="0"/>
              </a:rPr>
              <a:t>kwa</a:t>
            </a:r>
            <a:r>
              <a:rPr lang="en-US" sz="2800" b="1" dirty="0" smtClean="0">
                <a:solidFill>
                  <a:schemeClr val="bg1"/>
                </a:solidFill>
                <a:latin typeface="Helvetica" pitchFamily="2" charset="0"/>
                <a:cs typeface="Arial" charset="0"/>
              </a:rPr>
              <a:t> </a:t>
            </a:r>
            <a:r>
              <a:rPr lang="en-US" sz="2800" b="1" dirty="0" err="1" smtClean="0">
                <a:solidFill>
                  <a:schemeClr val="bg1"/>
                </a:solidFill>
                <a:latin typeface="Helvetica" pitchFamily="2" charset="0"/>
                <a:cs typeface="Arial" charset="0"/>
              </a:rPr>
              <a:t>nyuzi</a:t>
            </a:r>
            <a:r>
              <a:rPr lang="en-US" sz="2800" b="1" dirty="0" smtClean="0">
                <a:solidFill>
                  <a:schemeClr val="bg1"/>
                </a:solidFill>
                <a:latin typeface="Helvetica" pitchFamily="2" charset="0"/>
                <a:cs typeface="Arial" charset="0"/>
              </a:rPr>
              <a:t> </a:t>
            </a:r>
            <a:r>
              <a:rPr lang="en-US" sz="2800" b="1" dirty="0" err="1" smtClean="0">
                <a:solidFill>
                  <a:schemeClr val="bg1"/>
                </a:solidFill>
                <a:latin typeface="Helvetica" pitchFamily="2" charset="0"/>
                <a:cs typeface="Arial" charset="0"/>
              </a:rPr>
              <a:t>joto</a:t>
            </a:r>
            <a:r>
              <a:rPr lang="en-US" sz="2800" b="1" dirty="0" smtClean="0">
                <a:solidFill>
                  <a:schemeClr val="bg1"/>
                </a:solidFill>
                <a:latin typeface="Helvetica" pitchFamily="2" charset="0"/>
                <a:cs typeface="Arial" charset="0"/>
              </a:rPr>
              <a:t> 4 </a:t>
            </a:r>
            <a:r>
              <a:rPr lang="en-US" sz="2800" b="1" dirty="0" err="1">
                <a:solidFill>
                  <a:schemeClr val="bg1"/>
                </a:solidFill>
                <a:latin typeface="Helvetica" pitchFamily="2" charset="0"/>
                <a:cs typeface="Arial" charset="0"/>
              </a:rPr>
              <a:t>sentigredi</a:t>
            </a:r>
            <a:r>
              <a:rPr lang="en-US" sz="2800" b="1" dirty="0">
                <a:solidFill>
                  <a:schemeClr val="bg1"/>
                </a:solidFill>
                <a:latin typeface="Helvetica" pitchFamily="2" charset="0"/>
                <a:cs typeface="Arial" charset="0"/>
              </a:rPr>
              <a:t> </a:t>
            </a:r>
            <a:r>
              <a:rPr lang="en-US" sz="2800" b="1" dirty="0" smtClean="0">
                <a:solidFill>
                  <a:schemeClr val="bg1"/>
                </a:solidFill>
                <a:latin typeface="Helvetica" pitchFamily="2" charset="0"/>
                <a:cs typeface="Arial" charset="0"/>
              </a:rPr>
              <a:t>(</a:t>
            </a:r>
            <a:r>
              <a:rPr lang="en-US" sz="2800" b="1" dirty="0">
                <a:solidFill>
                  <a:schemeClr val="bg1"/>
                </a:solidFill>
                <a:latin typeface="Helvetica" pitchFamily="2" charset="0"/>
                <a:cs typeface="Arial" charset="0"/>
              </a:rPr>
              <a:t>4ºC)</a:t>
            </a:r>
          </a:p>
        </p:txBody>
      </p:sp>
      <p:sp>
        <p:nvSpPr>
          <p:cNvPr id="5" name="TextBox 4">
            <a:extLst>
              <a:ext uri="{FF2B5EF4-FFF2-40B4-BE49-F238E27FC236}">
                <a16:creationId xmlns:a16="http://schemas.microsoft.com/office/drawing/2014/main" xmlns="" id="{95931BC7-176D-3B48-9E8A-5FD2238E6F1D}"/>
              </a:ext>
            </a:extLst>
          </p:cNvPr>
          <p:cNvSpPr txBox="1"/>
          <p:nvPr/>
        </p:nvSpPr>
        <p:spPr>
          <a:xfrm>
            <a:off x="0" y="6396334"/>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67722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 xmlns:a16="http://schemas.microsoft.com/office/drawing/2014/main" id="{50C0D06E-4D07-7F46-B9A0-E98A85A445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 xmlns:a16="http://schemas.microsoft.com/office/drawing/2014/main" id="{3DB44814-CD55-1E4A-9361-492AB33AB9C2}"/>
              </a:ext>
            </a:extLst>
          </p:cNvPr>
          <p:cNvSpPr txBox="1">
            <a:spLocks noChangeArrowheads="1"/>
          </p:cNvSpPr>
          <p:nvPr/>
        </p:nvSpPr>
        <p:spPr bwMode="auto">
          <a:xfrm>
            <a:off x="114065" y="434959"/>
            <a:ext cx="2803720" cy="224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Shanghai </a:t>
            </a:r>
            <a:r>
              <a:rPr lang="en-US" sz="2800" b="1" dirty="0" err="1">
                <a:solidFill>
                  <a:schemeClr val="bg1"/>
                </a:solidFill>
                <a:latin typeface="Helvetica" pitchFamily="2" charset="0"/>
                <a:cs typeface="Arial" charset="0"/>
              </a:rPr>
              <a:t>baada</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ya</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ongezeko</a:t>
            </a:r>
            <a:r>
              <a:rPr lang="en-US" sz="2800" b="1" dirty="0">
                <a:solidFill>
                  <a:schemeClr val="bg1"/>
                </a:solidFill>
                <a:latin typeface="Helvetica" pitchFamily="2" charset="0"/>
                <a:cs typeface="Arial" charset="0"/>
              </a:rPr>
              <a:t> la </a:t>
            </a:r>
            <a:r>
              <a:rPr lang="en-US" sz="2800" b="1" dirty="0" err="1">
                <a:solidFill>
                  <a:schemeClr val="bg1"/>
                </a:solidFill>
                <a:latin typeface="Helvetica" pitchFamily="2" charset="0"/>
                <a:cs typeface="Arial" charset="0"/>
              </a:rPr>
              <a:t>joto</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sentigredi</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nne</a:t>
            </a:r>
            <a:r>
              <a:rPr lang="en-US" sz="2800" b="1" dirty="0">
                <a:solidFill>
                  <a:schemeClr val="bg1"/>
                </a:solidFill>
                <a:latin typeface="Helvetica" pitchFamily="2" charset="0"/>
                <a:cs typeface="Arial" charset="0"/>
              </a:rPr>
              <a:t> (4ºC)</a:t>
            </a:r>
          </a:p>
        </p:txBody>
      </p:sp>
      <p:sp>
        <p:nvSpPr>
          <p:cNvPr id="7" name="TextBox 6">
            <a:extLst>
              <a:ext uri="{FF2B5EF4-FFF2-40B4-BE49-F238E27FC236}">
                <a16:creationId xmlns:a16="http://schemas.microsoft.com/office/drawing/2014/main" xmlns="" id="{95931BC7-176D-3B48-9E8A-5FD2238E6F1D}"/>
              </a:ext>
            </a:extLst>
          </p:cNvPr>
          <p:cNvSpPr txBox="1"/>
          <p:nvPr/>
        </p:nvSpPr>
        <p:spPr>
          <a:xfrm>
            <a:off x="0" y="6396334"/>
            <a:ext cx="3128210" cy="307777"/>
          </a:xfrm>
          <a:prstGeom prst="rect">
            <a:avLst/>
          </a:prstGeom>
          <a:noFill/>
        </p:spPr>
        <p:txBody>
          <a:bodyPr wrap="square" rtlCol="0">
            <a:spAutoFit/>
          </a:bodyPr>
          <a:lstStyle/>
          <a:p>
            <a:r>
              <a:rPr lang="en-US" sz="1400" dirty="0" err="1" smtClean="0">
                <a:solidFill>
                  <a:schemeClr val="bg1"/>
                </a:solidFill>
                <a:latin typeface="Helvetica Light" panose="020B0403020202020204" pitchFamily="34" charset="0"/>
                <a:ea typeface="Arial" charset="0"/>
                <a:cs typeface="Arial" charset="0"/>
              </a:rPr>
              <a:t>Chanzo</a:t>
            </a:r>
            <a:r>
              <a:rPr lang="en-US" sz="1400" dirty="0" smtClean="0">
                <a:solidFill>
                  <a:schemeClr val="bg1"/>
                </a:solidFill>
                <a:latin typeface="Helvetica Light" panose="020B0403020202020204" pitchFamily="34" charset="0"/>
                <a:ea typeface="Arial" charset="0"/>
                <a:cs typeface="Arial" charset="0"/>
              </a:rPr>
              <a:t>: </a:t>
            </a:r>
            <a:r>
              <a:rPr lang="en-US" sz="1400" dirty="0">
                <a:solidFill>
                  <a:schemeClr val="bg1"/>
                </a:solidFill>
                <a:latin typeface="Helvetica Light" panose="020B0403020202020204" pitchFamily="34" charset="0"/>
                <a:ea typeface="Arial" charset="0"/>
                <a:cs typeface="Arial" charset="0"/>
              </a:rPr>
              <a:t>Climate Central</a:t>
            </a:r>
          </a:p>
        </p:txBody>
      </p:sp>
    </p:spTree>
    <p:extLst>
      <p:ext uri="{BB962C8B-B14F-4D97-AF65-F5344CB8AC3E}">
        <p14:creationId xmlns:p14="http://schemas.microsoft.com/office/powerpoint/2010/main" val="429261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 xmlns:a16="http://schemas.microsoft.com/office/drawing/2014/main" id="{BA8AF027-D47F-4C5C-811F-F1142141C71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194"/>
          <a:stretch/>
        </p:blipFill>
        <p:spPr bwMode="auto">
          <a:xfrm>
            <a:off x="0" y="1420586"/>
            <a:ext cx="12192001" cy="5437414"/>
          </a:xfrm>
          <a:prstGeom prst="rect">
            <a:avLst/>
          </a:prstGeom>
          <a:solidFill>
            <a:srgbClr val="114C8A"/>
          </a:solidFill>
        </p:spPr>
      </p:pic>
      <p:sp>
        <p:nvSpPr>
          <p:cNvPr id="7" name="TextBox 6">
            <a:extLst>
              <a:ext uri="{FF2B5EF4-FFF2-40B4-BE49-F238E27FC236}">
                <a16:creationId xmlns="" xmlns:a16="http://schemas.microsoft.com/office/drawing/2014/main" id="{92090F93-074C-DD49-BE60-540C086B2069}"/>
              </a:ext>
            </a:extLst>
          </p:cNvPr>
          <p:cNvSpPr txBox="1"/>
          <p:nvPr/>
        </p:nvSpPr>
        <p:spPr>
          <a:xfrm>
            <a:off x="-1" y="6519446"/>
            <a:ext cx="4310743"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Chanzo</a:t>
            </a:r>
            <a:r>
              <a:rPr lang="en-US" sz="1600" dirty="0">
                <a:solidFill>
                  <a:schemeClr val="bg1"/>
                </a:solidFill>
                <a:latin typeface="Helvetica Light" panose="020B0403020202020204" pitchFamily="34" charset="0"/>
                <a:ea typeface="Arial" charset="0"/>
                <a:cs typeface="Arial" charset="0"/>
              </a:rPr>
              <a:t>: Morgan Stanley, IPCC, CNBC</a:t>
            </a:r>
          </a:p>
        </p:txBody>
      </p:sp>
      <p:sp>
        <p:nvSpPr>
          <p:cNvPr id="5" name="Title 4">
            <a:extLst>
              <a:ext uri="{FF2B5EF4-FFF2-40B4-BE49-F238E27FC236}">
                <a16:creationId xmlns="" xmlns:a16="http://schemas.microsoft.com/office/drawing/2014/main" id="{450739E1-B483-C54C-ABB6-FDDAC947BF0E}"/>
              </a:ext>
            </a:extLst>
          </p:cNvPr>
          <p:cNvSpPr>
            <a:spLocks noGrp="1"/>
          </p:cNvSpPr>
          <p:nvPr>
            <p:ph type="ctrTitle"/>
          </p:nvPr>
        </p:nvSpPr>
        <p:spPr>
          <a:xfrm>
            <a:off x="466722" y="274036"/>
            <a:ext cx="11261452" cy="1081399"/>
          </a:xfrm>
        </p:spPr>
        <p:txBody>
          <a:bodyPr/>
          <a:lstStyle/>
          <a:p>
            <a:r>
              <a:rPr lang="en-US" sz="2200" dirty="0" err="1">
                <a:latin typeface="Helvetica Light" panose="020B0403020202020204" pitchFamily="34" charset="0"/>
              </a:rPr>
              <a:t>Gharama</a:t>
            </a:r>
            <a:r>
              <a:rPr lang="en-US" sz="2200" dirty="0">
                <a:latin typeface="Helvetica Light" panose="020B0403020202020204" pitchFamily="34" charset="0"/>
              </a:rPr>
              <a:t> </a:t>
            </a:r>
            <a:r>
              <a:rPr lang="en-US" sz="2200" dirty="0" err="1">
                <a:latin typeface="Helvetica Light" panose="020B0403020202020204" pitchFamily="34" charset="0"/>
              </a:rPr>
              <a:t>ya</a:t>
            </a:r>
            <a:r>
              <a:rPr lang="en-US" sz="2200" dirty="0">
                <a:latin typeface="Helvetica Light" panose="020B0403020202020204" pitchFamily="34" charset="0"/>
              </a:rPr>
              <a:t> </a:t>
            </a:r>
            <a:r>
              <a:rPr lang="en-US" sz="2200" dirty="0" err="1">
                <a:latin typeface="Helvetica Light" panose="020B0403020202020204" pitchFamily="34" charset="0"/>
              </a:rPr>
              <a:t>majanga</a:t>
            </a:r>
            <a:r>
              <a:rPr lang="en-US" sz="2200" dirty="0">
                <a:latin typeface="Helvetica Light" panose="020B0403020202020204" pitchFamily="34" charset="0"/>
              </a:rPr>
              <a:t> </a:t>
            </a:r>
            <a:r>
              <a:rPr lang="en-US" sz="2200" dirty="0" err="1">
                <a:latin typeface="Helvetica Light" panose="020B0403020202020204" pitchFamily="34" charset="0"/>
              </a:rPr>
              <a:t>yanayotokana</a:t>
            </a:r>
            <a:r>
              <a:rPr lang="en-US" sz="2200" dirty="0">
                <a:latin typeface="Helvetica Light" panose="020B0403020202020204" pitchFamily="34" charset="0"/>
              </a:rPr>
              <a:t> </a:t>
            </a:r>
            <a:r>
              <a:rPr lang="en-US" sz="2200" dirty="0" err="1">
                <a:latin typeface="Helvetica Light" panose="020B0403020202020204" pitchFamily="34" charset="0"/>
              </a:rPr>
              <a:t>na</a:t>
            </a:r>
            <a:r>
              <a:rPr lang="en-US" sz="2200" dirty="0">
                <a:latin typeface="Helvetica Light" panose="020B0403020202020204" pitchFamily="34" charset="0"/>
              </a:rPr>
              <a:t> </a:t>
            </a:r>
            <a:r>
              <a:rPr lang="en-US" sz="2200" dirty="0" err="1">
                <a:latin typeface="Helvetica Light" panose="020B0403020202020204" pitchFamily="34" charset="0"/>
              </a:rPr>
              <a:t>mabadiliko</a:t>
            </a:r>
            <a:r>
              <a:rPr lang="en-US" sz="2200" dirty="0">
                <a:latin typeface="Helvetica Light" panose="020B0403020202020204" pitchFamily="34" charset="0"/>
              </a:rPr>
              <a:t> </a:t>
            </a:r>
            <a:r>
              <a:rPr lang="en-US" sz="2200" dirty="0" err="1">
                <a:latin typeface="Helvetica Light" panose="020B0403020202020204" pitchFamily="34" charset="0"/>
              </a:rPr>
              <a:t>ya</a:t>
            </a:r>
            <a:r>
              <a:rPr lang="en-US" sz="2200" dirty="0">
                <a:latin typeface="Helvetica Light" panose="020B0403020202020204" pitchFamily="34" charset="0"/>
              </a:rPr>
              <a:t> </a:t>
            </a:r>
            <a:r>
              <a:rPr lang="en-US" sz="2200" dirty="0" err="1" smtClean="0">
                <a:latin typeface="Helvetica Light" panose="020B0403020202020204" pitchFamily="34" charset="0"/>
              </a:rPr>
              <a:t>tabianchi</a:t>
            </a:r>
            <a:r>
              <a:rPr lang="en-US" sz="2200" dirty="0" smtClean="0">
                <a:latin typeface="Helvetica Light" panose="020B0403020202020204" pitchFamily="34" charset="0"/>
              </a:rPr>
              <a:t> </a:t>
            </a:r>
            <a:r>
              <a:rPr lang="en-US" sz="2200" dirty="0" err="1">
                <a:latin typeface="Helvetica Light" panose="020B0403020202020204" pitchFamily="34" charset="0"/>
              </a:rPr>
              <a:t>ni</a:t>
            </a:r>
            <a:r>
              <a:rPr lang="en-US" sz="2200" dirty="0">
                <a:latin typeface="Helvetica Light" panose="020B0403020202020204" pitchFamily="34" charset="0"/>
              </a:rPr>
              <a:t> </a:t>
            </a:r>
            <a:r>
              <a:rPr lang="en-US" sz="2200" dirty="0" err="1">
                <a:latin typeface="Helvetica Light" panose="020B0403020202020204" pitchFamily="34" charset="0"/>
              </a:rPr>
              <a:t>dola</a:t>
            </a:r>
            <a:r>
              <a:rPr lang="en-US" sz="2200" dirty="0">
                <a:latin typeface="Helvetica Light" panose="020B0403020202020204" pitchFamily="34" charset="0"/>
              </a:rPr>
              <a:t> za </a:t>
            </a:r>
            <a:r>
              <a:rPr lang="en-US" sz="2200" dirty="0" err="1">
                <a:latin typeface="Helvetica Light" panose="020B0403020202020204" pitchFamily="34" charset="0"/>
              </a:rPr>
              <a:t>kimarekani</a:t>
            </a:r>
            <a:r>
              <a:rPr lang="en-US" sz="2200" dirty="0">
                <a:latin typeface="Helvetica Light" panose="020B0403020202020204" pitchFamily="34" charset="0"/>
              </a:rPr>
              <a:t> </a:t>
            </a:r>
            <a:r>
              <a:rPr lang="en-US" sz="2200" dirty="0" err="1">
                <a:latin typeface="Helvetica Light" panose="020B0403020202020204" pitchFamily="34" charset="0"/>
              </a:rPr>
              <a:t>bilioni</a:t>
            </a:r>
            <a:r>
              <a:rPr lang="en-US" sz="2200" dirty="0">
                <a:latin typeface="Helvetica Light" panose="020B0403020202020204" pitchFamily="34" charset="0"/>
              </a:rPr>
              <a:t> 650 </a:t>
            </a:r>
            <a:r>
              <a:rPr lang="en-US" sz="2200" dirty="0" err="1">
                <a:latin typeface="Helvetica Light" panose="020B0403020202020204" pitchFamily="34" charset="0"/>
              </a:rPr>
              <a:t>kati</a:t>
            </a:r>
            <a:r>
              <a:rPr lang="en-US" sz="2200" dirty="0">
                <a:latin typeface="Helvetica Light" panose="020B0403020202020204" pitchFamily="34" charset="0"/>
              </a:rPr>
              <a:t> </a:t>
            </a:r>
            <a:r>
              <a:rPr lang="en-US" sz="2200" dirty="0" err="1">
                <a:latin typeface="Helvetica Light" panose="020B0403020202020204" pitchFamily="34" charset="0"/>
              </a:rPr>
              <a:t>ya</a:t>
            </a:r>
            <a:r>
              <a:rPr lang="en-US" sz="2200" dirty="0">
                <a:latin typeface="Helvetica Light" panose="020B0403020202020204" pitchFamily="34" charset="0"/>
              </a:rPr>
              <a:t> </a:t>
            </a:r>
            <a:r>
              <a:rPr lang="en-US" sz="2200" dirty="0" err="1" smtClean="0">
                <a:latin typeface="Helvetica Light" panose="020B0403020202020204" pitchFamily="34" charset="0"/>
              </a:rPr>
              <a:t>mwaka</a:t>
            </a:r>
            <a:r>
              <a:rPr lang="en-US" sz="2200" dirty="0" smtClean="0">
                <a:latin typeface="Helvetica Light" panose="020B0403020202020204" pitchFamily="34" charset="0"/>
              </a:rPr>
              <a:t> 2016 </a:t>
            </a:r>
            <a:r>
              <a:rPr lang="en-US" sz="2200" dirty="0" err="1">
                <a:latin typeface="Helvetica Light" panose="020B0403020202020204" pitchFamily="34" charset="0"/>
              </a:rPr>
              <a:t>na</a:t>
            </a:r>
            <a:r>
              <a:rPr lang="en-US" sz="2200" dirty="0">
                <a:latin typeface="Helvetica Light" panose="020B0403020202020204" pitchFamily="34" charset="0"/>
              </a:rPr>
              <a:t> 2018. </a:t>
            </a:r>
            <a:r>
              <a:rPr lang="en-US" sz="2200" dirty="0" err="1">
                <a:latin typeface="Helvetica Light" panose="020B0403020202020204" pitchFamily="34" charset="0"/>
              </a:rPr>
              <a:t>Madhara</a:t>
            </a:r>
            <a:r>
              <a:rPr lang="en-US" sz="2200" dirty="0">
                <a:latin typeface="Helvetica Light" panose="020B0403020202020204" pitchFamily="34" charset="0"/>
              </a:rPr>
              <a:t> </a:t>
            </a:r>
            <a:r>
              <a:rPr lang="en-US" sz="2200" dirty="0" err="1">
                <a:latin typeface="Helvetica Light" panose="020B0403020202020204" pitchFamily="34" charset="0"/>
              </a:rPr>
              <a:t>yatokanayo</a:t>
            </a:r>
            <a:r>
              <a:rPr lang="en-US" sz="2200" dirty="0">
                <a:latin typeface="Helvetica Light" panose="020B0403020202020204" pitchFamily="34" charset="0"/>
              </a:rPr>
              <a:t> </a:t>
            </a:r>
            <a:r>
              <a:rPr lang="en-US" sz="2200" dirty="0" err="1">
                <a:latin typeface="Helvetica Light" panose="020B0403020202020204" pitchFamily="34" charset="0"/>
              </a:rPr>
              <a:t>na</a:t>
            </a:r>
            <a:r>
              <a:rPr lang="en-US" sz="2200" dirty="0">
                <a:latin typeface="Helvetica Light" panose="020B0403020202020204" pitchFamily="34" charset="0"/>
              </a:rPr>
              <a:t> </a:t>
            </a:r>
            <a:r>
              <a:rPr lang="en-US" sz="2200" dirty="0" err="1">
                <a:latin typeface="Helvetica Light" panose="020B0403020202020204" pitchFamily="34" charset="0"/>
              </a:rPr>
              <a:t>ongezeko</a:t>
            </a:r>
            <a:r>
              <a:rPr lang="en-US" sz="2200" dirty="0">
                <a:latin typeface="Helvetica Light" panose="020B0403020202020204" pitchFamily="34" charset="0"/>
              </a:rPr>
              <a:t> la </a:t>
            </a:r>
            <a:r>
              <a:rPr lang="en-US" sz="2200" dirty="0" err="1">
                <a:latin typeface="Helvetica Light" panose="020B0403020202020204" pitchFamily="34" charset="0"/>
              </a:rPr>
              <a:t>joto</a:t>
            </a:r>
            <a:r>
              <a:rPr lang="en-US" sz="2200" dirty="0">
                <a:latin typeface="Helvetica Light" panose="020B0403020202020204" pitchFamily="34" charset="0"/>
              </a:rPr>
              <a:t> </a:t>
            </a:r>
            <a:r>
              <a:rPr lang="en-US" sz="2200" dirty="0" err="1">
                <a:latin typeface="Helvetica Light" panose="020B0403020202020204" pitchFamily="34" charset="0"/>
              </a:rPr>
              <a:t>duniani</a:t>
            </a:r>
            <a:r>
              <a:rPr lang="en-US" sz="2200" dirty="0">
                <a:latin typeface="Helvetica Light" panose="020B0403020202020204" pitchFamily="34" charset="0"/>
              </a:rPr>
              <a:t> </a:t>
            </a:r>
            <a:r>
              <a:rPr lang="en-US" sz="2200" dirty="0" err="1">
                <a:latin typeface="Helvetica Light" panose="020B0403020202020204" pitchFamily="34" charset="0"/>
              </a:rPr>
              <a:t>yanaweza</a:t>
            </a:r>
            <a:r>
              <a:rPr lang="en-US" sz="2200" dirty="0">
                <a:latin typeface="Helvetica Light" panose="020B0403020202020204" pitchFamily="34" charset="0"/>
              </a:rPr>
              <a:t> </a:t>
            </a:r>
            <a:r>
              <a:rPr lang="en-US" sz="2200" dirty="0" err="1">
                <a:latin typeface="Helvetica Light" panose="020B0403020202020204" pitchFamily="34" charset="0"/>
              </a:rPr>
              <a:t>kufikia</a:t>
            </a:r>
            <a:r>
              <a:rPr lang="en-US" sz="2200" dirty="0">
                <a:latin typeface="Helvetica Light" panose="020B0403020202020204" pitchFamily="34" charset="0"/>
              </a:rPr>
              <a:t> </a:t>
            </a:r>
            <a:r>
              <a:rPr lang="en-US" sz="2200" dirty="0" err="1">
                <a:latin typeface="Helvetica Light" panose="020B0403020202020204" pitchFamily="34" charset="0"/>
              </a:rPr>
              <a:t>jumla</a:t>
            </a:r>
            <a:r>
              <a:rPr lang="en-US" sz="2200" dirty="0">
                <a:latin typeface="Helvetica Light" panose="020B0403020202020204" pitchFamily="34" charset="0"/>
              </a:rPr>
              <a:t> </a:t>
            </a:r>
            <a:r>
              <a:rPr lang="en-US" sz="2200" dirty="0" err="1">
                <a:latin typeface="Helvetica Light" panose="020B0403020202020204" pitchFamily="34" charset="0"/>
              </a:rPr>
              <a:t>ya</a:t>
            </a:r>
            <a:r>
              <a:rPr lang="en-US" sz="2200" dirty="0">
                <a:latin typeface="Helvetica Light" panose="020B0403020202020204" pitchFamily="34" charset="0"/>
              </a:rPr>
              <a:t> </a:t>
            </a:r>
            <a:r>
              <a:rPr lang="en-US" sz="2200" dirty="0" err="1">
                <a:latin typeface="Helvetica Light" panose="020B0403020202020204" pitchFamily="34" charset="0"/>
              </a:rPr>
              <a:t>zaidi</a:t>
            </a:r>
            <a:r>
              <a:rPr lang="en-US" sz="2200" dirty="0">
                <a:latin typeface="Helvetica Light" panose="020B0403020202020204" pitchFamily="34" charset="0"/>
              </a:rPr>
              <a:t> </a:t>
            </a:r>
            <a:r>
              <a:rPr lang="en-US" sz="2200" dirty="0" err="1">
                <a:latin typeface="Helvetica Light" panose="020B0403020202020204" pitchFamily="34" charset="0"/>
              </a:rPr>
              <a:t>ya</a:t>
            </a:r>
            <a:r>
              <a:rPr lang="en-US" sz="2200" dirty="0">
                <a:latin typeface="Helvetica Light" panose="020B0403020202020204" pitchFamily="34" charset="0"/>
              </a:rPr>
              <a:t> </a:t>
            </a:r>
            <a:r>
              <a:rPr lang="en-US" sz="2200" dirty="0" err="1">
                <a:latin typeface="Helvetica Light" panose="020B0403020202020204" pitchFamily="34" charset="0"/>
              </a:rPr>
              <a:t>dola</a:t>
            </a:r>
            <a:r>
              <a:rPr lang="en-US" sz="2200" dirty="0">
                <a:latin typeface="Helvetica Light" panose="020B0403020202020204" pitchFamily="34" charset="0"/>
              </a:rPr>
              <a:t> za </a:t>
            </a:r>
            <a:r>
              <a:rPr lang="en-US" sz="2200" dirty="0" err="1">
                <a:latin typeface="Helvetica Light" panose="020B0403020202020204" pitchFamily="34" charset="0"/>
              </a:rPr>
              <a:t>kimarekani</a:t>
            </a:r>
            <a:r>
              <a:rPr lang="en-US" sz="2200" dirty="0">
                <a:latin typeface="Helvetica Light" panose="020B0403020202020204" pitchFamily="34" charset="0"/>
              </a:rPr>
              <a:t> </a:t>
            </a:r>
            <a:r>
              <a:rPr lang="en-US" sz="2200" dirty="0" err="1">
                <a:latin typeface="Helvetica Light" panose="020B0403020202020204" pitchFamily="34" charset="0"/>
              </a:rPr>
              <a:t>bilioni</a:t>
            </a:r>
            <a:r>
              <a:rPr lang="en-US" sz="2200" dirty="0">
                <a:latin typeface="Helvetica Light" panose="020B0403020202020204" pitchFamily="34" charset="0"/>
              </a:rPr>
              <a:t> 54 pale </a:t>
            </a:r>
            <a:r>
              <a:rPr lang="en-US" sz="2200" dirty="0" err="1" smtClean="0">
                <a:latin typeface="Helvetica Light" panose="020B0403020202020204" pitchFamily="34" charset="0"/>
              </a:rPr>
              <a:t>joto</a:t>
            </a:r>
            <a:r>
              <a:rPr lang="en-US" sz="2200" dirty="0" smtClean="0">
                <a:latin typeface="Helvetica Light" panose="020B0403020202020204" pitchFamily="34" charset="0"/>
              </a:rPr>
              <a:t> </a:t>
            </a:r>
            <a:r>
              <a:rPr lang="en-US" sz="2200" dirty="0" err="1" smtClean="0">
                <a:latin typeface="Helvetica Light" panose="020B0403020202020204" pitchFamily="34" charset="0"/>
              </a:rPr>
              <a:t>likifikia</a:t>
            </a:r>
            <a:r>
              <a:rPr lang="en-US" sz="2200" dirty="0" smtClean="0">
                <a:latin typeface="Helvetica Light" panose="020B0403020202020204" pitchFamily="34" charset="0"/>
              </a:rPr>
              <a:t> </a:t>
            </a:r>
            <a:r>
              <a:rPr lang="en-US" sz="2200" dirty="0" err="1" smtClean="0">
                <a:latin typeface="Helvetica Light" panose="020B0403020202020204" pitchFamily="34" charset="0"/>
              </a:rPr>
              <a:t>nyuzi</a:t>
            </a:r>
            <a:r>
              <a:rPr lang="en-US" sz="2200" dirty="0" smtClean="0">
                <a:latin typeface="Helvetica Light" panose="020B0403020202020204" pitchFamily="34" charset="0"/>
              </a:rPr>
              <a:t> </a:t>
            </a:r>
            <a:r>
              <a:rPr lang="en-US" sz="2200" dirty="0" err="1" smtClean="0">
                <a:latin typeface="Helvetica Light" panose="020B0403020202020204" pitchFamily="34" charset="0"/>
              </a:rPr>
              <a:t>joto</a:t>
            </a:r>
            <a:r>
              <a:rPr lang="en-US" sz="2200" dirty="0" smtClean="0">
                <a:latin typeface="Helvetica Light" panose="020B0403020202020204" pitchFamily="34" charset="0"/>
              </a:rPr>
              <a:t> 1.5 </a:t>
            </a:r>
            <a:r>
              <a:rPr lang="en-US" sz="2200" dirty="0" err="1" smtClean="0">
                <a:latin typeface="Helvetica Light" panose="020B0403020202020204" pitchFamily="34" charset="0"/>
              </a:rPr>
              <a:t>sentigredi</a:t>
            </a:r>
            <a:r>
              <a:rPr lang="en-US" sz="2200" dirty="0" smtClean="0">
                <a:latin typeface="Helvetica Light" panose="020B0403020202020204" pitchFamily="34" charset="0"/>
              </a:rPr>
              <a:t> (</a:t>
            </a:r>
            <a:r>
              <a:rPr lang="en-US" sz="2200" dirty="0">
                <a:latin typeface="Helvetica Light" panose="020B0403020202020204" pitchFamily="34" charset="0"/>
              </a:rPr>
              <a:t>1.5°C).</a:t>
            </a:r>
          </a:p>
        </p:txBody>
      </p:sp>
    </p:spTree>
    <p:extLst>
      <p:ext uri="{BB962C8B-B14F-4D97-AF65-F5344CB8AC3E}">
        <p14:creationId xmlns:p14="http://schemas.microsoft.com/office/powerpoint/2010/main" val="17278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print">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967410" y="561635"/>
            <a:ext cx="10575234" cy="18562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Karibu</a:t>
            </a: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kwenye</a:t>
            </a: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mkutano</a:t>
            </a: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wa</a:t>
            </a: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Umoja</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wa</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Mataifa</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(UN)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kuhusu</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kuhimili</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na</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kukabili</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M</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abadiliko</a:t>
            </a:r>
            <a:r>
              <a:rPr lang="en-US"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ya</a:t>
            </a: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 </a:t>
            </a:r>
            <a:r>
              <a:rPr lang="en-US" sz="4400" b="1" dirty="0" err="1"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tabiachi</a:t>
            </a:r>
            <a:endPar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endParaRPr>
          </a:p>
        </p:txBody>
      </p:sp>
    </p:spTree>
    <p:extLst>
      <p:ext uri="{BB962C8B-B14F-4D97-AF65-F5344CB8AC3E}">
        <p14:creationId xmlns:p14="http://schemas.microsoft.com/office/powerpoint/2010/main" val="1197167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fontScale="92500"/>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err="1">
                <a:latin typeface="Helvetica Light" panose="020B0403020202020204" pitchFamily="34" charset="0"/>
              </a:rPr>
              <a:t>Katibu</a:t>
            </a:r>
            <a:r>
              <a:rPr lang="en-US" sz="2000" dirty="0">
                <a:latin typeface="Helvetica Light" panose="020B0403020202020204" pitchFamily="34" charset="0"/>
              </a:rPr>
              <a:t> </a:t>
            </a:r>
            <a:r>
              <a:rPr lang="en-US" sz="2000" dirty="0" err="1">
                <a:latin typeface="Helvetica Light" panose="020B0403020202020204" pitchFamily="34" charset="0"/>
              </a:rPr>
              <a:t>Mkuu</a:t>
            </a:r>
            <a:r>
              <a:rPr lang="en-US" sz="2000" dirty="0">
                <a:latin typeface="Helvetica Light" panose="020B0403020202020204" pitchFamily="34" charset="0"/>
              </a:rPr>
              <a:t>, Umoja wa </a:t>
            </a:r>
            <a:r>
              <a:rPr lang="en-US" sz="2000" dirty="0" err="1">
                <a:latin typeface="Helvetica Light" panose="020B0403020202020204" pitchFamily="34" charset="0"/>
              </a:rPr>
              <a:t>Mataifa</a:t>
            </a:r>
            <a:endParaRPr lang="en-US" sz="2000" dirty="0">
              <a:latin typeface="Helvetica Light" panose="020B0403020202020204" pitchFamily="34" charset="0"/>
            </a:endParaRPr>
          </a:p>
          <a:p>
            <a:pPr marL="0" indent="0" algn="ctr">
              <a:buNone/>
            </a:pPr>
            <a:r>
              <a:rPr lang="en-US" sz="2000" b="1" dirty="0" err="1">
                <a:latin typeface="Helvetica" pitchFamily="2" charset="0"/>
              </a:rPr>
              <a:t>António</a:t>
            </a:r>
            <a:r>
              <a:rPr lang="en-US" sz="2000" b="1" dirty="0">
                <a:latin typeface="Helvetica" pitchFamily="2" charset="0"/>
              </a:rPr>
              <a:t> </a:t>
            </a:r>
            <a:r>
              <a:rPr lang="en-US" sz="2000" b="1" dirty="0" err="1">
                <a:latin typeface="Helvetica" pitchFamily="2" charset="0"/>
              </a:rPr>
              <a:t>Guterres</a:t>
            </a:r>
            <a:endParaRPr lang="en-US" sz="2000" b="1" dirty="0">
              <a:latin typeface="Helvetica" pitchFamily="2" charset="0"/>
            </a:endParaRPr>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a:solidFill>
                  <a:schemeClr val="bg1"/>
                </a:solidFill>
                <a:latin typeface="Helvetica Light" panose="020B0403020202020204" pitchFamily="34" charset="0"/>
              </a:rPr>
              <a:t>Katibu</a:t>
            </a:r>
            <a:r>
              <a:rPr lang="en-US" sz="1800" dirty="0">
                <a:solidFill>
                  <a:schemeClr val="bg1"/>
                </a:solidFill>
                <a:latin typeface="Helvetica Light" panose="020B0403020202020204" pitchFamily="34" charset="0"/>
              </a:rPr>
              <a:t> </a:t>
            </a:r>
            <a:r>
              <a:rPr lang="en-US" sz="1800" dirty="0" err="1">
                <a:solidFill>
                  <a:schemeClr val="bg1"/>
                </a:solidFill>
                <a:latin typeface="Helvetica Light" panose="020B0403020202020204" pitchFamily="34" charset="0"/>
              </a:rPr>
              <a:t>Mtendaji</a:t>
            </a:r>
            <a:r>
              <a:rPr lang="en-US" sz="1800" dirty="0">
                <a:solidFill>
                  <a:schemeClr val="bg1"/>
                </a:solidFill>
                <a:latin typeface="Helvetica Light" panose="020B0403020202020204" pitchFamily="34" charset="0"/>
              </a:rPr>
              <a:t>, UNFCCC</a:t>
            </a:r>
          </a:p>
          <a:p>
            <a:pPr marL="0" indent="0" algn="ctr">
              <a:buNone/>
            </a:pPr>
            <a:r>
              <a:rPr lang="en-US" sz="2000" b="1" dirty="0">
                <a:solidFill>
                  <a:schemeClr val="bg1"/>
                </a:solidFill>
                <a:latin typeface="Helvetica" pitchFamily="2" charset="0"/>
              </a:rPr>
              <a:t>Patricia Espinosa</a:t>
            </a:r>
          </a:p>
        </p:txBody>
      </p:sp>
      <p:sp>
        <p:nvSpPr>
          <p:cNvPr id="7" name="Content Placeholder 2">
            <a:extLst>
              <a:ext uri="{FF2B5EF4-FFF2-40B4-BE49-F238E27FC236}">
                <a16:creationId xmlns="" xmlns:a16="http://schemas.microsoft.com/office/drawing/2014/main" id="{DD3A576D-354F-4C48-8165-B45C4FC6D6FD}"/>
              </a:ext>
            </a:extLst>
          </p:cNvPr>
          <p:cNvSpPr>
            <a:spLocks noGrp="1"/>
          </p:cNvSpPr>
          <p:nvPr>
            <p:ph type="body" idx="4294967295"/>
          </p:nvPr>
        </p:nvSpPr>
        <p:spPr>
          <a:xfrm>
            <a:off x="2286000" y="57988"/>
            <a:ext cx="7620000" cy="633413"/>
          </a:xfrm>
        </p:spPr>
        <p:txBody>
          <a:bodyPr>
            <a:noAutofit/>
          </a:bodyPr>
          <a:lstStyle/>
          <a:p>
            <a:pPr marL="0" indent="0" algn="ctr">
              <a:buNone/>
            </a:pPr>
            <a:r>
              <a:rPr lang="en-US" sz="2300" b="1" dirty="0" err="1">
                <a:solidFill>
                  <a:srgbClr val="113A75"/>
                </a:solidFill>
              </a:rPr>
              <a:t>Neno</a:t>
            </a:r>
            <a:r>
              <a:rPr lang="en-US" sz="2300" b="1" dirty="0">
                <a:solidFill>
                  <a:srgbClr val="113A75"/>
                </a:solidFill>
              </a:rPr>
              <a:t> la </a:t>
            </a:r>
            <a:r>
              <a:rPr lang="en-US" sz="2300" b="1" dirty="0" err="1">
                <a:solidFill>
                  <a:srgbClr val="113A75"/>
                </a:solidFill>
              </a:rPr>
              <a:t>U</a:t>
            </a:r>
            <a:r>
              <a:rPr lang="en-US" sz="2300" b="1" dirty="0" err="1" smtClean="0">
                <a:solidFill>
                  <a:srgbClr val="113A75"/>
                </a:solidFill>
              </a:rPr>
              <a:t>funguzi</a:t>
            </a:r>
            <a:r>
              <a:rPr lang="en-US" sz="2300" b="1" dirty="0" smtClean="0">
                <a:solidFill>
                  <a:srgbClr val="113A75"/>
                </a:solidFill>
              </a:rPr>
              <a:t> </a:t>
            </a:r>
            <a:r>
              <a:rPr lang="en-US" sz="2300" b="1" dirty="0" err="1">
                <a:solidFill>
                  <a:srgbClr val="113A75"/>
                </a:solidFill>
              </a:rPr>
              <a:t>kutoka</a:t>
            </a:r>
            <a:r>
              <a:rPr lang="en-US" sz="2300" b="1" dirty="0">
                <a:solidFill>
                  <a:srgbClr val="113A75"/>
                </a:solidFill>
              </a:rPr>
              <a:t> </a:t>
            </a:r>
            <a:r>
              <a:rPr lang="en-US" sz="2300" b="1" dirty="0" err="1">
                <a:solidFill>
                  <a:srgbClr val="113A75"/>
                </a:solidFill>
              </a:rPr>
              <a:t>kwa</a:t>
            </a:r>
            <a:r>
              <a:rPr lang="en-US" sz="2300" b="1" dirty="0">
                <a:solidFill>
                  <a:srgbClr val="113A75"/>
                </a:solidFill>
              </a:rPr>
              <a:t> </a:t>
            </a:r>
            <a:endParaRPr lang="en-US" sz="2300" b="1" dirty="0" smtClean="0">
              <a:solidFill>
                <a:srgbClr val="113A75"/>
              </a:solidFill>
            </a:endParaRPr>
          </a:p>
          <a:p>
            <a:pPr marL="0" indent="0" algn="ctr">
              <a:buNone/>
            </a:pPr>
            <a:r>
              <a:rPr lang="en-US" sz="2300" b="1" dirty="0" err="1" smtClean="0">
                <a:solidFill>
                  <a:srgbClr val="113A75"/>
                </a:solidFill>
              </a:rPr>
              <a:t>Katibu</a:t>
            </a:r>
            <a:r>
              <a:rPr lang="en-US" sz="2300" b="1" dirty="0" smtClean="0">
                <a:solidFill>
                  <a:srgbClr val="113A75"/>
                </a:solidFill>
              </a:rPr>
              <a:t> </a:t>
            </a:r>
            <a:r>
              <a:rPr lang="en-US" sz="2300" b="1" dirty="0" err="1">
                <a:solidFill>
                  <a:srgbClr val="113A75"/>
                </a:solidFill>
              </a:rPr>
              <a:t>Mkuu</a:t>
            </a:r>
            <a:r>
              <a:rPr lang="en-US" sz="2300" b="1" dirty="0">
                <a:solidFill>
                  <a:srgbClr val="113A75"/>
                </a:solidFill>
              </a:rPr>
              <a:t> Umoja wa </a:t>
            </a:r>
            <a:r>
              <a:rPr lang="en-US" sz="2300" b="1" dirty="0" err="1">
                <a:solidFill>
                  <a:srgbClr val="113A75"/>
                </a:solidFill>
              </a:rPr>
              <a:t>Mataifa</a:t>
            </a:r>
            <a:endParaRPr lang="en-US" sz="2300" b="1" dirty="0">
              <a:solidFill>
                <a:srgbClr val="113A75"/>
              </a:solidFill>
            </a:endParaRPr>
          </a:p>
        </p:txBody>
      </p:sp>
      <p:pic>
        <p:nvPicPr>
          <p:cNvPr id="8" name="Picture 7">
            <a:extLst>
              <a:ext uri="{FF2B5EF4-FFF2-40B4-BE49-F238E27FC236}">
                <a16:creationId xmlns="" xmlns:a16="http://schemas.microsoft.com/office/drawing/2014/main" id="{7C66D4EE-2B2E-5843-B9C8-F350913D10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604707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76841"/>
            <a:ext cx="8229600" cy="963316"/>
          </a:xfrm>
        </p:spPr>
        <p:txBody>
          <a:bodyPr>
            <a:normAutofit fontScale="70000" lnSpcReduction="20000"/>
          </a:bodyPr>
          <a:lstStyle/>
          <a:p>
            <a:pPr marL="0" indent="0" algn="ctr">
              <a:spcAft>
                <a:spcPts val="600"/>
              </a:spcAft>
              <a:buNone/>
            </a:pPr>
            <a:r>
              <a:rPr lang="en-US" sz="3200" dirty="0" err="1">
                <a:solidFill>
                  <a:srgbClr val="113A75"/>
                </a:solidFill>
                <a:latin typeface="Helvetica Light" panose="020B0403020202020204" pitchFamily="34" charset="0"/>
                <a:ea typeface="ＭＳ Ｐゴシック" charset="0"/>
                <a:cs typeface="ＭＳ Ｐゴシック" charset="0"/>
              </a:rPr>
              <a:t>Kuzuia</a:t>
            </a:r>
            <a:r>
              <a:rPr lang="en-US" sz="3200" dirty="0">
                <a:solidFill>
                  <a:srgbClr val="113A75"/>
                </a:solidFill>
                <a:latin typeface="Helvetica Light" panose="020B0403020202020204" pitchFamily="34" charset="0"/>
                <a:ea typeface="ＭＳ Ｐゴシック" charset="0"/>
                <a:cs typeface="ＭＳ Ｐゴシック" charset="0"/>
              </a:rPr>
              <a:t> </a:t>
            </a:r>
            <a:r>
              <a:rPr lang="en-US" sz="3200" dirty="0" err="1">
                <a:solidFill>
                  <a:srgbClr val="113A75"/>
                </a:solidFill>
                <a:latin typeface="Helvetica Light" panose="020B0403020202020204" pitchFamily="34" charset="0"/>
                <a:ea typeface="ＭＳ Ｐゴシック" charset="0"/>
                <a:cs typeface="ＭＳ Ｐゴシック" charset="0"/>
              </a:rPr>
              <a:t>ongezeko</a:t>
            </a:r>
            <a:r>
              <a:rPr lang="en-US" sz="3200" dirty="0">
                <a:solidFill>
                  <a:srgbClr val="113A75"/>
                </a:solidFill>
                <a:latin typeface="Helvetica Light" panose="020B0403020202020204" pitchFamily="34" charset="0"/>
                <a:ea typeface="ＭＳ Ｐゴシック" charset="0"/>
                <a:cs typeface="ＭＳ Ｐゴシック" charset="0"/>
              </a:rPr>
              <a:t> la </a:t>
            </a:r>
            <a:r>
              <a:rPr lang="en-US" sz="3200" dirty="0" err="1" smtClean="0">
                <a:solidFill>
                  <a:srgbClr val="113A75"/>
                </a:solidFill>
                <a:latin typeface="Helvetica Light" panose="020B0403020202020204" pitchFamily="34" charset="0"/>
                <a:ea typeface="ＭＳ Ｐゴシック" charset="0"/>
                <a:cs typeface="ＭＳ Ｐゴシック" charset="0"/>
              </a:rPr>
              <a:t>joto</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duniani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liwe</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a:solidFill>
                  <a:srgbClr val="113A75"/>
                </a:solidFill>
                <a:latin typeface="Helvetica Light" panose="020B0403020202020204" pitchFamily="34" charset="0"/>
                <a:ea typeface="ＭＳ Ｐゴシック" charset="0"/>
                <a:cs typeface="ＭＳ Ｐゴシック" charset="0"/>
              </a:rPr>
              <a:t>chini</a:t>
            </a:r>
            <a:r>
              <a:rPr lang="en-US" sz="3200" dirty="0">
                <a:solidFill>
                  <a:srgbClr val="113A75"/>
                </a:solidFill>
                <a:latin typeface="Helvetica Light" panose="020B0403020202020204" pitchFamily="34" charset="0"/>
                <a:ea typeface="ＭＳ Ｐゴシック" charset="0"/>
                <a:cs typeface="ＭＳ Ｐゴシック" charset="0"/>
              </a:rPr>
              <a:t> </a:t>
            </a:r>
            <a:r>
              <a:rPr lang="en-US" sz="3200" dirty="0" err="1">
                <a:solidFill>
                  <a:srgbClr val="113A75"/>
                </a:solidFill>
                <a:latin typeface="Helvetica Light" panose="020B0403020202020204" pitchFamily="34" charset="0"/>
                <a:ea typeface="ＭＳ Ｐゴシック" charset="0"/>
                <a:cs typeface="ＭＳ Ｐゴシック" charset="0"/>
              </a:rPr>
              <a:t>ya</a:t>
            </a:r>
            <a:r>
              <a:rPr lang="en-US" sz="3200" dirty="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nyuzi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joto</a:t>
            </a:r>
            <a:r>
              <a:rPr lang="en-US" sz="3200" dirty="0" smtClean="0">
                <a:solidFill>
                  <a:srgbClr val="113A75"/>
                </a:solidFill>
                <a:latin typeface="Helvetica Light" panose="020B0403020202020204" pitchFamily="34" charset="0"/>
                <a:ea typeface="ＭＳ Ｐゴシック" charset="0"/>
                <a:cs typeface="ＭＳ Ｐゴシック" charset="0"/>
              </a:rPr>
              <a:t> 2 </a:t>
            </a:r>
            <a:r>
              <a:rPr lang="en-US" sz="3200" dirty="0" err="1" smtClean="0">
                <a:solidFill>
                  <a:srgbClr val="113A75"/>
                </a:solidFill>
                <a:latin typeface="Helvetica Light" panose="020B0403020202020204" pitchFamily="34" charset="0"/>
                <a:ea typeface="ＭＳ Ｐゴシック" charset="0"/>
                <a:cs typeface="ＭＳ Ｐゴシック" charset="0"/>
              </a:rPr>
              <a:t>sentigredi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a:solidFill>
                  <a:srgbClr val="113A75"/>
                </a:solidFill>
                <a:latin typeface="Helvetica Light" panose="020B0403020202020204" pitchFamily="34" charset="0"/>
                <a:ea typeface="ＭＳ Ｐゴシック" charset="0"/>
                <a:cs typeface="ＭＳ Ｐゴシック" charset="0"/>
              </a:rPr>
              <a:t>na</a:t>
            </a:r>
            <a:r>
              <a:rPr lang="en-US" sz="3200" dirty="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kukaribia</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nyuzi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joto</a:t>
            </a:r>
            <a:r>
              <a:rPr lang="en-US" sz="3200" dirty="0" smtClean="0">
                <a:solidFill>
                  <a:srgbClr val="113A75"/>
                </a:solidFill>
                <a:latin typeface="Helvetica Light" panose="020B0403020202020204" pitchFamily="34" charset="0"/>
                <a:ea typeface="ＭＳ Ｐゴシック" charset="0"/>
                <a:cs typeface="ＭＳ Ｐゴシック" charset="0"/>
              </a:rPr>
              <a:t> 1.5 </a:t>
            </a:r>
            <a:r>
              <a:rPr lang="en-US" sz="3200" dirty="0" err="1" smtClean="0">
                <a:solidFill>
                  <a:srgbClr val="113A75"/>
                </a:solidFill>
                <a:latin typeface="Helvetica Light" panose="020B0403020202020204" pitchFamily="34" charset="0"/>
                <a:ea typeface="ＭＳ Ｐゴシック" charset="0"/>
                <a:cs typeface="ＭＳ Ｐゴシック" charset="0"/>
              </a:rPr>
              <a:t>sentigredi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kwa</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kadri</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iwezekanavyo</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kabla</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ya</a:t>
            </a:r>
            <a:r>
              <a:rPr lang="en-US" sz="3200" dirty="0">
                <a:solidFill>
                  <a:srgbClr val="113A75"/>
                </a:solidFill>
                <a:latin typeface="Helvetica Light" panose="020B0403020202020204" pitchFamily="34" charset="0"/>
                <a:ea typeface="ＭＳ Ｐゴシック" charset="0"/>
                <a:cs typeface="ＭＳ Ｐゴシック" charset="0"/>
              </a:rPr>
              <a:t> </a:t>
            </a:r>
            <a:r>
              <a:rPr lang="en-US" sz="3200" dirty="0" err="1" smtClean="0">
                <a:solidFill>
                  <a:srgbClr val="113A75"/>
                </a:solidFill>
                <a:latin typeface="Helvetica Light" panose="020B0403020202020204" pitchFamily="34" charset="0"/>
                <a:ea typeface="ＭＳ Ｐゴシック" charset="0"/>
                <a:cs typeface="ＭＳ Ｐゴシック" charset="0"/>
              </a:rPr>
              <a:t>viwango</a:t>
            </a:r>
            <a:r>
              <a:rPr lang="en-US" sz="3200" dirty="0" smtClean="0">
                <a:solidFill>
                  <a:srgbClr val="113A75"/>
                </a:solidFill>
                <a:latin typeface="Helvetica Light" panose="020B0403020202020204" pitchFamily="34" charset="0"/>
                <a:ea typeface="ＭＳ Ｐゴシック" charset="0"/>
                <a:cs typeface="ＭＳ Ｐゴシック" charset="0"/>
              </a:rPr>
              <a:t> cha </a:t>
            </a:r>
            <a:r>
              <a:rPr lang="en-US" sz="3200" dirty="0" err="1">
                <a:solidFill>
                  <a:srgbClr val="113A75"/>
                </a:solidFill>
                <a:latin typeface="Helvetica Light" panose="020B0403020202020204" pitchFamily="34" charset="0"/>
                <a:ea typeface="ＭＳ Ｐゴシック" charset="0"/>
                <a:cs typeface="ＭＳ Ｐゴシック" charset="0"/>
              </a:rPr>
              <a:t>viwanda</a:t>
            </a:r>
            <a:r>
              <a:rPr lang="en-US" sz="3200" dirty="0">
                <a:solidFill>
                  <a:srgbClr val="113A75"/>
                </a:solidFill>
                <a:latin typeface="Helvetica Light" panose="020B0403020202020204" pitchFamily="34" charset="0"/>
                <a:ea typeface="ＭＳ Ｐゴシック" charset="0"/>
                <a:cs typeface="ＭＳ Ｐゴシック" charset="0"/>
              </a:rPr>
              <a:t>.</a:t>
            </a:r>
            <a:endParaRPr lang="en-US" dirty="0">
              <a:solidFill>
                <a:srgbClr val="113A75"/>
              </a:solidFill>
              <a:latin typeface="Helvetica Light" panose="020B0403020202020204" pitchFamily="34" charset="0"/>
            </a:endParaRPr>
          </a:p>
        </p:txBody>
      </p:sp>
      <p:sp>
        <p:nvSpPr>
          <p:cNvPr id="6" name="Shape 133">
            <a:extLst>
              <a:ext uri="{FF2B5EF4-FFF2-40B4-BE49-F238E27FC236}">
                <a16:creationId xmlns="" xmlns:a16="http://schemas.microsoft.com/office/drawing/2014/main" id="{FC7FCB4E-08A1-4ABC-840A-90EA4E6E7CA6}"/>
              </a:ext>
            </a:extLst>
          </p:cNvPr>
          <p:cNvSpPr txBox="1"/>
          <p:nvPr/>
        </p:nvSpPr>
        <p:spPr>
          <a:xfrm>
            <a:off x="1524000" y="1319440"/>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113A75"/>
                </a:solidFill>
                <a:latin typeface="Helvetica" pitchFamily="2" charset="0"/>
                <a:ea typeface="Calibri"/>
                <a:cs typeface="Calibri"/>
                <a:sym typeface="Calibri"/>
              </a:rPr>
              <a:t>Lengo</a:t>
            </a:r>
            <a:r>
              <a:rPr lang="en-US" sz="4400" b="1" dirty="0">
                <a:solidFill>
                  <a:srgbClr val="113A75"/>
                </a:solidFill>
                <a:latin typeface="Helvetica" pitchFamily="2" charset="0"/>
                <a:ea typeface="Calibri"/>
                <a:cs typeface="Calibri"/>
                <a:sym typeface="Calibri"/>
              </a:rPr>
              <a:t> </a:t>
            </a:r>
            <a:r>
              <a:rPr lang="en-US" sz="4400" b="1" dirty="0" err="1">
                <a:solidFill>
                  <a:srgbClr val="113A75"/>
                </a:solidFill>
                <a:latin typeface="Helvetica" pitchFamily="2" charset="0"/>
                <a:ea typeface="Calibri"/>
                <a:cs typeface="Calibri"/>
                <a:sym typeface="Calibri"/>
              </a:rPr>
              <a:t>Letu</a:t>
            </a:r>
            <a:r>
              <a:rPr lang="en-US" sz="4400" b="1" dirty="0">
                <a:solidFill>
                  <a:srgbClr val="113A75"/>
                </a:solidFill>
                <a:latin typeface="Helvetica" pitchFamily="2" charset="0"/>
                <a:ea typeface="Calibri"/>
                <a:cs typeface="Calibri"/>
                <a:sym typeface="Calibri"/>
              </a:rPr>
              <a:t> Kwa </a:t>
            </a:r>
            <a:r>
              <a:rPr lang="en-US" sz="4400" b="1" dirty="0" err="1">
                <a:solidFill>
                  <a:srgbClr val="113A75"/>
                </a:solidFill>
                <a:latin typeface="Helvetica" pitchFamily="2" charset="0"/>
                <a:ea typeface="Calibri"/>
                <a:cs typeface="Calibri"/>
                <a:sym typeface="Calibri"/>
              </a:rPr>
              <a:t>sasa</a:t>
            </a:r>
            <a:endParaRPr sz="4400" b="1" dirty="0">
              <a:solidFill>
                <a:srgbClr val="113A75"/>
              </a:solidFill>
              <a:latin typeface="Helvetica" pitchFamily="2" charset="0"/>
              <a:ea typeface="Calibri"/>
              <a:cs typeface="Calibri"/>
              <a:sym typeface="Calibri"/>
            </a:endParaRPr>
          </a:p>
        </p:txBody>
      </p:sp>
      <p:pic>
        <p:nvPicPr>
          <p:cNvPr id="47106" name="Picture 2" descr="Image result for 1.5 degrees goal">
            <a:extLst>
              <a:ext uri="{FF2B5EF4-FFF2-40B4-BE49-F238E27FC236}">
                <a16:creationId xmlns="" xmlns:a16="http://schemas.microsoft.com/office/drawing/2014/main" id="{4A9E5480-6242-40E7-9544-C3A1315E6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62333"/>
            <a:ext cx="6214518" cy="3495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1C886193-45F3-4447-A50E-9B4755CF57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6214518" y="3362336"/>
            <a:ext cx="5977483" cy="3495664"/>
          </a:xfrm>
          <a:prstGeom prst="rect">
            <a:avLst/>
          </a:prstGeom>
        </p:spPr>
      </p:pic>
    </p:spTree>
    <p:extLst>
      <p:ext uri="{BB962C8B-B14F-4D97-AF65-F5344CB8AC3E}">
        <p14:creationId xmlns:p14="http://schemas.microsoft.com/office/powerpoint/2010/main" val="76102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288838" y="1768803"/>
            <a:ext cx="4912963" cy="584775"/>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Nishati</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ya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kawaida</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sz="half" idx="4294967295"/>
          </p:nvPr>
        </p:nvSpPr>
        <p:spPr>
          <a:xfrm>
            <a:off x="708556" y="2509420"/>
            <a:ext cx="4073525" cy="3241675"/>
          </a:xfrm>
        </p:spPr>
        <p:txBody>
          <a:bodyPr>
            <a:noAutofit/>
          </a:bodyPr>
          <a:lstStyle/>
          <a:p>
            <a:pPr marL="0" indent="0">
              <a:spcAft>
                <a:spcPts val="600"/>
              </a:spcAft>
              <a:buNone/>
            </a:pPr>
            <a:r>
              <a:rPr lang="en-US" sz="2400" dirty="0" err="1"/>
              <a:t>Wasambazaji</a:t>
            </a:r>
            <a:r>
              <a:rPr lang="en-US" sz="2400" dirty="0"/>
              <a:t> wa </a:t>
            </a:r>
            <a:r>
              <a:rPr lang="en-US" sz="2400" dirty="0" err="1"/>
              <a:t>Nishati</a:t>
            </a:r>
            <a:r>
              <a:rPr lang="en-US" sz="2400" dirty="0"/>
              <a:t> </a:t>
            </a:r>
            <a:r>
              <a:rPr lang="en-US" sz="2400" dirty="0" err="1" smtClean="0"/>
              <a:t>wakubwa</a:t>
            </a:r>
            <a:r>
              <a:rPr lang="en-US" sz="2400" dirty="0" smtClean="0"/>
              <a:t> </a:t>
            </a:r>
            <a:r>
              <a:rPr lang="en-US" sz="2400" dirty="0" err="1" smtClean="0"/>
              <a:t>duniani</a:t>
            </a:r>
            <a:r>
              <a:rPr lang="en-US" sz="2400" dirty="0" smtClean="0"/>
              <a:t>:</a:t>
            </a:r>
            <a:endParaRPr lang="en-US" sz="2400" dirty="0"/>
          </a:p>
          <a:p>
            <a:pPr lvl="1">
              <a:spcAft>
                <a:spcPts val="600"/>
              </a:spcAft>
            </a:pPr>
            <a:r>
              <a:rPr lang="en-US" dirty="0" err="1"/>
              <a:t>Makaa</a:t>
            </a:r>
            <a:r>
              <a:rPr lang="en-US" dirty="0"/>
              <a:t> </a:t>
            </a:r>
            <a:r>
              <a:rPr lang="en-US" dirty="0" err="1"/>
              <a:t>ya</a:t>
            </a:r>
            <a:r>
              <a:rPr lang="en-US" dirty="0"/>
              <a:t> </a:t>
            </a:r>
            <a:r>
              <a:rPr lang="en-US" dirty="0" err="1"/>
              <a:t>Mawe</a:t>
            </a:r>
            <a:endParaRPr lang="en-US" sz="2400" dirty="0"/>
          </a:p>
          <a:p>
            <a:pPr lvl="1">
              <a:spcAft>
                <a:spcPts val="600"/>
              </a:spcAft>
            </a:pPr>
            <a:r>
              <a:rPr lang="en-US" dirty="0" err="1"/>
              <a:t>Mafuta</a:t>
            </a:r>
            <a:endParaRPr lang="en-US" sz="2400" dirty="0"/>
          </a:p>
          <a:p>
            <a:pPr lvl="1">
              <a:spcAft>
                <a:spcPts val="600"/>
              </a:spcAft>
            </a:pPr>
            <a:r>
              <a:rPr lang="en-US" sz="2400" dirty="0" err="1"/>
              <a:t>Gesi</a:t>
            </a:r>
            <a:endParaRPr lang="en-US" sz="2400" dirty="0"/>
          </a:p>
          <a:p>
            <a:pPr lvl="1">
              <a:spcAft>
                <a:spcPts val="600"/>
              </a:spcAft>
            </a:pPr>
            <a:r>
              <a:rPr lang="en-US" sz="2400" dirty="0" err="1"/>
              <a:t>Nyukilia</a:t>
            </a:r>
            <a:endParaRPr lang="en-US" sz="2400" dirty="0"/>
          </a:p>
          <a:p>
            <a:pPr lvl="1">
              <a:spcAft>
                <a:spcPts val="600"/>
              </a:spcAft>
            </a:pPr>
            <a:r>
              <a:rPr lang="en-US" dirty="0" err="1"/>
              <a:t>Huduma</a:t>
            </a:r>
            <a:r>
              <a:rPr lang="en-US" dirty="0"/>
              <a:t> za Umeme</a:t>
            </a:r>
            <a:endParaRPr lang="en-US" sz="2400" dirty="0"/>
          </a:p>
        </p:txBody>
      </p:sp>
      <p:pic>
        <p:nvPicPr>
          <p:cNvPr id="10" name="Picture 9">
            <a:extLst>
              <a:ext uri="{FF2B5EF4-FFF2-40B4-BE49-F238E27FC236}">
                <a16:creationId xmlns="" xmlns:a16="http://schemas.microsoft.com/office/drawing/2014/main"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881" y="2509422"/>
            <a:ext cx="6535119" cy="4357164"/>
          </a:xfrm>
          <a:prstGeom prst="rect">
            <a:avLst/>
          </a:prstGeom>
        </p:spPr>
      </p:pic>
      <p:pic>
        <p:nvPicPr>
          <p:cNvPr id="11" name="Picture 10">
            <a:extLst>
              <a:ext uri="{FF2B5EF4-FFF2-40B4-BE49-F238E27FC236}">
                <a16:creationId xmlns="" xmlns:a16="http://schemas.microsoft.com/office/drawing/2014/main"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 xmlns:a16="http://schemas.microsoft.com/office/drawing/2014/main"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6881" y="-1"/>
            <a:ext cx="3286674" cy="2509421"/>
          </a:xfrm>
          <a:prstGeom prst="rect">
            <a:avLst/>
          </a:prstGeom>
        </p:spPr>
      </p:pic>
      <p:pic>
        <p:nvPicPr>
          <p:cNvPr id="14" name="image1.png">
            <a:extLst>
              <a:ext uri="{FF2B5EF4-FFF2-40B4-BE49-F238E27FC236}">
                <a16:creationId xmlns="" xmlns:a16="http://schemas.microsoft.com/office/drawing/2014/main"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 xmlns:a16="http://schemas.microsoft.com/office/drawing/2014/main"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 xmlns:a16="http://schemas.microsoft.com/office/drawing/2014/main"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5105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5825" y="1438966"/>
            <a:ext cx="3528006" cy="584775"/>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Teknolojia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Safi</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41636" y="2135706"/>
            <a:ext cx="5086350" cy="3806825"/>
          </a:xfrm>
        </p:spPr>
        <p:txBody>
          <a:bodyPr>
            <a:noAutofit/>
          </a:bodyPr>
          <a:lstStyle/>
          <a:p>
            <a:pPr marL="0" indent="0">
              <a:spcAft>
                <a:spcPts val="600"/>
              </a:spcAft>
              <a:buNone/>
            </a:pPr>
            <a:r>
              <a:rPr lang="en-US" sz="2400" dirty="0" err="1">
                <a:solidFill>
                  <a:schemeClr val="tx1">
                    <a:lumMod val="75000"/>
                    <a:lumOff val="25000"/>
                  </a:schemeClr>
                </a:solidFill>
              </a:rPr>
              <a:t>Viongozi</a:t>
            </a:r>
            <a:r>
              <a:rPr lang="en-US" sz="2400" dirty="0">
                <a:solidFill>
                  <a:schemeClr val="tx1">
                    <a:lumMod val="75000"/>
                    <a:lumOff val="25000"/>
                  </a:schemeClr>
                </a:solidFill>
              </a:rPr>
              <a:t> wa dunia </a:t>
            </a:r>
            <a:r>
              <a:rPr lang="en-US" sz="2400" dirty="0" err="1">
                <a:solidFill>
                  <a:schemeClr val="tx1">
                    <a:lumMod val="75000"/>
                    <a:lumOff val="25000"/>
                  </a:schemeClr>
                </a:solidFill>
              </a:rPr>
              <a:t>katika</a:t>
            </a:r>
            <a:r>
              <a:rPr lang="en-US" sz="2400" dirty="0">
                <a:solidFill>
                  <a:schemeClr val="tx1">
                    <a:lumMod val="75000"/>
                    <a:lumOff val="25000"/>
                  </a:schemeClr>
                </a:solidFill>
              </a:rPr>
              <a:t> </a:t>
            </a:r>
            <a:r>
              <a:rPr lang="en-US" sz="2400" dirty="0" err="1">
                <a:solidFill>
                  <a:schemeClr val="tx1">
                    <a:lumMod val="75000"/>
                    <a:lumOff val="25000"/>
                  </a:schemeClr>
                </a:solidFill>
              </a:rPr>
              <a:t>teknolojia</a:t>
            </a:r>
            <a:r>
              <a:rPr lang="en-US" sz="2400" dirty="0">
                <a:solidFill>
                  <a:schemeClr val="tx1">
                    <a:lumMod val="75000"/>
                    <a:lumOff val="25000"/>
                  </a:schemeClr>
                </a:solidFill>
              </a:rPr>
              <a:t> </a:t>
            </a:r>
            <a:r>
              <a:rPr lang="en-US" sz="2400" dirty="0" err="1">
                <a:solidFill>
                  <a:schemeClr val="tx1">
                    <a:lumMod val="75000"/>
                    <a:lumOff val="25000"/>
                  </a:schemeClr>
                </a:solidFill>
              </a:rPr>
              <a:t>safi</a:t>
            </a:r>
            <a:r>
              <a:rPr lang="en-US" sz="2400" dirty="0">
                <a:solidFill>
                  <a:schemeClr val="tx1">
                    <a:lumMod val="75000"/>
                    <a:lumOff val="25000"/>
                  </a:schemeClr>
                </a:solidFill>
              </a:rPr>
              <a:t>:</a:t>
            </a:r>
          </a:p>
          <a:p>
            <a:pPr lvl="1">
              <a:spcAft>
                <a:spcPts val="600"/>
              </a:spcAft>
            </a:pPr>
            <a:r>
              <a:rPr lang="en-US" sz="2400" dirty="0" err="1">
                <a:solidFill>
                  <a:schemeClr val="tx1">
                    <a:lumMod val="75000"/>
                    <a:lumOff val="25000"/>
                  </a:schemeClr>
                </a:solidFill>
              </a:rPr>
              <a:t>Upepo</a:t>
            </a:r>
            <a:r>
              <a:rPr lang="en-US" sz="2400" dirty="0">
                <a:solidFill>
                  <a:schemeClr val="tx1">
                    <a:lumMod val="75000"/>
                    <a:lumOff val="25000"/>
                  </a:schemeClr>
                </a:solidFill>
              </a:rPr>
              <a:t>, </a:t>
            </a:r>
            <a:r>
              <a:rPr lang="en-US" sz="2400" dirty="0" err="1">
                <a:solidFill>
                  <a:schemeClr val="tx1">
                    <a:lumMod val="75000"/>
                    <a:lumOff val="25000"/>
                  </a:schemeClr>
                </a:solidFill>
              </a:rPr>
              <a:t>Jua</a:t>
            </a:r>
            <a:r>
              <a:rPr lang="en-US" sz="2400" dirty="0">
                <a:solidFill>
                  <a:schemeClr val="tx1">
                    <a:lumMod val="75000"/>
                    <a:lumOff val="25000"/>
                  </a:schemeClr>
                </a:solidFill>
              </a:rPr>
              <a:t>, </a:t>
            </a:r>
            <a:r>
              <a:rPr lang="en-US" sz="2400" dirty="0" err="1">
                <a:solidFill>
                  <a:schemeClr val="tx1">
                    <a:lumMod val="75000"/>
                    <a:lumOff val="25000"/>
                  </a:schemeClr>
                </a:solidFill>
              </a:rPr>
              <a:t>na</a:t>
            </a:r>
            <a:r>
              <a:rPr lang="en-US" sz="2400" dirty="0">
                <a:solidFill>
                  <a:schemeClr val="tx1">
                    <a:lumMod val="75000"/>
                    <a:lumOff val="25000"/>
                  </a:schemeClr>
                </a:solidFill>
              </a:rPr>
              <a:t> </a:t>
            </a:r>
            <a:r>
              <a:rPr lang="en-US" dirty="0" err="1">
                <a:solidFill>
                  <a:schemeClr val="tx1">
                    <a:lumMod val="75000"/>
                    <a:lumOff val="25000"/>
                  </a:schemeClr>
                </a:solidFill>
              </a:rPr>
              <a:t>vyanzo</a:t>
            </a:r>
            <a:r>
              <a:rPr lang="en-US" dirty="0">
                <a:solidFill>
                  <a:schemeClr val="tx1">
                    <a:lumMod val="75000"/>
                    <a:lumOff val="25000"/>
                  </a:schemeClr>
                </a:solidFill>
              </a:rPr>
              <a:t> </a:t>
            </a:r>
            <a:r>
              <a:rPr lang="en-US" dirty="0" err="1">
                <a:solidFill>
                  <a:schemeClr val="tx1">
                    <a:lumMod val="75000"/>
                    <a:lumOff val="25000"/>
                  </a:schemeClr>
                </a:solidFill>
              </a:rPr>
              <a:t>vinginevyo</a:t>
            </a:r>
            <a:r>
              <a:rPr lang="en-US" dirty="0">
                <a:solidFill>
                  <a:schemeClr val="tx1">
                    <a:lumMod val="75000"/>
                    <a:lumOff val="25000"/>
                  </a:schemeClr>
                </a:solidFill>
              </a:rPr>
              <a:t> </a:t>
            </a:r>
            <a:r>
              <a:rPr lang="en-US" dirty="0" err="1">
                <a:solidFill>
                  <a:schemeClr val="tx1">
                    <a:lumMod val="75000"/>
                    <a:lumOff val="25000"/>
                  </a:schemeClr>
                </a:solidFill>
              </a:rPr>
              <a:t>vya</a:t>
            </a:r>
            <a:r>
              <a:rPr lang="en-US" dirty="0">
                <a:solidFill>
                  <a:schemeClr val="tx1">
                    <a:lumMod val="75000"/>
                    <a:lumOff val="25000"/>
                  </a:schemeClr>
                </a:solidFill>
              </a:rPr>
              <a:t> </a:t>
            </a:r>
            <a:r>
              <a:rPr lang="en-US" dirty="0" err="1">
                <a:solidFill>
                  <a:schemeClr val="tx1">
                    <a:lumMod val="75000"/>
                    <a:lumOff val="25000"/>
                  </a:schemeClr>
                </a:solidFill>
              </a:rPr>
              <a:t>nishati</a:t>
            </a:r>
            <a:r>
              <a:rPr lang="en-US" dirty="0">
                <a:solidFill>
                  <a:schemeClr val="tx1">
                    <a:lumMod val="75000"/>
                    <a:lumOff val="25000"/>
                  </a:schemeClr>
                </a:solidFill>
              </a:rPr>
              <a:t> </a:t>
            </a:r>
            <a:r>
              <a:rPr lang="en-US" dirty="0" err="1">
                <a:solidFill>
                  <a:schemeClr val="tx1">
                    <a:lumMod val="75000"/>
                    <a:lumOff val="25000"/>
                  </a:schemeClr>
                </a:solidFill>
              </a:rPr>
              <a:t>jadidifu</a:t>
            </a:r>
            <a:r>
              <a:rPr lang="en-US" dirty="0">
                <a:solidFill>
                  <a:schemeClr val="tx1">
                    <a:lumMod val="75000"/>
                    <a:lumOff val="25000"/>
                  </a:schemeClr>
                </a:solidFill>
              </a:rPr>
              <a:t>.</a:t>
            </a:r>
            <a:endParaRPr lang="en-US" sz="2400" dirty="0">
              <a:solidFill>
                <a:schemeClr val="tx1">
                  <a:lumMod val="75000"/>
                  <a:lumOff val="25000"/>
                </a:schemeClr>
              </a:solidFill>
            </a:endParaRPr>
          </a:p>
          <a:p>
            <a:pPr lvl="1">
              <a:spcAft>
                <a:spcPts val="600"/>
              </a:spcAft>
            </a:pPr>
            <a:r>
              <a:rPr lang="en-US" sz="2400" dirty="0">
                <a:solidFill>
                  <a:schemeClr val="tx1">
                    <a:lumMod val="75000"/>
                    <a:lumOff val="25000"/>
                  </a:schemeClr>
                </a:solidFill>
              </a:rPr>
              <a:t>Umeme wa </a:t>
            </a:r>
            <a:r>
              <a:rPr lang="en-US" sz="2400" dirty="0" err="1">
                <a:solidFill>
                  <a:schemeClr val="tx1">
                    <a:lumMod val="75000"/>
                    <a:lumOff val="25000"/>
                  </a:schemeClr>
                </a:solidFill>
              </a:rPr>
              <a:t>magari</a:t>
            </a:r>
            <a:r>
              <a:rPr lang="en-US" sz="2400" dirty="0">
                <a:solidFill>
                  <a:schemeClr val="tx1">
                    <a:lumMod val="75000"/>
                    <a:lumOff val="25000"/>
                  </a:schemeClr>
                </a:solidFill>
              </a:rPr>
              <a:t>, </a:t>
            </a:r>
            <a:r>
              <a:rPr lang="en-US" sz="2400" dirty="0" err="1">
                <a:solidFill>
                  <a:schemeClr val="tx1">
                    <a:lumMod val="75000"/>
                    <a:lumOff val="25000"/>
                  </a:schemeClr>
                </a:solidFill>
              </a:rPr>
              <a:t>nishati</a:t>
            </a:r>
            <a:r>
              <a:rPr lang="en-US" sz="2400" dirty="0">
                <a:solidFill>
                  <a:schemeClr val="tx1">
                    <a:lumMod val="75000"/>
                    <a:lumOff val="25000"/>
                  </a:schemeClr>
                </a:solidFill>
              </a:rPr>
              <a:t> </a:t>
            </a:r>
            <a:r>
              <a:rPr lang="en-US" sz="2400" dirty="0" err="1">
                <a:solidFill>
                  <a:schemeClr val="tx1">
                    <a:lumMod val="75000"/>
                    <a:lumOff val="25000"/>
                  </a:schemeClr>
                </a:solidFill>
              </a:rPr>
              <a:t>iliyohifadhiwa</a:t>
            </a:r>
            <a:r>
              <a:rPr lang="en-US" sz="2400" dirty="0">
                <a:solidFill>
                  <a:schemeClr val="tx1">
                    <a:lumMod val="75000"/>
                    <a:lumOff val="25000"/>
                  </a:schemeClr>
                </a:solidFill>
              </a:rPr>
              <a:t>.</a:t>
            </a:r>
          </a:p>
          <a:p>
            <a:pPr lvl="1">
              <a:spcAft>
                <a:spcPts val="600"/>
              </a:spcAft>
            </a:pPr>
            <a:r>
              <a:rPr lang="en-US" dirty="0" err="1">
                <a:solidFill>
                  <a:schemeClr val="tx1">
                    <a:lumMod val="75000"/>
                    <a:lumOff val="25000"/>
                  </a:schemeClr>
                </a:solidFill>
              </a:rPr>
              <a:t>Ufanisi</a:t>
            </a:r>
            <a:r>
              <a:rPr lang="en-US" dirty="0">
                <a:solidFill>
                  <a:schemeClr val="tx1">
                    <a:lumMod val="75000"/>
                    <a:lumOff val="25000"/>
                  </a:schemeClr>
                </a:solidFill>
              </a:rPr>
              <a:t> wa </a:t>
            </a:r>
            <a:r>
              <a:rPr lang="en-US" dirty="0" err="1">
                <a:solidFill>
                  <a:schemeClr val="tx1">
                    <a:lumMod val="75000"/>
                    <a:lumOff val="25000"/>
                  </a:schemeClr>
                </a:solidFill>
              </a:rPr>
              <a:t>Nishati</a:t>
            </a:r>
            <a:r>
              <a:rPr lang="en-US" sz="2400" dirty="0">
                <a:solidFill>
                  <a:schemeClr val="tx1">
                    <a:lumMod val="75000"/>
                    <a:lumOff val="25000"/>
                  </a:schemeClr>
                </a:solidFill>
              </a:rPr>
              <a:t>, </a:t>
            </a:r>
            <a:r>
              <a:rPr lang="en-US" sz="2400" dirty="0" err="1">
                <a:solidFill>
                  <a:schemeClr val="tx1">
                    <a:lumMod val="75000"/>
                    <a:lumOff val="25000"/>
                  </a:schemeClr>
                </a:solidFill>
              </a:rPr>
              <a:t>Majengo</a:t>
            </a:r>
            <a:r>
              <a:rPr lang="en-US" sz="2400" dirty="0">
                <a:solidFill>
                  <a:schemeClr val="tx1">
                    <a:lumMod val="75000"/>
                    <a:lumOff val="25000"/>
                  </a:schemeClr>
                </a:solidFill>
              </a:rPr>
              <a:t> </a:t>
            </a:r>
            <a:r>
              <a:rPr lang="en-US" sz="2400" dirty="0" err="1">
                <a:solidFill>
                  <a:schemeClr val="tx1">
                    <a:lumMod val="75000"/>
                    <a:lumOff val="25000"/>
                  </a:schemeClr>
                </a:solidFill>
              </a:rPr>
              <a:t>ambayo</a:t>
            </a:r>
            <a:r>
              <a:rPr lang="en-US" sz="2400" dirty="0">
                <a:solidFill>
                  <a:schemeClr val="tx1">
                    <a:lumMod val="75000"/>
                    <a:lumOff val="25000"/>
                  </a:schemeClr>
                </a:solidFill>
              </a:rPr>
              <a:t> </a:t>
            </a:r>
            <a:r>
              <a:rPr lang="en-US" sz="2400" dirty="0" err="1">
                <a:solidFill>
                  <a:schemeClr val="tx1">
                    <a:lumMod val="75000"/>
                    <a:lumOff val="25000"/>
                  </a:schemeClr>
                </a:solidFill>
              </a:rPr>
              <a:t>ni</a:t>
            </a:r>
            <a:r>
              <a:rPr lang="en-US" sz="2400" dirty="0">
                <a:solidFill>
                  <a:schemeClr val="tx1">
                    <a:lumMod val="75000"/>
                    <a:lumOff val="25000"/>
                  </a:schemeClr>
                </a:solidFill>
              </a:rPr>
              <a:t> </a:t>
            </a:r>
            <a:r>
              <a:rPr lang="en-US" sz="2400" dirty="0" err="1">
                <a:solidFill>
                  <a:schemeClr val="tx1">
                    <a:lumMod val="75000"/>
                    <a:lumOff val="25000"/>
                  </a:schemeClr>
                </a:solidFill>
              </a:rPr>
              <a:t>rafiki</a:t>
            </a:r>
            <a:r>
              <a:rPr lang="en-US" sz="2400" dirty="0">
                <a:solidFill>
                  <a:schemeClr val="tx1">
                    <a:lumMod val="75000"/>
                    <a:lumOff val="25000"/>
                  </a:schemeClr>
                </a:solidFill>
              </a:rPr>
              <a:t> wa </a:t>
            </a:r>
            <a:r>
              <a:rPr lang="en-US" sz="2400" dirty="0" err="1">
                <a:solidFill>
                  <a:schemeClr val="tx1">
                    <a:lumMod val="75000"/>
                    <a:lumOff val="25000"/>
                  </a:schemeClr>
                </a:solidFill>
              </a:rPr>
              <a:t>Mazingira</a:t>
            </a:r>
            <a:r>
              <a:rPr lang="en-US" sz="2400" dirty="0">
                <a:solidFill>
                  <a:schemeClr val="tx1">
                    <a:lumMod val="75000"/>
                    <a:lumOff val="25000"/>
                  </a:schemeClr>
                </a:solidFill>
              </a:rPr>
              <a:t>.</a:t>
            </a:r>
          </a:p>
          <a:p>
            <a:pPr lvl="1">
              <a:spcAft>
                <a:spcPts val="600"/>
              </a:spcAft>
            </a:pPr>
            <a:r>
              <a:rPr lang="en-US" dirty="0" err="1">
                <a:solidFill>
                  <a:schemeClr val="tx1">
                    <a:lumMod val="75000"/>
                    <a:lumOff val="25000"/>
                  </a:schemeClr>
                </a:solidFill>
              </a:rPr>
              <a:t>Uondoaji</a:t>
            </a:r>
            <a:r>
              <a:rPr lang="en-US" dirty="0">
                <a:solidFill>
                  <a:schemeClr val="tx1">
                    <a:lumMod val="75000"/>
                    <a:lumOff val="25000"/>
                  </a:schemeClr>
                </a:solidFill>
              </a:rPr>
              <a:t> wa </a:t>
            </a:r>
            <a:r>
              <a:rPr lang="en-US" dirty="0" err="1">
                <a:solidFill>
                  <a:schemeClr val="tx1">
                    <a:lumMod val="75000"/>
                    <a:lumOff val="25000"/>
                  </a:schemeClr>
                </a:solidFill>
              </a:rPr>
              <a:t>hewa</a:t>
            </a:r>
            <a:r>
              <a:rPr lang="en-US" dirty="0">
                <a:solidFill>
                  <a:schemeClr val="tx1">
                    <a:lumMod val="75000"/>
                    <a:lumOff val="25000"/>
                  </a:schemeClr>
                </a:solidFill>
              </a:rPr>
              <a:t> </a:t>
            </a:r>
            <a:r>
              <a:rPr lang="en-US" dirty="0" err="1">
                <a:solidFill>
                  <a:schemeClr val="tx1">
                    <a:lumMod val="75000"/>
                    <a:lumOff val="25000"/>
                  </a:schemeClr>
                </a:solidFill>
              </a:rPr>
              <a:t>ukaa</a:t>
            </a:r>
            <a:r>
              <a:rPr lang="en-US" dirty="0">
                <a:solidFill>
                  <a:schemeClr val="tx1">
                    <a:lumMod val="75000"/>
                    <a:lumOff val="25000"/>
                  </a:schemeClr>
                </a:solidFill>
              </a:rPr>
              <a:t> </a:t>
            </a:r>
            <a:r>
              <a:rPr lang="en-US" dirty="0" err="1">
                <a:solidFill>
                  <a:schemeClr val="tx1">
                    <a:lumMod val="75000"/>
                    <a:lumOff val="25000"/>
                  </a:schemeClr>
                </a:solidFill>
              </a:rPr>
              <a:t>kupitia</a:t>
            </a:r>
            <a:r>
              <a:rPr lang="en-US" dirty="0">
                <a:solidFill>
                  <a:schemeClr val="tx1">
                    <a:lumMod val="75000"/>
                    <a:lumOff val="25000"/>
                  </a:schemeClr>
                </a:solidFill>
              </a:rPr>
              <a:t> </a:t>
            </a:r>
            <a:r>
              <a:rPr lang="en-US" dirty="0" err="1">
                <a:solidFill>
                  <a:schemeClr val="tx1">
                    <a:lumMod val="75000"/>
                    <a:lumOff val="25000"/>
                  </a:schemeClr>
                </a:solidFill>
              </a:rPr>
              <a:t>teknolojia</a:t>
            </a:r>
            <a:r>
              <a:rPr lang="en-US" sz="2400" dirty="0">
                <a:solidFill>
                  <a:schemeClr val="tx1">
                    <a:lumMod val="75000"/>
                    <a:lumOff val="25000"/>
                  </a:schemeClr>
                </a:solidFill>
              </a:rPr>
              <a:t> </a:t>
            </a:r>
          </a:p>
          <a:p>
            <a:pPr lvl="1">
              <a:spcAft>
                <a:spcPts val="600"/>
              </a:spcAft>
            </a:pPr>
            <a:r>
              <a:rPr lang="en-US" dirty="0" err="1">
                <a:solidFill>
                  <a:schemeClr val="tx1">
                    <a:lumMod val="75000"/>
                    <a:lumOff val="25000"/>
                  </a:schemeClr>
                </a:solidFill>
              </a:rPr>
              <a:t>Nishati</a:t>
            </a:r>
            <a:r>
              <a:rPr lang="en-US" dirty="0">
                <a:solidFill>
                  <a:schemeClr val="tx1">
                    <a:lumMod val="75000"/>
                    <a:lumOff val="25000"/>
                  </a:schemeClr>
                </a:solidFill>
              </a:rPr>
              <a:t> </a:t>
            </a:r>
            <a:r>
              <a:rPr lang="en-US" dirty="0" err="1">
                <a:solidFill>
                  <a:schemeClr val="tx1">
                    <a:lumMod val="75000"/>
                    <a:lumOff val="25000"/>
                  </a:schemeClr>
                </a:solidFill>
              </a:rPr>
              <a:t>mpya</a:t>
            </a:r>
            <a:r>
              <a:rPr lang="en-US" dirty="0">
                <a:solidFill>
                  <a:schemeClr val="tx1">
                    <a:lumMod val="75000"/>
                    <a:lumOff val="25000"/>
                  </a:schemeClr>
                </a:solidFill>
              </a:rPr>
              <a:t> </a:t>
            </a:r>
            <a:r>
              <a:rPr lang="en-US" dirty="0" err="1">
                <a:solidFill>
                  <a:schemeClr val="tx1">
                    <a:lumMod val="75000"/>
                    <a:lumOff val="25000"/>
                  </a:schemeClr>
                </a:solidFill>
              </a:rPr>
              <a:t>kwa</a:t>
            </a:r>
            <a:r>
              <a:rPr lang="en-US" dirty="0">
                <a:solidFill>
                  <a:schemeClr val="tx1">
                    <a:lumMod val="75000"/>
                    <a:lumOff val="25000"/>
                  </a:schemeClr>
                </a:solidFill>
              </a:rPr>
              <a:t> </a:t>
            </a:r>
            <a:r>
              <a:rPr lang="en-US" dirty="0" err="1">
                <a:solidFill>
                  <a:schemeClr val="tx1">
                    <a:lumMod val="75000"/>
                    <a:lumOff val="25000"/>
                  </a:schemeClr>
                </a:solidFill>
              </a:rPr>
              <a:t>baadae</a:t>
            </a:r>
            <a:r>
              <a:rPr lang="en-US" sz="2400" dirty="0">
                <a:solidFill>
                  <a:schemeClr val="tx1">
                    <a:lumMod val="75000"/>
                    <a:lumOff val="25000"/>
                  </a:schemeClr>
                </a:solidFill>
              </a:rPr>
              <a:t>   </a:t>
            </a:r>
          </a:p>
        </p:txBody>
      </p:sp>
      <p:pic>
        <p:nvPicPr>
          <p:cNvPr id="12" name="Picture 11">
            <a:extLst>
              <a:ext uri="{FF2B5EF4-FFF2-40B4-BE49-F238E27FC236}">
                <a16:creationId xmlns="" xmlns:a16="http://schemas.microsoft.com/office/drawing/2014/main"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0642" y="3222886"/>
            <a:ext cx="3151604" cy="3635114"/>
          </a:xfrm>
          <a:prstGeom prst="rect">
            <a:avLst/>
          </a:prstGeom>
        </p:spPr>
      </p:pic>
      <p:pic>
        <p:nvPicPr>
          <p:cNvPr id="16" name="Picture 15">
            <a:extLst>
              <a:ext uri="{FF2B5EF4-FFF2-40B4-BE49-F238E27FC236}">
                <a16:creationId xmlns="" xmlns:a16="http://schemas.microsoft.com/office/drawing/2014/main"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 xmlns:a16="http://schemas.microsoft.com/office/drawing/2014/main"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758929" y="385633"/>
            <a:ext cx="1085809" cy="1041533"/>
          </a:xfrm>
          <a:prstGeom prst="rect">
            <a:avLst/>
          </a:prstGeom>
          <a:ln/>
        </p:spPr>
      </p:pic>
      <p:pic>
        <p:nvPicPr>
          <p:cNvPr id="8" name="image2.png">
            <a:extLst>
              <a:ext uri="{FF2B5EF4-FFF2-40B4-BE49-F238E27FC236}">
                <a16:creationId xmlns="" xmlns:a16="http://schemas.microsoft.com/office/drawing/2014/main"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73831" y="490662"/>
            <a:ext cx="1057606" cy="831476"/>
          </a:xfrm>
          <a:prstGeom prst="rect">
            <a:avLst/>
          </a:prstGeom>
          <a:ln/>
        </p:spPr>
      </p:pic>
      <p:pic>
        <p:nvPicPr>
          <p:cNvPr id="9" name="image3.png">
            <a:extLst>
              <a:ext uri="{FF2B5EF4-FFF2-40B4-BE49-F238E27FC236}">
                <a16:creationId xmlns="" xmlns:a16="http://schemas.microsoft.com/office/drawing/2014/main"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490662"/>
            <a:ext cx="1051563" cy="836339"/>
          </a:xfrm>
          <a:prstGeom prst="rect">
            <a:avLst/>
          </a:prstGeom>
          <a:ln/>
        </p:spPr>
      </p:pic>
      <p:pic>
        <p:nvPicPr>
          <p:cNvPr id="45058" name="Picture 2" descr="Image result for electric vehicle tesla">
            <a:extLst>
              <a:ext uri="{FF2B5EF4-FFF2-40B4-BE49-F238E27FC236}">
                <a16:creationId xmlns="" xmlns:a16="http://schemas.microsoft.com/office/drawing/2014/main"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 xmlns:a16="http://schemas.microsoft.com/office/drawing/2014/main"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10643" y="0"/>
            <a:ext cx="6385274"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 xmlns:a16="http://schemas.microsoft.com/office/drawing/2014/main"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102141"/>
            <a:ext cx="1210489" cy="1002858"/>
          </a:xfrm>
          <a:prstGeom prst="rect">
            <a:avLst/>
          </a:prstGeom>
          <a:ln/>
        </p:spPr>
      </p:pic>
      <p:pic>
        <p:nvPicPr>
          <p:cNvPr id="15" name="image1.png">
            <a:extLst>
              <a:ext uri="{FF2B5EF4-FFF2-40B4-BE49-F238E27FC236}">
                <a16:creationId xmlns="" xmlns:a16="http://schemas.microsoft.com/office/drawing/2014/main"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704524" y="187832"/>
            <a:ext cx="1022341" cy="901141"/>
          </a:xfrm>
          <a:prstGeom prst="rect">
            <a:avLst/>
          </a:prstGeom>
          <a:ln/>
        </p:spPr>
      </p:pic>
      <p:pic>
        <p:nvPicPr>
          <p:cNvPr id="22" name="Picture 21">
            <a:extLst>
              <a:ext uri="{FF2B5EF4-FFF2-40B4-BE49-F238E27FC236}">
                <a16:creationId xmlns="" xmlns:a16="http://schemas.microsoft.com/office/drawing/2014/main"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6654" y="0"/>
            <a:ext cx="3271766" cy="2725036"/>
          </a:xfrm>
          <a:prstGeom prst="rect">
            <a:avLst/>
          </a:prstGeom>
        </p:spPr>
      </p:pic>
      <p:pic>
        <p:nvPicPr>
          <p:cNvPr id="23" name="Picture 22" descr="Frecciarossa.JPG">
            <a:extLst>
              <a:ext uri="{FF2B5EF4-FFF2-40B4-BE49-F238E27FC236}">
                <a16:creationId xmlns="" xmlns:a16="http://schemas.microsoft.com/office/drawing/2014/main"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 xmlns:a16="http://schemas.microsoft.com/office/drawing/2014/main"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654" y="2725036"/>
            <a:ext cx="6245346" cy="4147111"/>
          </a:xfrm>
          <a:prstGeom prst="rect">
            <a:avLst/>
          </a:prstGeom>
        </p:spPr>
      </p:pic>
      <p:sp>
        <p:nvSpPr>
          <p:cNvPr id="10" name="Text Box 3">
            <a:extLst>
              <a:ext uri="{FF2B5EF4-FFF2-40B4-BE49-F238E27FC236}">
                <a16:creationId xmlns="" xmlns:a16="http://schemas.microsoft.com/office/drawing/2014/main" id="{D7A270CA-0556-614A-9694-58A7CD6938E2}"/>
              </a:ext>
            </a:extLst>
          </p:cNvPr>
          <p:cNvSpPr txBox="1"/>
          <p:nvPr/>
        </p:nvSpPr>
        <p:spPr>
          <a:xfrm>
            <a:off x="53745" y="1129615"/>
            <a:ext cx="4450538" cy="584775"/>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Viwanda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&amp;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Biashara</a:t>
            </a:r>
            <a:endParaRPr lang="en-US" sz="3200" b="1" dirty="0">
              <a:solidFill>
                <a:srgbClr val="114C8A"/>
              </a:solidFill>
              <a:latin typeface="Helvetica" pitchFamily="2" charset="0"/>
              <a:ea typeface="ＭＳ 明朝"/>
              <a:cs typeface="Times New Roman"/>
            </a:endParaRPr>
          </a:p>
        </p:txBody>
      </p:sp>
      <p:sp>
        <p:nvSpPr>
          <p:cNvPr id="11" name="Text Placeholder 5">
            <a:extLst>
              <a:ext uri="{FF2B5EF4-FFF2-40B4-BE49-F238E27FC236}">
                <a16:creationId xmlns="" xmlns:a16="http://schemas.microsoft.com/office/drawing/2014/main" id="{A1AFCA3B-AB7E-6E45-B580-0B2F12024B11}"/>
              </a:ext>
            </a:extLst>
          </p:cNvPr>
          <p:cNvSpPr txBox="1">
            <a:spLocks/>
          </p:cNvSpPr>
          <p:nvPr/>
        </p:nvSpPr>
        <p:spPr>
          <a:xfrm>
            <a:off x="357809" y="1735037"/>
            <a:ext cx="5588845"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n-US" sz="2400" dirty="0" err="1"/>
              <a:t>Mashirika</a:t>
            </a:r>
            <a:r>
              <a:rPr lang="en-US" sz="2400" dirty="0"/>
              <a:t> </a:t>
            </a:r>
            <a:r>
              <a:rPr lang="en-US" sz="2400" dirty="0" err="1"/>
              <a:t>makubwa</a:t>
            </a:r>
            <a:r>
              <a:rPr lang="en-US" sz="2400" dirty="0"/>
              <a:t> </a:t>
            </a:r>
            <a:r>
              <a:rPr lang="en-US" sz="2400" dirty="0" err="1"/>
              <a:t>yanayotumia</a:t>
            </a:r>
            <a:r>
              <a:rPr lang="en-US" sz="2400" dirty="0"/>
              <a:t> </a:t>
            </a:r>
            <a:r>
              <a:rPr lang="en-US" sz="2400" dirty="0" err="1"/>
              <a:t>Nishati</a:t>
            </a:r>
            <a:r>
              <a:rPr lang="en-US" sz="2400" dirty="0"/>
              <a:t> </a:t>
            </a:r>
            <a:r>
              <a:rPr lang="en-US" sz="2400" dirty="0" err="1"/>
              <a:t>kwa</a:t>
            </a:r>
            <a:r>
              <a:rPr lang="en-US" sz="2400" dirty="0"/>
              <a:t> </a:t>
            </a:r>
            <a:r>
              <a:rPr lang="en-US" sz="2400" dirty="0" err="1"/>
              <a:t>wingi</a:t>
            </a:r>
            <a:r>
              <a:rPr lang="en-US" sz="2400" dirty="0"/>
              <a:t>:</a:t>
            </a:r>
            <a:endParaRPr lang="en-US" sz="2400" dirty="0">
              <a:solidFill>
                <a:schemeClr val="tx1">
                  <a:lumMod val="75000"/>
                  <a:lumOff val="25000"/>
                </a:schemeClr>
              </a:solidFill>
            </a:endParaRPr>
          </a:p>
          <a:p>
            <a:pPr lvl="1">
              <a:spcAft>
                <a:spcPts val="600"/>
              </a:spcAft>
            </a:pPr>
            <a:r>
              <a:rPr lang="en-US" sz="2400" dirty="0" err="1"/>
              <a:t>Watengenezaji</a:t>
            </a:r>
            <a:r>
              <a:rPr lang="en-US" sz="2400" dirty="0"/>
              <a:t> </a:t>
            </a:r>
            <a:r>
              <a:rPr lang="en-US" sz="2400" dirty="0" err="1"/>
              <a:t>Magari</a:t>
            </a:r>
            <a:r>
              <a:rPr lang="en-US" sz="2400" dirty="0"/>
              <a:t>, </a:t>
            </a:r>
            <a:r>
              <a:rPr lang="en-US" sz="2400" dirty="0" err="1"/>
              <a:t>Ndege</a:t>
            </a:r>
            <a:r>
              <a:rPr lang="en-US" sz="2400" dirty="0"/>
              <a:t>, </a:t>
            </a:r>
            <a:r>
              <a:rPr lang="en-US" sz="2400" dirty="0" err="1"/>
              <a:t>Wasafirishaji</a:t>
            </a:r>
            <a:r>
              <a:rPr lang="en-US" sz="2400" dirty="0"/>
              <a:t> wa </a:t>
            </a:r>
            <a:r>
              <a:rPr lang="en-US" sz="2400" dirty="0" err="1"/>
              <a:t>Mizigo</a:t>
            </a:r>
            <a:r>
              <a:rPr lang="en-US" sz="2400" dirty="0"/>
              <a:t> </a:t>
            </a:r>
            <a:r>
              <a:rPr lang="en-US" sz="2400" dirty="0" err="1"/>
              <a:t>kwa</a:t>
            </a:r>
            <a:r>
              <a:rPr lang="en-US" sz="2400" dirty="0"/>
              <a:t> </a:t>
            </a:r>
            <a:r>
              <a:rPr lang="en-US" sz="2400" dirty="0" err="1"/>
              <a:t>kutumia</a:t>
            </a:r>
            <a:r>
              <a:rPr lang="en-US" sz="2400" dirty="0"/>
              <a:t> </a:t>
            </a:r>
            <a:r>
              <a:rPr lang="en-US" sz="2400" dirty="0" err="1"/>
              <a:t>meli</a:t>
            </a:r>
            <a:r>
              <a:rPr lang="en-US" sz="2400" dirty="0"/>
              <a:t> &amp;</a:t>
            </a:r>
            <a:r>
              <a:rPr lang="en-US" sz="2400" dirty="0" err="1"/>
              <a:t>Nchi</a:t>
            </a:r>
            <a:r>
              <a:rPr lang="en-US" sz="2400" dirty="0"/>
              <a:t> </a:t>
            </a:r>
            <a:r>
              <a:rPr lang="en-US" sz="2400" dirty="0" err="1"/>
              <a:t>Kavu</a:t>
            </a:r>
            <a:r>
              <a:rPr lang="en-US" sz="2400" dirty="0"/>
              <a:t>, </a:t>
            </a:r>
            <a:r>
              <a:rPr lang="en-US" sz="2400" dirty="0" err="1"/>
              <a:t>aina</a:t>
            </a:r>
            <a:r>
              <a:rPr lang="en-US" sz="2400" dirty="0"/>
              <a:t> </a:t>
            </a:r>
            <a:r>
              <a:rPr lang="en-US" sz="2400" dirty="0" err="1"/>
              <a:t>nyingine</a:t>
            </a:r>
            <a:r>
              <a:rPr lang="en-US" sz="2400" dirty="0"/>
              <a:t> </a:t>
            </a:r>
            <a:r>
              <a:rPr lang="en-US" sz="2400" dirty="0" err="1"/>
              <a:t>ya</a:t>
            </a:r>
            <a:r>
              <a:rPr lang="en-US" sz="2400" dirty="0"/>
              <a:t> </a:t>
            </a:r>
            <a:r>
              <a:rPr lang="en-US" sz="2400" dirty="0" err="1"/>
              <a:t>Usafirishaji</a:t>
            </a:r>
            <a:r>
              <a:rPr lang="en-US" sz="2400" dirty="0"/>
              <a:t>.</a:t>
            </a:r>
          </a:p>
          <a:p>
            <a:pPr lvl="1">
              <a:spcAft>
                <a:spcPts val="600"/>
              </a:spcAft>
            </a:pPr>
            <a:r>
              <a:rPr lang="en-US" sz="2400" dirty="0" err="1"/>
              <a:t>Wajenzi</a:t>
            </a:r>
            <a:endParaRPr lang="en-US" sz="2400" dirty="0"/>
          </a:p>
          <a:p>
            <a:pPr lvl="1">
              <a:spcAft>
                <a:spcPts val="600"/>
              </a:spcAft>
            </a:pPr>
            <a:r>
              <a:rPr lang="en-US" sz="2400" dirty="0" err="1"/>
              <a:t>Watengenezaji</a:t>
            </a:r>
            <a:r>
              <a:rPr lang="en-US" sz="2400" dirty="0"/>
              <a:t> </a:t>
            </a:r>
            <a:r>
              <a:rPr lang="en-US" sz="2400" dirty="0" err="1"/>
              <a:t>Mashine</a:t>
            </a:r>
            <a:r>
              <a:rPr lang="en-US" sz="2400" dirty="0"/>
              <a:t> za </a:t>
            </a:r>
            <a:r>
              <a:rPr lang="en-US" sz="2400" dirty="0" err="1"/>
              <a:t>Viwandani</a:t>
            </a:r>
            <a:endParaRPr lang="en-US" sz="2400" dirty="0"/>
          </a:p>
          <a:p>
            <a:pPr lvl="1">
              <a:spcAft>
                <a:spcPts val="600"/>
              </a:spcAft>
            </a:pPr>
            <a:r>
              <a:rPr lang="en-US" sz="2400" dirty="0" err="1"/>
              <a:t>Wazalishaji</a:t>
            </a:r>
            <a:endParaRPr lang="en-US" sz="2400" dirty="0"/>
          </a:p>
          <a:p>
            <a:pPr lvl="1">
              <a:spcAft>
                <a:spcPts val="600"/>
              </a:spcAft>
            </a:pPr>
            <a:r>
              <a:rPr lang="en-US" sz="2400" dirty="0" err="1"/>
              <a:t>Bidhaa</a:t>
            </a:r>
            <a:r>
              <a:rPr lang="en-US" sz="2400" dirty="0"/>
              <a:t> za </a:t>
            </a:r>
            <a:r>
              <a:rPr lang="en-US" sz="2400" dirty="0" err="1"/>
              <a:t>zinazotumika</a:t>
            </a:r>
            <a:endParaRPr lang="en-US" sz="2400" dirty="0"/>
          </a:p>
          <a:p>
            <a:pPr lvl="1">
              <a:spcAft>
                <a:spcPts val="600"/>
              </a:spcAft>
            </a:pPr>
            <a:r>
              <a:rPr lang="en-US" sz="2400" dirty="0" err="1"/>
              <a:t>Teknolojia</a:t>
            </a:r>
            <a:r>
              <a:rPr lang="en-US" sz="2400" dirty="0"/>
              <a:t> </a:t>
            </a:r>
            <a:r>
              <a:rPr lang="en-US" sz="2400" dirty="0" err="1"/>
              <a:t>ya</a:t>
            </a:r>
            <a:r>
              <a:rPr lang="en-US" sz="2400" dirty="0"/>
              <a:t> </a:t>
            </a:r>
            <a:r>
              <a:rPr lang="en-US" sz="2400" dirty="0" err="1"/>
              <a:t>juu</a:t>
            </a:r>
            <a:endParaRPr lang="en-US" sz="2400" dirty="0"/>
          </a:p>
        </p:txBody>
      </p:sp>
      <p:pic>
        <p:nvPicPr>
          <p:cNvPr id="14" name="image2.png">
            <a:extLst>
              <a:ext uri="{FF2B5EF4-FFF2-40B4-BE49-F238E27FC236}">
                <a16:creationId xmlns="" xmlns:a16="http://schemas.microsoft.com/office/drawing/2014/main"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84016" y="187832"/>
            <a:ext cx="1057606" cy="831476"/>
          </a:xfrm>
          <a:prstGeom prst="rect">
            <a:avLst/>
          </a:prstGeom>
          <a:ln/>
        </p:spPr>
      </p:pic>
    </p:spTree>
    <p:extLst>
      <p:ext uri="{BB962C8B-B14F-4D97-AF65-F5344CB8AC3E}">
        <p14:creationId xmlns:p14="http://schemas.microsoft.com/office/powerpoint/2010/main" val="160140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 xmlns:a16="http://schemas.microsoft.com/office/drawing/2014/main" id="{657A6956-E168-BC42-88D9-972CAB26DCC4}"/>
              </a:ext>
            </a:extLst>
          </p:cNvPr>
          <p:cNvSpPr>
            <a:spLocks noGrp="1"/>
          </p:cNvSpPr>
          <p:nvPr>
            <p:ph type="ctrTitle"/>
          </p:nvPr>
        </p:nvSpPr>
        <p:spPr/>
        <p:txBody>
          <a:bodyPr/>
          <a:lstStyle/>
          <a:p>
            <a:r>
              <a:rPr lang="en-US"/>
              <a:t>Agenda:</a:t>
            </a:r>
            <a:endParaRPr lang="en-US" dirty="0"/>
          </a:p>
        </p:txBody>
      </p:sp>
      <p:sp>
        <p:nvSpPr>
          <p:cNvPr id="2" name="Content Placeholder 1">
            <a:extLst>
              <a:ext uri="{FF2B5EF4-FFF2-40B4-BE49-F238E27FC236}">
                <a16:creationId xmlns="" xmlns:a16="http://schemas.microsoft.com/office/drawing/2014/main" id="{FBC29152-928C-E145-B4BA-94CCD4B5AF09}"/>
              </a:ext>
            </a:extLst>
          </p:cNvPr>
          <p:cNvSpPr>
            <a:spLocks noGrp="1"/>
          </p:cNvSpPr>
          <p:nvPr>
            <p:ph idx="1"/>
          </p:nvPr>
        </p:nvSpPr>
        <p:spPr/>
        <p:txBody>
          <a:bodyPr/>
          <a:lstStyle/>
          <a:p>
            <a:r>
              <a:rPr lang="en-US" dirty="0" err="1"/>
              <a:t>Utangulizi</a:t>
            </a:r>
            <a:endParaRPr lang="en-US" dirty="0"/>
          </a:p>
          <a:p>
            <a:r>
              <a:rPr lang="en-US" dirty="0" err="1" smtClean="0"/>
              <a:t>Ukaribisho</a:t>
            </a:r>
            <a:r>
              <a:rPr lang="en-US" dirty="0" smtClean="0"/>
              <a:t> </a:t>
            </a:r>
            <a:r>
              <a:rPr lang="en-US" dirty="0" err="1" smtClean="0"/>
              <a:t>wa</a:t>
            </a:r>
            <a:r>
              <a:rPr lang="en-US" dirty="0" smtClean="0"/>
              <a:t> </a:t>
            </a:r>
            <a:r>
              <a:rPr lang="en-US" dirty="0" err="1"/>
              <a:t>M</a:t>
            </a:r>
            <a:r>
              <a:rPr lang="en-US" dirty="0" err="1" smtClean="0"/>
              <a:t>kutano</a:t>
            </a:r>
            <a:endParaRPr lang="en-US" dirty="0"/>
          </a:p>
          <a:p>
            <a:r>
              <a:rPr lang="en-US" dirty="0" err="1" smtClean="0"/>
              <a:t>Mzunguko</a:t>
            </a:r>
            <a:r>
              <a:rPr lang="en-US" dirty="0" smtClean="0"/>
              <a:t> </a:t>
            </a:r>
            <a:r>
              <a:rPr lang="en-US" dirty="0" err="1" smtClean="0"/>
              <a:t>wa</a:t>
            </a:r>
            <a:r>
              <a:rPr lang="en-US" dirty="0" smtClean="0"/>
              <a:t> </a:t>
            </a:r>
            <a:r>
              <a:rPr lang="en-US" dirty="0" err="1" smtClean="0"/>
              <a:t>Majumuisho</a:t>
            </a:r>
            <a:endParaRPr lang="en-US" dirty="0"/>
          </a:p>
          <a:p>
            <a:r>
              <a:rPr lang="en-US" dirty="0" err="1" smtClean="0"/>
              <a:t>Mjadala</a:t>
            </a:r>
            <a:r>
              <a:rPr lang="en-US" dirty="0" smtClean="0"/>
              <a:t> </a:t>
            </a:r>
            <a:r>
              <a:rPr lang="en-US" dirty="0" err="1" smtClean="0"/>
              <a:t>wa</a:t>
            </a:r>
            <a:r>
              <a:rPr lang="en-US" dirty="0" smtClean="0"/>
              <a:t> </a:t>
            </a:r>
            <a:r>
              <a:rPr lang="en-US" dirty="0" err="1" smtClean="0"/>
              <a:t>ufafanuzi</a:t>
            </a:r>
            <a:endParaRPr lang="en-US" dirty="0"/>
          </a:p>
          <a:p>
            <a:endParaRPr lang="en-US" dirty="0"/>
          </a:p>
        </p:txBody>
      </p:sp>
      <p:pic>
        <p:nvPicPr>
          <p:cNvPr id="8" name="Picture 7">
            <a:extLst>
              <a:ext uri="{FF2B5EF4-FFF2-40B4-BE49-F238E27FC236}">
                <a16:creationId xmlns="" xmlns:a16="http://schemas.microsoft.com/office/drawing/2014/main" id="{DBB5AFEF-86C5-1E45-B534-5848B7825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0300" y="1447386"/>
            <a:ext cx="6482981" cy="3963228"/>
          </a:xfrm>
          <a:prstGeom prst="rect">
            <a:avLst/>
          </a:prstGeom>
        </p:spPr>
      </p:pic>
      <p:pic>
        <p:nvPicPr>
          <p:cNvPr id="10" name="Content Placeholder 6">
            <a:extLst>
              <a:ext uri="{FF2B5EF4-FFF2-40B4-BE49-F238E27FC236}">
                <a16:creationId xmlns="" xmlns:a16="http://schemas.microsoft.com/office/drawing/2014/main" id="{91DF7672-77E1-A04B-8C7B-B6B99E4DF4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 xmlns:a16="http://schemas.microsoft.com/office/drawing/2014/main"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 xmlns:a16="http://schemas.microsoft.com/office/drawing/2014/main"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 xmlns:a16="http://schemas.microsoft.com/office/drawing/2014/main"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9206" y="4034118"/>
            <a:ext cx="3338230" cy="2823882"/>
          </a:xfrm>
          <a:prstGeom prst="rect">
            <a:avLst/>
          </a:prstGeom>
        </p:spPr>
      </p:pic>
      <p:pic>
        <p:nvPicPr>
          <p:cNvPr id="18" name="Picture 17">
            <a:extLst>
              <a:ext uri="{FF2B5EF4-FFF2-40B4-BE49-F238E27FC236}">
                <a16:creationId xmlns="" xmlns:a16="http://schemas.microsoft.com/office/drawing/2014/main"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 xmlns:a16="http://schemas.microsoft.com/office/drawing/2014/main"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9206" y="-18824"/>
            <a:ext cx="6255201" cy="4052942"/>
          </a:xfrm>
          <a:prstGeom prst="rect">
            <a:avLst/>
          </a:prstGeom>
        </p:spPr>
      </p:pic>
      <p:pic>
        <p:nvPicPr>
          <p:cNvPr id="20" name="Graphic 19">
            <a:extLst>
              <a:ext uri="{FF2B5EF4-FFF2-40B4-BE49-F238E27FC236}">
                <a16:creationId xmlns="" xmlns:a16="http://schemas.microsoft.com/office/drawing/2014/main"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 xmlns:a16="http://schemas.microsoft.com/office/drawing/2014/main" id="{226A60D6-7B6C-4748-B3D4-578537F43500}"/>
              </a:ext>
            </a:extLst>
          </p:cNvPr>
          <p:cNvSpPr txBox="1"/>
          <p:nvPr/>
        </p:nvSpPr>
        <p:spPr>
          <a:xfrm>
            <a:off x="189871" y="1662832"/>
            <a:ext cx="5086050" cy="1077218"/>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Ardhi,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Kilimo</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na</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Usimamizi</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Misitu</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 xmlns:a16="http://schemas.microsoft.com/office/drawing/2014/main" id="{DED1A7C7-C3E1-C346-BC8D-5FCBCFFAC111}"/>
              </a:ext>
            </a:extLst>
          </p:cNvPr>
          <p:cNvSpPr txBox="1">
            <a:spLocks/>
          </p:cNvSpPr>
          <p:nvPr/>
        </p:nvSpPr>
        <p:spPr>
          <a:xfrm>
            <a:off x="637703" y="2830332"/>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en-US" sz="2400" dirty="0" err="1"/>
              <a:t>Muunganiko</a:t>
            </a:r>
            <a:r>
              <a:rPr lang="en-US" sz="2400" dirty="0"/>
              <a:t> </a:t>
            </a:r>
            <a:r>
              <a:rPr lang="en-US" sz="2400" dirty="0" err="1" smtClean="0"/>
              <a:t>Duniani</a:t>
            </a:r>
            <a:r>
              <a:rPr lang="en-US" sz="2400" dirty="0" smtClean="0"/>
              <a:t> </a:t>
            </a:r>
            <a:r>
              <a:rPr lang="en-US" sz="2400" dirty="0"/>
              <a:t>wa:</a:t>
            </a:r>
          </a:p>
          <a:p>
            <a:pPr lvl="1">
              <a:spcAft>
                <a:spcPts val="600"/>
              </a:spcAft>
            </a:pPr>
            <a:r>
              <a:rPr lang="en-US" sz="2400" dirty="0" err="1"/>
              <a:t>Makampuni</a:t>
            </a:r>
            <a:r>
              <a:rPr lang="en-US" sz="2400" dirty="0"/>
              <a:t> </a:t>
            </a:r>
            <a:r>
              <a:rPr lang="en-US" sz="2400" dirty="0" err="1"/>
              <a:t>ya</a:t>
            </a:r>
            <a:r>
              <a:rPr lang="en-US" sz="2400" dirty="0"/>
              <a:t> </a:t>
            </a:r>
            <a:r>
              <a:rPr lang="en-US" sz="2400" dirty="0" err="1"/>
              <a:t>Chakula</a:t>
            </a:r>
            <a:r>
              <a:rPr lang="en-US" sz="2400" dirty="0"/>
              <a:t> &amp; </a:t>
            </a:r>
            <a:r>
              <a:rPr lang="en-US" sz="2400" dirty="0" err="1"/>
              <a:t>Kilimo</a:t>
            </a:r>
            <a:r>
              <a:rPr lang="en-US" sz="2400" dirty="0"/>
              <a:t>.</a:t>
            </a:r>
          </a:p>
          <a:p>
            <a:pPr lvl="1">
              <a:spcAft>
                <a:spcPts val="600"/>
              </a:spcAft>
            </a:pPr>
            <a:r>
              <a:rPr lang="en-US" sz="2400" dirty="0" err="1"/>
              <a:t>Makundi</a:t>
            </a:r>
            <a:r>
              <a:rPr lang="en-US" sz="2400" dirty="0"/>
              <a:t> </a:t>
            </a:r>
            <a:r>
              <a:rPr lang="en-US" sz="2400" dirty="0" err="1"/>
              <a:t>ya</a:t>
            </a:r>
            <a:r>
              <a:rPr lang="en-US" sz="2400" dirty="0"/>
              <a:t> </a:t>
            </a:r>
            <a:r>
              <a:rPr lang="en-US" sz="2400" dirty="0" err="1"/>
              <a:t>wamiriki</a:t>
            </a:r>
            <a:r>
              <a:rPr lang="en-US" sz="2400" dirty="0"/>
              <a:t> wa </a:t>
            </a:r>
            <a:r>
              <a:rPr lang="en-US" sz="2400" dirty="0" err="1"/>
              <a:t>maeneo</a:t>
            </a:r>
            <a:r>
              <a:rPr lang="en-US" sz="2400" dirty="0"/>
              <a:t> </a:t>
            </a:r>
            <a:r>
              <a:rPr lang="en-US" sz="2400" dirty="0" err="1"/>
              <a:t>makubwa</a:t>
            </a:r>
            <a:r>
              <a:rPr lang="en-US" sz="2400" dirty="0"/>
              <a:t> </a:t>
            </a:r>
            <a:r>
              <a:rPr lang="en-US" sz="2400" dirty="0" err="1"/>
              <a:t>na</a:t>
            </a:r>
            <a:r>
              <a:rPr lang="en-US" sz="2400" dirty="0"/>
              <a:t> </a:t>
            </a:r>
            <a:r>
              <a:rPr lang="en-US" sz="2400" dirty="0" err="1"/>
              <a:t>Watetezi</a:t>
            </a:r>
            <a:r>
              <a:rPr lang="en-US" sz="2400" dirty="0"/>
              <a:t> wa </a:t>
            </a:r>
            <a:r>
              <a:rPr lang="en-US" sz="2400" dirty="0" err="1"/>
              <a:t>wakulima</a:t>
            </a:r>
            <a:endParaRPr lang="en-US" sz="2400" dirty="0"/>
          </a:p>
          <a:p>
            <a:pPr lvl="1">
              <a:spcAft>
                <a:spcPts val="600"/>
              </a:spcAft>
            </a:pPr>
            <a:r>
              <a:rPr lang="en-US" sz="2400" dirty="0" err="1"/>
              <a:t>Makampuni</a:t>
            </a:r>
            <a:r>
              <a:rPr lang="en-US" sz="2400" dirty="0"/>
              <a:t> </a:t>
            </a:r>
            <a:r>
              <a:rPr lang="en-US" sz="2400" dirty="0" err="1"/>
              <a:t>yanayo</a:t>
            </a:r>
            <a:r>
              <a:rPr lang="en-US" sz="2400" dirty="0"/>
              <a:t> </a:t>
            </a:r>
            <a:r>
              <a:rPr lang="en-US" sz="2400" dirty="0" err="1"/>
              <a:t>husika</a:t>
            </a:r>
            <a:r>
              <a:rPr lang="en-US" sz="2400" dirty="0"/>
              <a:t> </a:t>
            </a:r>
            <a:r>
              <a:rPr lang="en-US" sz="2400" dirty="0" err="1"/>
              <a:t>na</a:t>
            </a:r>
            <a:r>
              <a:rPr lang="en-US" sz="2400" dirty="0"/>
              <a:t> </a:t>
            </a:r>
            <a:r>
              <a:rPr lang="en-US" sz="2400" dirty="0" err="1"/>
              <a:t>ukataji</a:t>
            </a:r>
            <a:r>
              <a:rPr lang="en-US" sz="2400" dirty="0"/>
              <a:t> </a:t>
            </a:r>
            <a:r>
              <a:rPr lang="en-US" sz="2400" dirty="0" err="1"/>
              <a:t>miti</a:t>
            </a:r>
            <a:r>
              <a:rPr lang="en-US" sz="2400" dirty="0"/>
              <a:t> </a:t>
            </a:r>
            <a:r>
              <a:rPr lang="en-US" sz="2400" dirty="0" err="1"/>
              <a:t>kwa</a:t>
            </a:r>
            <a:r>
              <a:rPr lang="en-US" sz="2400" dirty="0"/>
              <a:t> </a:t>
            </a:r>
            <a:r>
              <a:rPr lang="en-US" sz="2400" dirty="0" err="1"/>
              <a:t>ajili</a:t>
            </a:r>
            <a:r>
              <a:rPr lang="en-US" sz="2400" dirty="0"/>
              <a:t> </a:t>
            </a:r>
            <a:r>
              <a:rPr lang="en-US" sz="2400" dirty="0" err="1"/>
              <a:t>ya</a:t>
            </a:r>
            <a:r>
              <a:rPr lang="en-US" sz="2400" dirty="0"/>
              <a:t> </a:t>
            </a:r>
            <a:r>
              <a:rPr lang="en-US" sz="2400" dirty="0" err="1"/>
              <a:t>mbao</a:t>
            </a:r>
            <a:r>
              <a:rPr lang="en-US" sz="2400" dirty="0"/>
              <a:t>.</a:t>
            </a:r>
          </a:p>
          <a:p>
            <a:pPr lvl="1">
              <a:spcAft>
                <a:spcPts val="600"/>
              </a:spcAft>
            </a:pPr>
            <a:r>
              <a:rPr lang="en-US" sz="2400" dirty="0" err="1"/>
              <a:t>Makundi</a:t>
            </a:r>
            <a:r>
              <a:rPr lang="en-US" sz="2400" dirty="0"/>
              <a:t> </a:t>
            </a:r>
            <a:r>
              <a:rPr lang="en-US" sz="2400" dirty="0" err="1"/>
              <a:t>ya</a:t>
            </a:r>
            <a:r>
              <a:rPr lang="en-US" sz="2400" dirty="0"/>
              <a:t> </a:t>
            </a:r>
            <a:r>
              <a:rPr lang="en-US" sz="2400" dirty="0" err="1"/>
              <a:t>kuhifadhi</a:t>
            </a:r>
            <a:r>
              <a:rPr lang="en-US" sz="2400" dirty="0"/>
              <a:t> </a:t>
            </a:r>
            <a:r>
              <a:rPr lang="en-US" sz="2400" dirty="0" err="1"/>
              <a:t>ardhi</a:t>
            </a:r>
            <a:endParaRPr lang="en-US" sz="2400" dirty="0"/>
          </a:p>
        </p:txBody>
      </p:sp>
    </p:spTree>
    <p:extLst>
      <p:ext uri="{BB962C8B-B14F-4D97-AF65-F5344CB8AC3E}">
        <p14:creationId xmlns:p14="http://schemas.microsoft.com/office/powerpoint/2010/main" val="3363824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 xmlns:a16="http://schemas.microsoft.com/office/drawing/2014/main" id="{226A60D6-7B6C-4748-B3D4-578537F43500}"/>
              </a:ext>
            </a:extLst>
          </p:cNvPr>
          <p:cNvSpPr txBox="1"/>
          <p:nvPr/>
        </p:nvSpPr>
        <p:spPr>
          <a:xfrm>
            <a:off x="119270" y="1545105"/>
            <a:ext cx="5751443" cy="1077218"/>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Watetezi</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wa</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Hali</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ya</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tabianchi</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 xmlns:a16="http://schemas.microsoft.com/office/drawing/2014/main" id="{DED1A7C7-C3E1-C346-BC8D-5FCBCFFAC111}"/>
              </a:ext>
            </a:extLst>
          </p:cNvPr>
          <p:cNvSpPr txBox="1">
            <a:spLocks/>
          </p:cNvSpPr>
          <p:nvPr/>
        </p:nvSpPr>
        <p:spPr>
          <a:xfrm>
            <a:off x="638628" y="2779960"/>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en-US" sz="2400" dirty="0" err="1">
                <a:solidFill>
                  <a:srgbClr val="000000"/>
                </a:solidFill>
                <a:cs typeface="Century Gothic"/>
              </a:rPr>
              <a:t>Mashirika</a:t>
            </a:r>
            <a:r>
              <a:rPr lang="en-US" sz="2400" dirty="0">
                <a:solidFill>
                  <a:srgbClr val="000000"/>
                </a:solidFill>
                <a:cs typeface="Century Gothic"/>
              </a:rPr>
              <a:t> </a:t>
            </a:r>
            <a:r>
              <a:rPr lang="en-US" sz="2400" dirty="0" err="1">
                <a:solidFill>
                  <a:srgbClr val="000000"/>
                </a:solidFill>
                <a:cs typeface="Century Gothic"/>
              </a:rPr>
              <a:t>yanaongoza</a:t>
            </a:r>
            <a:r>
              <a:rPr lang="en-US" sz="2400" dirty="0">
                <a:solidFill>
                  <a:srgbClr val="000000"/>
                </a:solidFill>
                <a:cs typeface="Century Gothic"/>
              </a:rPr>
              <a:t> </a:t>
            </a:r>
            <a:r>
              <a:rPr lang="en-US" sz="2400" dirty="0" err="1">
                <a:solidFill>
                  <a:srgbClr val="000000"/>
                </a:solidFill>
                <a:cs typeface="Century Gothic"/>
              </a:rPr>
              <a:t>harakati</a:t>
            </a:r>
            <a:r>
              <a:rPr lang="en-US" sz="2400" dirty="0">
                <a:solidFill>
                  <a:srgbClr val="000000"/>
                </a:solidFill>
                <a:cs typeface="Century Gothic"/>
              </a:rPr>
              <a:t> za </a:t>
            </a:r>
            <a:r>
              <a:rPr lang="en-US" sz="2400" dirty="0" err="1">
                <a:solidFill>
                  <a:srgbClr val="000000"/>
                </a:solidFill>
                <a:cs typeface="Century Gothic"/>
              </a:rPr>
              <a:t>mazingira</a:t>
            </a:r>
            <a:r>
              <a:rPr lang="en-US" sz="2400" dirty="0">
                <a:solidFill>
                  <a:srgbClr val="000000"/>
                </a:solidFill>
                <a:cs typeface="Century Gothic"/>
              </a:rPr>
              <a:t>.</a:t>
            </a:r>
          </a:p>
          <a:p>
            <a:pPr>
              <a:spcBef>
                <a:spcPts val="500"/>
              </a:spcBef>
              <a:spcAft>
                <a:spcPts val="600"/>
              </a:spcAft>
            </a:pPr>
            <a:r>
              <a:rPr lang="en-US" sz="2400" dirty="0" err="1">
                <a:solidFill>
                  <a:srgbClr val="000000"/>
                </a:solidFill>
                <a:cs typeface="Century Gothic"/>
              </a:rPr>
              <a:t>Mashirika</a:t>
            </a:r>
            <a:r>
              <a:rPr lang="en-US" sz="2400" dirty="0">
                <a:solidFill>
                  <a:srgbClr val="000000"/>
                </a:solidFill>
                <a:cs typeface="Century Gothic"/>
              </a:rPr>
              <a:t> </a:t>
            </a:r>
            <a:r>
              <a:rPr lang="en-US" sz="2400" dirty="0" err="1">
                <a:solidFill>
                  <a:srgbClr val="000000"/>
                </a:solidFill>
                <a:cs typeface="Century Gothic"/>
              </a:rPr>
              <a:t>yanayo</a:t>
            </a:r>
            <a:r>
              <a:rPr lang="en-US" sz="2400" dirty="0">
                <a:solidFill>
                  <a:srgbClr val="000000"/>
                </a:solidFill>
                <a:cs typeface="Century Gothic"/>
              </a:rPr>
              <a:t> </a:t>
            </a:r>
            <a:r>
              <a:rPr lang="en-US" sz="2400" dirty="0" err="1">
                <a:solidFill>
                  <a:srgbClr val="000000"/>
                </a:solidFill>
                <a:cs typeface="Century Gothic"/>
              </a:rPr>
              <a:t>kabiliana</a:t>
            </a:r>
            <a:r>
              <a:rPr lang="en-US" sz="2400" dirty="0">
                <a:solidFill>
                  <a:srgbClr val="000000"/>
                </a:solidFill>
                <a:cs typeface="Century Gothic"/>
              </a:rPr>
              <a:t> </a:t>
            </a:r>
            <a:r>
              <a:rPr lang="en-US" sz="2400" dirty="0" err="1">
                <a:solidFill>
                  <a:srgbClr val="000000"/>
                </a:solidFill>
                <a:cs typeface="Century Gothic"/>
              </a:rPr>
              <a:t>na</a:t>
            </a:r>
            <a:r>
              <a:rPr lang="en-US" sz="2400" dirty="0">
                <a:solidFill>
                  <a:srgbClr val="000000"/>
                </a:solidFill>
                <a:cs typeface="Century Gothic"/>
              </a:rPr>
              <a:t> </a:t>
            </a:r>
            <a:r>
              <a:rPr lang="en-US" sz="2400" dirty="0" err="1">
                <a:solidFill>
                  <a:srgbClr val="000000"/>
                </a:solidFill>
                <a:cs typeface="Century Gothic"/>
              </a:rPr>
              <a:t>mabadiliko</a:t>
            </a:r>
            <a:r>
              <a:rPr lang="en-US" sz="2400" dirty="0">
                <a:solidFill>
                  <a:srgbClr val="000000"/>
                </a:solidFill>
                <a:cs typeface="Century Gothic"/>
              </a:rPr>
              <a:t> </a:t>
            </a:r>
            <a:r>
              <a:rPr lang="en-US" sz="2400" dirty="0" err="1">
                <a:solidFill>
                  <a:srgbClr val="000000"/>
                </a:solidFill>
                <a:cs typeface="Century Gothic"/>
              </a:rPr>
              <a:t>ya</a:t>
            </a:r>
            <a:r>
              <a:rPr lang="en-US" sz="2400" dirty="0">
                <a:solidFill>
                  <a:srgbClr val="000000"/>
                </a:solidFill>
                <a:cs typeface="Century Gothic"/>
              </a:rPr>
              <a:t> </a:t>
            </a:r>
            <a:r>
              <a:rPr lang="en-US" sz="2400" dirty="0" err="1">
                <a:solidFill>
                  <a:srgbClr val="000000"/>
                </a:solidFill>
                <a:cs typeface="Century Gothic"/>
              </a:rPr>
              <a:t>hali</a:t>
            </a:r>
            <a:r>
              <a:rPr lang="en-US" sz="2400" dirty="0">
                <a:solidFill>
                  <a:srgbClr val="000000"/>
                </a:solidFill>
                <a:cs typeface="Century Gothic"/>
              </a:rPr>
              <a:t> </a:t>
            </a:r>
            <a:r>
              <a:rPr lang="en-US" sz="2400" dirty="0" err="1">
                <a:solidFill>
                  <a:srgbClr val="000000"/>
                </a:solidFill>
                <a:cs typeface="Century Gothic"/>
              </a:rPr>
              <a:t>ya</a:t>
            </a:r>
            <a:r>
              <a:rPr lang="en-US" sz="2400" dirty="0">
                <a:solidFill>
                  <a:srgbClr val="000000"/>
                </a:solidFill>
                <a:cs typeface="Century Gothic"/>
              </a:rPr>
              <a:t> </a:t>
            </a:r>
            <a:r>
              <a:rPr lang="en-US" sz="2400" dirty="0" err="1">
                <a:solidFill>
                  <a:srgbClr val="000000"/>
                </a:solidFill>
                <a:cs typeface="Century Gothic"/>
              </a:rPr>
              <a:t>hewa</a:t>
            </a:r>
            <a:r>
              <a:rPr lang="en-US" sz="2400" dirty="0">
                <a:solidFill>
                  <a:srgbClr val="000000"/>
                </a:solidFill>
                <a:cs typeface="Century Gothic"/>
              </a:rPr>
              <a:t>.</a:t>
            </a:r>
          </a:p>
          <a:p>
            <a:pPr>
              <a:spcBef>
                <a:spcPts val="500"/>
              </a:spcBef>
              <a:spcAft>
                <a:spcPts val="600"/>
              </a:spcAft>
            </a:pPr>
            <a:r>
              <a:rPr lang="en-US" sz="2400" dirty="0" err="1">
                <a:solidFill>
                  <a:srgbClr val="000000"/>
                </a:solidFill>
                <a:cs typeface="Century Gothic"/>
              </a:rPr>
              <a:t>Harakati</a:t>
            </a:r>
            <a:r>
              <a:rPr lang="en-US" sz="2400" dirty="0">
                <a:solidFill>
                  <a:srgbClr val="000000"/>
                </a:solidFill>
                <a:cs typeface="Century Gothic"/>
              </a:rPr>
              <a:t> za </a:t>
            </a:r>
            <a:r>
              <a:rPr lang="en-US" sz="2400" dirty="0" err="1">
                <a:solidFill>
                  <a:srgbClr val="000000"/>
                </a:solidFill>
                <a:cs typeface="Century Gothic"/>
              </a:rPr>
              <a:t>vijana</a:t>
            </a:r>
            <a:r>
              <a:rPr lang="en-US" sz="2400" dirty="0">
                <a:solidFill>
                  <a:srgbClr val="000000"/>
                </a:solidFill>
                <a:cs typeface="Century Gothic"/>
              </a:rPr>
              <a:t> &amp; </a:t>
            </a:r>
            <a:r>
              <a:rPr lang="en-US" sz="2400" dirty="0" err="1">
                <a:solidFill>
                  <a:srgbClr val="000000"/>
                </a:solidFill>
                <a:cs typeface="Century Gothic"/>
              </a:rPr>
              <a:t>wahusika</a:t>
            </a:r>
            <a:r>
              <a:rPr lang="en-US" sz="2400" dirty="0">
                <a:solidFill>
                  <a:srgbClr val="000000"/>
                </a:solidFill>
                <a:cs typeface="Century Gothic"/>
              </a:rPr>
              <a:t> </a:t>
            </a:r>
            <a:r>
              <a:rPr lang="en-US" sz="2400" dirty="0" err="1">
                <a:solidFill>
                  <a:srgbClr val="000000"/>
                </a:solidFill>
                <a:cs typeface="Century Gothic"/>
              </a:rPr>
              <a:t>wakuu</a:t>
            </a:r>
            <a:r>
              <a:rPr lang="en-US" sz="2400" dirty="0">
                <a:solidFill>
                  <a:srgbClr val="000000"/>
                </a:solidFill>
                <a:cs typeface="Century Gothic"/>
              </a:rPr>
              <a:t>.</a:t>
            </a:r>
          </a:p>
          <a:p>
            <a:pPr>
              <a:spcBef>
                <a:spcPts val="500"/>
              </a:spcBef>
              <a:spcAft>
                <a:spcPts val="600"/>
              </a:spcAft>
            </a:pPr>
            <a:r>
              <a:rPr lang="en-US" sz="2400" dirty="0" err="1">
                <a:solidFill>
                  <a:srgbClr val="000000"/>
                </a:solidFill>
                <a:cs typeface="Century Gothic"/>
              </a:rPr>
              <a:t>Raia</a:t>
            </a:r>
            <a:r>
              <a:rPr lang="en-US" sz="2400" dirty="0">
                <a:solidFill>
                  <a:srgbClr val="000000"/>
                </a:solidFill>
                <a:cs typeface="Century Gothic"/>
              </a:rPr>
              <a:t> </a:t>
            </a:r>
            <a:r>
              <a:rPr lang="en-US" sz="2400" dirty="0" err="1">
                <a:solidFill>
                  <a:srgbClr val="000000"/>
                </a:solidFill>
                <a:cs typeface="Century Gothic"/>
              </a:rPr>
              <a:t>duniani</a:t>
            </a:r>
            <a:r>
              <a:rPr lang="en-US" sz="2400" dirty="0">
                <a:solidFill>
                  <a:srgbClr val="000000"/>
                </a:solidFill>
                <a:cs typeface="Century Gothic"/>
              </a:rPr>
              <a:t> </a:t>
            </a:r>
            <a:r>
              <a:rPr lang="en-US" sz="2400" dirty="0" err="1">
                <a:solidFill>
                  <a:srgbClr val="000000"/>
                </a:solidFill>
                <a:cs typeface="Century Gothic"/>
              </a:rPr>
              <a:t>kutoka</a:t>
            </a:r>
            <a:r>
              <a:rPr lang="en-US" sz="2400" dirty="0">
                <a:solidFill>
                  <a:srgbClr val="000000"/>
                </a:solidFill>
                <a:cs typeface="Century Gothic"/>
              </a:rPr>
              <a:t> </a:t>
            </a:r>
            <a:r>
              <a:rPr lang="en-US" sz="2400" dirty="0" err="1">
                <a:solidFill>
                  <a:srgbClr val="000000"/>
                </a:solidFill>
                <a:cs typeface="Century Gothic"/>
              </a:rPr>
              <a:t>katika</a:t>
            </a:r>
            <a:r>
              <a:rPr lang="en-US" sz="2400" dirty="0">
                <a:solidFill>
                  <a:srgbClr val="000000"/>
                </a:solidFill>
                <a:cs typeface="Century Gothic"/>
              </a:rPr>
              <a:t> </a:t>
            </a:r>
            <a:r>
              <a:rPr lang="en-US" sz="2400" dirty="0" err="1">
                <a:solidFill>
                  <a:srgbClr val="000000"/>
                </a:solidFill>
                <a:cs typeface="Century Gothic"/>
              </a:rPr>
              <a:t>jamii</a:t>
            </a:r>
            <a:r>
              <a:rPr lang="en-US" sz="2400" dirty="0">
                <a:solidFill>
                  <a:srgbClr val="000000"/>
                </a:solidFill>
                <a:cs typeface="Century Gothic"/>
              </a:rPr>
              <a:t> </a:t>
            </a:r>
            <a:r>
              <a:rPr lang="en-US" sz="2400" dirty="0" err="1">
                <a:solidFill>
                  <a:srgbClr val="000000"/>
                </a:solidFill>
                <a:cs typeface="Century Gothic"/>
              </a:rPr>
              <a:t>zilizo</a:t>
            </a:r>
            <a:r>
              <a:rPr lang="en-US" sz="2400" dirty="0">
                <a:solidFill>
                  <a:srgbClr val="000000"/>
                </a:solidFill>
                <a:cs typeface="Century Gothic"/>
              </a:rPr>
              <a:t> </a:t>
            </a:r>
            <a:r>
              <a:rPr lang="en-US" sz="2400" dirty="0" err="1">
                <a:solidFill>
                  <a:srgbClr val="000000"/>
                </a:solidFill>
                <a:cs typeface="Century Gothic"/>
              </a:rPr>
              <a:t>athiriwa</a:t>
            </a:r>
            <a:r>
              <a:rPr lang="en-US" sz="2400" dirty="0">
                <a:solidFill>
                  <a:srgbClr val="000000"/>
                </a:solidFill>
                <a:cs typeface="Century Gothic"/>
              </a:rPr>
              <a:t> </a:t>
            </a:r>
            <a:r>
              <a:rPr lang="en-US" sz="2400" dirty="0" err="1">
                <a:solidFill>
                  <a:srgbClr val="000000"/>
                </a:solidFill>
                <a:cs typeface="Century Gothic"/>
              </a:rPr>
              <a:t>na</a:t>
            </a:r>
            <a:r>
              <a:rPr lang="en-US" sz="2400" dirty="0">
                <a:solidFill>
                  <a:srgbClr val="000000"/>
                </a:solidFill>
                <a:cs typeface="Century Gothic"/>
              </a:rPr>
              <a:t> </a:t>
            </a:r>
            <a:r>
              <a:rPr lang="en-US" sz="2400" dirty="0" err="1">
                <a:solidFill>
                  <a:srgbClr val="000000"/>
                </a:solidFill>
                <a:cs typeface="Century Gothic"/>
              </a:rPr>
              <a:t>mabadiliko</a:t>
            </a:r>
            <a:r>
              <a:rPr lang="en-US" sz="2400" dirty="0">
                <a:solidFill>
                  <a:srgbClr val="000000"/>
                </a:solidFill>
                <a:cs typeface="Century Gothic"/>
              </a:rPr>
              <a:t> </a:t>
            </a:r>
            <a:r>
              <a:rPr lang="en-US" sz="2400" dirty="0" err="1">
                <a:solidFill>
                  <a:srgbClr val="000000"/>
                </a:solidFill>
                <a:cs typeface="Century Gothic"/>
              </a:rPr>
              <a:t>ya</a:t>
            </a:r>
            <a:r>
              <a:rPr lang="en-US" sz="2400" dirty="0">
                <a:solidFill>
                  <a:srgbClr val="000000"/>
                </a:solidFill>
                <a:cs typeface="Century Gothic"/>
              </a:rPr>
              <a:t> </a:t>
            </a:r>
            <a:r>
              <a:rPr lang="en-US" sz="2400" dirty="0" err="1">
                <a:solidFill>
                  <a:srgbClr val="000000"/>
                </a:solidFill>
                <a:cs typeface="Century Gothic"/>
              </a:rPr>
              <a:t>tabia</a:t>
            </a:r>
            <a:r>
              <a:rPr lang="en-US" sz="2400" dirty="0">
                <a:solidFill>
                  <a:srgbClr val="000000"/>
                </a:solidFill>
                <a:cs typeface="Century Gothic"/>
              </a:rPr>
              <a:t> </a:t>
            </a:r>
            <a:r>
              <a:rPr lang="en-US" sz="2400" dirty="0" err="1">
                <a:solidFill>
                  <a:srgbClr val="000000"/>
                </a:solidFill>
                <a:cs typeface="Century Gothic"/>
              </a:rPr>
              <a:t>Nchi</a:t>
            </a:r>
            <a:r>
              <a:rPr lang="en-US" sz="2400" dirty="0">
                <a:solidFill>
                  <a:srgbClr val="000000"/>
                </a:solidFill>
                <a:cs typeface="Century Gothic"/>
              </a:rPr>
              <a:t>.</a:t>
            </a:r>
          </a:p>
        </p:txBody>
      </p:sp>
      <p:pic>
        <p:nvPicPr>
          <p:cNvPr id="10" name="Picture 9">
            <a:extLst>
              <a:ext uri="{FF2B5EF4-FFF2-40B4-BE49-F238E27FC236}">
                <a16:creationId xmlns="" xmlns:a16="http://schemas.microsoft.com/office/drawing/2014/main"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139060"/>
            <a:ext cx="2056305" cy="1113543"/>
          </a:xfrm>
          <a:prstGeom prst="rect">
            <a:avLst/>
          </a:prstGeom>
          <a:noFill/>
          <a:ln>
            <a:noFill/>
          </a:ln>
        </p:spPr>
      </p:pic>
      <p:pic>
        <p:nvPicPr>
          <p:cNvPr id="12" name="Picture 11">
            <a:extLst>
              <a:ext uri="{FF2B5EF4-FFF2-40B4-BE49-F238E27FC236}">
                <a16:creationId xmlns="" xmlns:a16="http://schemas.microsoft.com/office/drawing/2014/main"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576" y="179549"/>
            <a:ext cx="1195244" cy="1125706"/>
          </a:xfrm>
          <a:prstGeom prst="rect">
            <a:avLst/>
          </a:prstGeom>
          <a:noFill/>
          <a:ln>
            <a:noFill/>
          </a:ln>
        </p:spPr>
      </p:pic>
      <p:pic>
        <p:nvPicPr>
          <p:cNvPr id="16" name="Picture 15">
            <a:extLst>
              <a:ext uri="{FF2B5EF4-FFF2-40B4-BE49-F238E27FC236}">
                <a16:creationId xmlns="" xmlns:a16="http://schemas.microsoft.com/office/drawing/2014/main"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38624" y="156075"/>
            <a:ext cx="1123274" cy="1123274"/>
          </a:xfrm>
          <a:prstGeom prst="rect">
            <a:avLst/>
          </a:prstGeom>
          <a:noFill/>
          <a:ln>
            <a:noFill/>
          </a:ln>
        </p:spPr>
      </p:pic>
      <p:pic>
        <p:nvPicPr>
          <p:cNvPr id="21" name="Picture 20" descr="5476821335_29156f106f_z.jpg">
            <a:extLst>
              <a:ext uri="{FF2B5EF4-FFF2-40B4-BE49-F238E27FC236}">
                <a16:creationId xmlns="" xmlns:a16="http://schemas.microsoft.com/office/drawing/2014/main"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047" y="3965678"/>
            <a:ext cx="4102042" cy="2893764"/>
          </a:xfrm>
          <a:prstGeom prst="rect">
            <a:avLst/>
          </a:prstGeom>
        </p:spPr>
      </p:pic>
      <p:pic>
        <p:nvPicPr>
          <p:cNvPr id="22" name="Picture 21" descr="DSC_5755.jpg">
            <a:extLst>
              <a:ext uri="{FF2B5EF4-FFF2-40B4-BE49-F238E27FC236}">
                <a16:creationId xmlns="" xmlns:a16="http://schemas.microsoft.com/office/drawing/2014/main"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 xmlns:a16="http://schemas.microsoft.com/office/drawing/2014/main"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9046" y="-1"/>
            <a:ext cx="6034829" cy="3990109"/>
          </a:xfrm>
          <a:prstGeom prst="rect">
            <a:avLst/>
          </a:prstGeom>
        </p:spPr>
      </p:pic>
    </p:spTree>
    <p:extLst>
      <p:ext uri="{BB962C8B-B14F-4D97-AF65-F5344CB8AC3E}">
        <p14:creationId xmlns:p14="http://schemas.microsoft.com/office/powerpoint/2010/main" val="120055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 xmlns:a16="http://schemas.microsoft.com/office/drawing/2014/main" id="{226A60D6-7B6C-4748-B3D4-578537F43500}"/>
              </a:ext>
            </a:extLst>
          </p:cNvPr>
          <p:cNvSpPr txBox="1"/>
          <p:nvPr/>
        </p:nvSpPr>
        <p:spPr>
          <a:xfrm>
            <a:off x="-164924" y="1787894"/>
            <a:ext cx="5086050" cy="584775"/>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Serikali</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za dunia</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 xmlns:a16="http://schemas.microsoft.com/office/drawing/2014/main" id="{DED1A7C7-C3E1-C346-BC8D-5FCBCFFAC111}"/>
              </a:ext>
            </a:extLst>
          </p:cNvPr>
          <p:cNvSpPr txBox="1">
            <a:spLocks/>
          </p:cNvSpPr>
          <p:nvPr/>
        </p:nvSpPr>
        <p:spPr>
          <a:xfrm>
            <a:off x="651059" y="2590914"/>
            <a:ext cx="461836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n-US" sz="2200" dirty="0" err="1"/>
              <a:t>Viongozi</a:t>
            </a:r>
            <a:r>
              <a:rPr lang="en-US" sz="2200" dirty="0"/>
              <a:t> wa </a:t>
            </a:r>
            <a:r>
              <a:rPr lang="en-US" sz="2200" dirty="0" err="1"/>
              <a:t>kiserikali</a:t>
            </a:r>
            <a:r>
              <a:rPr lang="en-US" sz="2200" dirty="0"/>
              <a:t> </a:t>
            </a:r>
            <a:r>
              <a:rPr lang="en-US" sz="2200" dirty="0" err="1"/>
              <a:t>kutoka</a:t>
            </a:r>
            <a:r>
              <a:rPr lang="en-US" sz="2200" dirty="0"/>
              <a:t> </a:t>
            </a:r>
            <a:r>
              <a:rPr lang="en-US" sz="2200" dirty="0" err="1"/>
              <a:t>katika</a:t>
            </a:r>
            <a:r>
              <a:rPr lang="en-US" sz="2200" dirty="0"/>
              <a:t> </a:t>
            </a:r>
            <a:r>
              <a:rPr lang="en-US" sz="2200" dirty="0" err="1"/>
              <a:t>sehemu</a:t>
            </a:r>
            <a:r>
              <a:rPr lang="en-US" sz="2200" dirty="0"/>
              <a:t> </a:t>
            </a:r>
            <a:r>
              <a:rPr lang="en-US" sz="2200" dirty="0" err="1"/>
              <a:t>mbali</a:t>
            </a:r>
            <a:r>
              <a:rPr lang="en-US" sz="2200" dirty="0"/>
              <a:t> </a:t>
            </a:r>
            <a:r>
              <a:rPr lang="en-US" sz="2200" dirty="0" err="1"/>
              <a:t>mbali</a:t>
            </a:r>
            <a:r>
              <a:rPr lang="en-US" sz="2200" dirty="0"/>
              <a:t> za dunia </a:t>
            </a:r>
            <a:r>
              <a:rPr lang="en-US" sz="2200" dirty="0" err="1"/>
              <a:t>wanao</a:t>
            </a:r>
            <a:r>
              <a:rPr lang="en-US" sz="2200" dirty="0"/>
              <a:t> </a:t>
            </a:r>
            <a:r>
              <a:rPr lang="en-US" sz="2200" dirty="0" err="1"/>
              <a:t>wakilisha</a:t>
            </a:r>
            <a:r>
              <a:rPr lang="en-US" sz="2200" dirty="0"/>
              <a:t>:</a:t>
            </a:r>
          </a:p>
          <a:p>
            <a:pPr lvl="1">
              <a:spcAft>
                <a:spcPts val="600"/>
              </a:spcAft>
            </a:pPr>
            <a:r>
              <a:rPr lang="en-US" sz="2200" dirty="0" err="1"/>
              <a:t>Nchi</a:t>
            </a:r>
            <a:r>
              <a:rPr lang="en-US" sz="2200" dirty="0"/>
              <a:t> </a:t>
            </a:r>
            <a:r>
              <a:rPr lang="en-US" sz="2200" dirty="0" err="1"/>
              <a:t>zilizo</a:t>
            </a:r>
            <a:r>
              <a:rPr lang="en-US" sz="2200" dirty="0"/>
              <a:t> </a:t>
            </a:r>
            <a:r>
              <a:rPr lang="en-US" sz="2200" dirty="0" err="1"/>
              <a:t>endeleo</a:t>
            </a:r>
            <a:r>
              <a:rPr lang="en-US" sz="2200" dirty="0"/>
              <a:t> – Umoja wa </a:t>
            </a:r>
            <a:r>
              <a:rPr lang="en-US" sz="2200" dirty="0" err="1"/>
              <a:t>Ulaya</a:t>
            </a:r>
            <a:r>
              <a:rPr lang="en-US" sz="2200" dirty="0"/>
              <a:t>, </a:t>
            </a:r>
            <a:r>
              <a:rPr lang="en-US" sz="2200" dirty="0" err="1"/>
              <a:t>Marekani</a:t>
            </a:r>
            <a:r>
              <a:rPr lang="en-US" sz="2200" dirty="0"/>
              <a:t>, Canada, </a:t>
            </a:r>
            <a:r>
              <a:rPr lang="en-US" sz="2200" dirty="0" err="1"/>
              <a:t>na</a:t>
            </a:r>
            <a:r>
              <a:rPr lang="en-US" sz="2200" dirty="0"/>
              <a:t> </a:t>
            </a:r>
            <a:r>
              <a:rPr lang="en-US" sz="2200" dirty="0" err="1"/>
              <a:t>nyinginezo</a:t>
            </a:r>
            <a:r>
              <a:rPr lang="en-US" sz="2200" dirty="0"/>
              <a:t>.</a:t>
            </a:r>
          </a:p>
          <a:p>
            <a:pPr lvl="1">
              <a:spcAft>
                <a:spcPts val="600"/>
              </a:spcAft>
            </a:pPr>
            <a:r>
              <a:rPr lang="en-US" sz="2200" dirty="0" err="1"/>
              <a:t>Nchi</a:t>
            </a:r>
            <a:r>
              <a:rPr lang="en-US" sz="2200" dirty="0"/>
              <a:t> </a:t>
            </a:r>
            <a:r>
              <a:rPr lang="en-US" sz="2200" dirty="0" err="1"/>
              <a:t>zinazokua</a:t>
            </a:r>
            <a:r>
              <a:rPr lang="en-US" sz="2200" dirty="0"/>
              <a:t> </a:t>
            </a:r>
            <a:r>
              <a:rPr lang="en-US" sz="2200" dirty="0" err="1"/>
              <a:t>kwa</a:t>
            </a:r>
            <a:r>
              <a:rPr lang="en-US" sz="2200" dirty="0"/>
              <a:t> </a:t>
            </a:r>
            <a:r>
              <a:rPr lang="en-US" sz="2200" dirty="0" err="1"/>
              <a:t>kasi</a:t>
            </a:r>
            <a:r>
              <a:rPr lang="en-US" sz="2200" dirty="0"/>
              <a:t> – China, India, </a:t>
            </a:r>
            <a:r>
              <a:rPr lang="en-US" sz="2200" dirty="0" err="1"/>
              <a:t>na</a:t>
            </a:r>
            <a:r>
              <a:rPr lang="en-US" sz="2200" dirty="0"/>
              <a:t> </a:t>
            </a:r>
            <a:r>
              <a:rPr lang="en-US" sz="2200" dirty="0" err="1"/>
              <a:t>nyinginezo</a:t>
            </a:r>
            <a:r>
              <a:rPr lang="en-US" sz="2200" dirty="0"/>
              <a:t>.</a:t>
            </a:r>
          </a:p>
          <a:p>
            <a:pPr lvl="1">
              <a:spcAft>
                <a:spcPts val="600"/>
              </a:spcAft>
            </a:pPr>
            <a:r>
              <a:rPr lang="en-US" sz="2200" dirty="0" err="1"/>
              <a:t>Nchi</a:t>
            </a:r>
            <a:r>
              <a:rPr lang="en-US" sz="2200" dirty="0"/>
              <a:t> </a:t>
            </a:r>
            <a:r>
              <a:rPr lang="en-US" sz="2200" dirty="0" err="1"/>
              <a:t>kutoka</a:t>
            </a:r>
            <a:r>
              <a:rPr lang="en-US" sz="2200" dirty="0"/>
              <a:t> </a:t>
            </a:r>
            <a:r>
              <a:rPr lang="en-US" sz="2200" dirty="0" err="1"/>
              <a:t>kwenye</a:t>
            </a:r>
            <a:r>
              <a:rPr lang="en-US" sz="2200" dirty="0"/>
              <a:t> </a:t>
            </a:r>
            <a:r>
              <a:rPr lang="en-US" sz="2200" dirty="0" err="1"/>
              <a:t>visiwa</a:t>
            </a:r>
            <a:r>
              <a:rPr lang="en-US" sz="2200" dirty="0"/>
              <a:t> </a:t>
            </a:r>
            <a:r>
              <a:rPr lang="en-US" sz="2200" dirty="0" err="1"/>
              <a:t>vidogo</a:t>
            </a:r>
            <a:r>
              <a:rPr lang="en-US" sz="2200" dirty="0"/>
              <a:t> </a:t>
            </a:r>
            <a:r>
              <a:rPr lang="en-US" sz="2200" dirty="0" err="1"/>
              <a:t>vidogo</a:t>
            </a:r>
            <a:r>
              <a:rPr lang="en-US" sz="2200" dirty="0"/>
              <a:t>.</a:t>
            </a:r>
          </a:p>
          <a:p>
            <a:pPr marL="342900" lvl="1" indent="0">
              <a:spcAft>
                <a:spcPts val="600"/>
              </a:spcAft>
              <a:buNone/>
            </a:pPr>
            <a:endParaRPr lang="en-US" sz="2200" dirty="0"/>
          </a:p>
        </p:txBody>
      </p:sp>
      <p:pic>
        <p:nvPicPr>
          <p:cNvPr id="11" name="image1.png">
            <a:extLst>
              <a:ext uri="{FF2B5EF4-FFF2-40B4-BE49-F238E27FC236}">
                <a16:creationId xmlns="" xmlns:a16="http://schemas.microsoft.com/office/drawing/2014/main" id="{4CE4BD4E-9707-3640-8653-8FF4573B089E}"/>
              </a:ext>
            </a:extLst>
          </p:cNvPr>
          <p:cNvPicPr/>
          <p:nvPr/>
        </p:nvPicPr>
        <p:blipFill>
          <a:blip r:embed="rId3"/>
          <a:srcRect/>
          <a:stretch>
            <a:fillRect/>
          </a:stretch>
        </p:blipFill>
        <p:spPr>
          <a:xfrm>
            <a:off x="4238668" y="424231"/>
            <a:ext cx="1308818" cy="1175717"/>
          </a:xfrm>
          <a:prstGeom prst="rect">
            <a:avLst/>
          </a:prstGeom>
          <a:ln/>
        </p:spPr>
      </p:pic>
      <p:pic>
        <p:nvPicPr>
          <p:cNvPr id="14" name="image3.png">
            <a:extLst>
              <a:ext uri="{FF2B5EF4-FFF2-40B4-BE49-F238E27FC236}">
                <a16:creationId xmlns="" xmlns:a16="http://schemas.microsoft.com/office/drawing/2014/main" id="{23128E8E-A54F-164C-BF4B-CC5E4B78BD69}"/>
              </a:ext>
            </a:extLst>
          </p:cNvPr>
          <p:cNvPicPr/>
          <p:nvPr/>
        </p:nvPicPr>
        <p:blipFill>
          <a:blip r:embed="rId4"/>
          <a:srcRect/>
          <a:stretch>
            <a:fillRect/>
          </a:stretch>
        </p:blipFill>
        <p:spPr>
          <a:xfrm>
            <a:off x="651059" y="475310"/>
            <a:ext cx="1275709" cy="1124638"/>
          </a:xfrm>
          <a:prstGeom prst="rect">
            <a:avLst/>
          </a:prstGeom>
          <a:ln/>
        </p:spPr>
      </p:pic>
      <p:pic>
        <p:nvPicPr>
          <p:cNvPr id="17" name="image2.png">
            <a:extLst>
              <a:ext uri="{FF2B5EF4-FFF2-40B4-BE49-F238E27FC236}">
                <a16:creationId xmlns="" xmlns:a16="http://schemas.microsoft.com/office/drawing/2014/main"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 xmlns:a16="http://schemas.microsoft.com/office/drawing/2014/main" id="{83310687-B901-884E-9328-37347451AB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 xmlns:a16="http://schemas.microsoft.com/office/drawing/2014/main"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 xmlns:a16="http://schemas.microsoft.com/office/drawing/2014/main"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413769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Mzunguko</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wa</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Majumuisho</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ya</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Mjadala</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84240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Hatua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za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kufuata</a:t>
            </a:r>
            <a:endParaRPr sz="4400" b="1" dirty="0">
              <a:solidFill>
                <a:srgbClr val="FFC000"/>
              </a:solidFill>
              <a:latin typeface="Helvetica" pitchFamily="2" charset="0"/>
              <a:ea typeface="Calibri"/>
              <a:cs typeface="Calibri"/>
              <a:sym typeface="Calibri"/>
            </a:endParaRPr>
          </a:p>
        </p:txBody>
      </p:sp>
      <p:sp>
        <p:nvSpPr>
          <p:cNvPr id="9" name="Content Placeholder 8">
            <a:extLst>
              <a:ext uri="{FF2B5EF4-FFF2-40B4-BE49-F238E27FC236}">
                <a16:creationId xmlns="" xmlns:a16="http://schemas.microsoft.com/office/drawing/2014/main" id="{2A094F26-2F40-F74D-927B-9DDD5036B560}"/>
              </a:ext>
            </a:extLst>
          </p:cNvPr>
          <p:cNvSpPr>
            <a:spLocks noGrp="1"/>
          </p:cNvSpPr>
          <p:nvPr>
            <p:ph idx="1"/>
          </p:nvPr>
        </p:nvSpPr>
        <p:spPr/>
        <p:txBody>
          <a:bodyPr/>
          <a:lstStyle/>
          <a:p>
            <a:pPr marL="0" indent="0">
              <a:buNone/>
            </a:pPr>
            <a:r>
              <a:rPr lang="en-US" dirty="0"/>
              <a:t>Kila </a:t>
            </a:r>
            <a:r>
              <a:rPr lang="en-US" dirty="0" err="1"/>
              <a:t>timu</a:t>
            </a:r>
            <a:r>
              <a:rPr lang="en-US" dirty="0"/>
              <a:t> </a:t>
            </a:r>
            <a:r>
              <a:rPr lang="en-US" dirty="0" err="1"/>
              <a:t>inaweza</a:t>
            </a:r>
            <a:r>
              <a:rPr lang="en-US" dirty="0"/>
              <a:t> </a:t>
            </a:r>
            <a:r>
              <a:rPr lang="en-US" dirty="0" err="1"/>
              <a:t>kupendekeza</a:t>
            </a:r>
            <a:r>
              <a:rPr lang="en-US" dirty="0"/>
              <a:t>  </a:t>
            </a:r>
            <a:r>
              <a:rPr lang="en-US" dirty="0" err="1"/>
              <a:t>aina</a:t>
            </a:r>
            <a:r>
              <a:rPr lang="en-US" dirty="0"/>
              <a:t> </a:t>
            </a:r>
            <a:r>
              <a:rPr lang="en-US" dirty="0" err="1"/>
              <a:t>moja</a:t>
            </a:r>
            <a:r>
              <a:rPr lang="en-US" dirty="0"/>
              <a:t> </a:t>
            </a:r>
            <a:r>
              <a:rPr lang="en-US" dirty="0" err="1"/>
              <a:t>ya</a:t>
            </a:r>
            <a:r>
              <a:rPr lang="en-US" dirty="0"/>
              <a:t> </a:t>
            </a:r>
            <a:r>
              <a:rPr lang="en-US" dirty="0" err="1"/>
              <a:t>utendaji</a:t>
            </a:r>
            <a:r>
              <a:rPr lang="en-US" dirty="0"/>
              <a:t> </a:t>
            </a:r>
            <a:r>
              <a:rPr lang="en-US" dirty="0" err="1"/>
              <a:t>kwa</a:t>
            </a:r>
            <a:r>
              <a:rPr lang="en-US" dirty="0"/>
              <a:t> </a:t>
            </a:r>
            <a:r>
              <a:rPr lang="en-US" dirty="0" err="1"/>
              <a:t>kila</a:t>
            </a:r>
            <a:r>
              <a:rPr lang="en-US" dirty="0"/>
              <a:t> </a:t>
            </a:r>
            <a:r>
              <a:rPr lang="en-US" dirty="0" err="1"/>
              <a:t>hatua</a:t>
            </a:r>
            <a:r>
              <a:rPr lang="en-US" dirty="0"/>
              <a:t>. </a:t>
            </a:r>
            <a:r>
              <a:rPr lang="en-US" dirty="0" err="1"/>
              <a:t>Mnaweza</a:t>
            </a:r>
            <a:r>
              <a:rPr lang="en-US" dirty="0"/>
              <a:t> </a:t>
            </a:r>
            <a:r>
              <a:rPr lang="en-US" dirty="0" err="1"/>
              <a:t>kupendekeza</a:t>
            </a:r>
            <a:r>
              <a:rPr lang="en-US" dirty="0"/>
              <a:t>:</a:t>
            </a:r>
          </a:p>
          <a:p>
            <a:r>
              <a:rPr lang="en-US" b="1" dirty="0" err="1">
                <a:solidFill>
                  <a:srgbClr val="F5B943"/>
                </a:solidFill>
              </a:rPr>
              <a:t>Kuongeza</a:t>
            </a:r>
            <a:r>
              <a:rPr lang="en-US" b="1" dirty="0">
                <a:solidFill>
                  <a:srgbClr val="F5B943"/>
                </a:solidFill>
              </a:rPr>
              <a:t> </a:t>
            </a:r>
            <a:r>
              <a:rPr lang="en-US" b="1" dirty="0" err="1">
                <a:solidFill>
                  <a:srgbClr val="F5B943"/>
                </a:solidFill>
              </a:rPr>
              <a:t>suluhisho</a:t>
            </a:r>
            <a:r>
              <a:rPr lang="en-US" b="1" dirty="0">
                <a:solidFill>
                  <a:srgbClr val="F5B943"/>
                </a:solidFill>
              </a:rPr>
              <a:t> </a:t>
            </a:r>
            <a:r>
              <a:rPr lang="en-US" b="1" dirty="0" err="1">
                <a:solidFill>
                  <a:srgbClr val="F5B943"/>
                </a:solidFill>
              </a:rPr>
              <a:t>jipya</a:t>
            </a:r>
            <a:r>
              <a:rPr lang="en-US" dirty="0">
                <a:latin typeface="Helvetica Light" panose="020B0403020202020204" pitchFamily="34" charset="0"/>
              </a:rPr>
              <a:t> </a:t>
            </a:r>
            <a:r>
              <a:rPr lang="en-US" dirty="0" err="1">
                <a:latin typeface="Helvetica Light" panose="020B0403020202020204" pitchFamily="34" charset="0"/>
              </a:rPr>
              <a:t>kwenye</a:t>
            </a:r>
            <a:r>
              <a:rPr lang="en-US" dirty="0">
                <a:latin typeface="Helvetica Light" panose="020B0403020202020204" pitchFamily="34" charset="0"/>
              </a:rPr>
              <a:t> </a:t>
            </a:r>
            <a:r>
              <a:rPr lang="en-US" dirty="0" err="1">
                <a:latin typeface="Helvetica Light" panose="020B0403020202020204" pitchFamily="34" charset="0"/>
              </a:rPr>
              <a:t>mpango</a:t>
            </a:r>
            <a:r>
              <a:rPr lang="en-US" dirty="0">
                <a:latin typeface="Helvetica Light" panose="020B0403020202020204" pitchFamily="34" charset="0"/>
              </a:rPr>
              <a:t> </a:t>
            </a:r>
            <a:r>
              <a:rPr lang="en-US" dirty="0" err="1">
                <a:latin typeface="Helvetica Light" panose="020B0403020202020204" pitchFamily="34" charset="0"/>
              </a:rPr>
              <a:t>kwa</a:t>
            </a:r>
            <a:r>
              <a:rPr lang="en-US" dirty="0">
                <a:latin typeface="Helvetica Light" panose="020B0403020202020204" pitchFamily="34" charset="0"/>
              </a:rPr>
              <a:t> </a:t>
            </a:r>
            <a:r>
              <a:rPr lang="en-US" dirty="0" err="1">
                <a:latin typeface="Helvetica Light" panose="020B0403020202020204" pitchFamily="34" charset="0"/>
              </a:rPr>
              <a:t>kuchagua</a:t>
            </a:r>
            <a:r>
              <a:rPr lang="en-US" dirty="0">
                <a:latin typeface="Helvetica Light" panose="020B0403020202020204" pitchFamily="34" charset="0"/>
              </a:rPr>
              <a:t> </a:t>
            </a:r>
            <a:r>
              <a:rPr lang="en-US" dirty="0" err="1">
                <a:latin typeface="Helvetica Light" panose="020B0403020202020204" pitchFamily="34" charset="0"/>
              </a:rPr>
              <a:t>kubadilisha</a:t>
            </a:r>
            <a:r>
              <a:rPr lang="en-US" dirty="0">
                <a:latin typeface="Helvetica Light" panose="020B0403020202020204" pitchFamily="34" charset="0"/>
              </a:rPr>
              <a:t> </a:t>
            </a:r>
            <a:r>
              <a:rPr lang="en-US" dirty="0" err="1">
                <a:latin typeface="Helvetica Light" panose="020B0403020202020204" pitchFamily="34" charset="0"/>
              </a:rPr>
              <a:t>moja</a:t>
            </a:r>
            <a:r>
              <a:rPr lang="en-US" dirty="0">
                <a:latin typeface="Helvetica Light" panose="020B0403020202020204" pitchFamily="34" charset="0"/>
              </a:rPr>
              <a:t> </a:t>
            </a:r>
            <a:r>
              <a:rPr lang="en-US" dirty="0" err="1">
                <a:latin typeface="Helvetica Light" panose="020B0403020202020204" pitchFamily="34" charset="0"/>
              </a:rPr>
              <a:t>kati</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en-US" dirty="0" err="1">
                <a:latin typeface="Helvetica Light" panose="020B0403020202020204" pitchFamily="34" charset="0"/>
              </a:rPr>
              <a:t>hatua</a:t>
            </a:r>
            <a:r>
              <a:rPr lang="en-US" dirty="0">
                <a:latin typeface="Helvetica Light" panose="020B0403020202020204" pitchFamily="34" charset="0"/>
              </a:rPr>
              <a:t> </a:t>
            </a:r>
            <a:r>
              <a:rPr lang="en-US" dirty="0" err="1">
                <a:latin typeface="Helvetica Light" panose="020B0403020202020204" pitchFamily="34" charset="0"/>
              </a:rPr>
              <a:t>kumi</a:t>
            </a:r>
            <a:r>
              <a:rPr lang="en-US" dirty="0">
                <a:latin typeface="Helvetica Light" panose="020B0403020202020204" pitchFamily="34" charset="0"/>
              </a:rPr>
              <a:t> </a:t>
            </a:r>
            <a:r>
              <a:rPr lang="en-US" dirty="0" err="1">
                <a:latin typeface="Helvetica Light" panose="020B0403020202020204" pitchFamily="34" charset="0"/>
              </a:rPr>
              <a:t>na</a:t>
            </a:r>
            <a:r>
              <a:rPr lang="en-US" dirty="0">
                <a:latin typeface="Helvetica Light" panose="020B0403020202020204" pitchFamily="34" charset="0"/>
              </a:rPr>
              <a:t> </a:t>
            </a:r>
            <a:r>
              <a:rPr lang="en-US" dirty="0" err="1">
                <a:latin typeface="Helvetica Light" panose="020B0403020202020204" pitchFamily="34" charset="0"/>
              </a:rPr>
              <a:t>nane</a:t>
            </a:r>
            <a:r>
              <a:rPr lang="en-US" dirty="0">
                <a:latin typeface="Helvetica Light" panose="020B0403020202020204" pitchFamily="34" charset="0"/>
              </a:rPr>
              <a:t> </a:t>
            </a:r>
            <a:r>
              <a:rPr lang="en-US" dirty="0" err="1">
                <a:latin typeface="Helvetica Light" panose="020B0403020202020204" pitchFamily="34" charset="0"/>
              </a:rPr>
              <a:t>kwenye</a:t>
            </a:r>
            <a:r>
              <a:rPr lang="en-US" dirty="0"/>
              <a:t> </a:t>
            </a:r>
            <a:r>
              <a:rPr lang="en-US" dirty="0" err="1"/>
              <a:t>En</a:t>
            </a:r>
            <a:r>
              <a:rPr lang="en-US" dirty="0"/>
              <a:t>-ROADS</a:t>
            </a:r>
          </a:p>
          <a:p>
            <a:r>
              <a:rPr lang="en-US" dirty="0"/>
              <a:t>Au</a:t>
            </a:r>
            <a:r>
              <a:rPr lang="en-US" dirty="0">
                <a:latin typeface="Helvetica Light" panose="020B0403020202020204" pitchFamily="34" charset="0"/>
              </a:rPr>
              <a:t> </a:t>
            </a:r>
            <a:r>
              <a:rPr lang="en-US" b="1" dirty="0" err="1">
                <a:solidFill>
                  <a:srgbClr val="F5B943"/>
                </a:solidFill>
                <a:latin typeface="Helvetica Light" panose="020B0403020202020204" pitchFamily="34" charset="0"/>
              </a:rPr>
              <a:t>Kurejea</a:t>
            </a:r>
            <a:r>
              <a:rPr lang="en-US" b="1" dirty="0">
                <a:solidFill>
                  <a:srgbClr val="F5B943"/>
                </a:solidFill>
                <a:latin typeface="Helvetica Light" panose="020B0403020202020204" pitchFamily="34" charset="0"/>
              </a:rPr>
              <a:t> </a:t>
            </a:r>
            <a:r>
              <a:rPr lang="en-US" b="1" dirty="0" err="1">
                <a:solidFill>
                  <a:srgbClr val="F5B943"/>
                </a:solidFill>
                <a:latin typeface="Helvetica Light" panose="020B0403020202020204" pitchFamily="34" charset="0"/>
              </a:rPr>
              <a:t>utendaji</a:t>
            </a:r>
            <a:r>
              <a:rPr lang="en-US" b="1" dirty="0">
                <a:solidFill>
                  <a:srgbClr val="F5B943"/>
                </a:solidFill>
                <a:latin typeface="Helvetica Light" panose="020B0403020202020204" pitchFamily="34" charset="0"/>
              </a:rPr>
              <a:t> wa </a:t>
            </a:r>
            <a:r>
              <a:rPr lang="en-US" b="1" dirty="0" err="1">
                <a:solidFill>
                  <a:srgbClr val="F5B943"/>
                </a:solidFill>
                <a:latin typeface="Helvetica Light" panose="020B0403020202020204" pitchFamily="34" charset="0"/>
              </a:rPr>
              <a:t>awali</a:t>
            </a:r>
            <a:r>
              <a:rPr lang="en-US" b="1" dirty="0">
                <a:solidFill>
                  <a:srgbClr val="F5B943"/>
                </a:solidFill>
              </a:rPr>
              <a:t> </a:t>
            </a:r>
            <a:r>
              <a:rPr lang="en-US" dirty="0" err="1"/>
              <a:t>ambao</a:t>
            </a:r>
            <a:r>
              <a:rPr lang="en-US" dirty="0"/>
              <a:t> </a:t>
            </a:r>
            <a:r>
              <a:rPr lang="en-US" dirty="0" err="1"/>
              <a:t>kundi</a:t>
            </a:r>
            <a:r>
              <a:rPr lang="en-US" dirty="0"/>
              <a:t> </a:t>
            </a:r>
            <a:r>
              <a:rPr lang="en-US" dirty="0" err="1"/>
              <a:t>jingine</a:t>
            </a:r>
            <a:r>
              <a:rPr lang="en-US" dirty="0"/>
              <a:t> </a:t>
            </a:r>
            <a:r>
              <a:rPr lang="en-US" dirty="0" err="1"/>
              <a:t>lilipendekeza</a:t>
            </a:r>
            <a:r>
              <a:rPr lang="en-US" dirty="0"/>
              <a:t>.</a:t>
            </a:r>
          </a:p>
          <a:p>
            <a:endParaRPr lang="en-US" dirty="0">
              <a:latin typeface="Helvetica Light" panose="020B0403020202020204" pitchFamily="34" charset="0"/>
            </a:endParaRPr>
          </a:p>
          <a:p>
            <a:pPr marL="0" indent="0">
              <a:buNone/>
            </a:pPr>
            <a:r>
              <a:rPr lang="en-US" dirty="0" err="1"/>
              <a:t>Tutapitia</a:t>
            </a:r>
            <a:r>
              <a:rPr lang="en-US" dirty="0"/>
              <a:t> </a:t>
            </a:r>
            <a:r>
              <a:rPr lang="en-US" dirty="0" err="1"/>
              <a:t>matokeo</a:t>
            </a:r>
            <a:r>
              <a:rPr lang="en-US" dirty="0"/>
              <a:t> </a:t>
            </a:r>
            <a:r>
              <a:rPr lang="en-US" dirty="0" err="1"/>
              <a:t>ya</a:t>
            </a:r>
            <a:r>
              <a:rPr lang="en-US" dirty="0"/>
              <a:t> </a:t>
            </a:r>
            <a:r>
              <a:rPr lang="en-US" dirty="0" err="1"/>
              <a:t>vitendo</a:t>
            </a:r>
            <a:r>
              <a:rPr lang="en-US" dirty="0"/>
              <a:t> </a:t>
            </a:r>
            <a:r>
              <a:rPr lang="en-US" dirty="0" err="1"/>
              <a:t>vilivyopendekezwa</a:t>
            </a:r>
            <a:r>
              <a:rPr lang="en-US" dirty="0"/>
              <a:t> </a:t>
            </a:r>
            <a:r>
              <a:rPr lang="en-US" dirty="0" err="1"/>
              <a:t>kwenye</a:t>
            </a:r>
            <a:r>
              <a:rPr lang="en-US" dirty="0"/>
              <a:t> </a:t>
            </a:r>
            <a:r>
              <a:rPr lang="en-US" dirty="0" err="1"/>
              <a:t>En</a:t>
            </a:r>
            <a:r>
              <a:rPr lang="en-US" dirty="0"/>
              <a:t>-ROADS.</a:t>
            </a:r>
            <a:endParaRPr lang="en-US" dirty="0">
              <a:latin typeface="Helvetica Light" panose="020B0403020202020204" pitchFamily="34" charset="0"/>
            </a:endParaRPr>
          </a:p>
          <a:p>
            <a:endParaRPr lang="en-US" dirty="0"/>
          </a:p>
        </p:txBody>
      </p:sp>
      <p:pic>
        <p:nvPicPr>
          <p:cNvPr id="10" name="Content Placeholder 6">
            <a:extLst>
              <a:ext uri="{FF2B5EF4-FFF2-40B4-BE49-F238E27FC236}">
                <a16:creationId xmlns="" xmlns:a16="http://schemas.microsoft.com/office/drawing/2014/main" id="{72D3BD43-F4C7-AB42-ABB3-F4093D1B7B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76193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05A8414-C462-FF48-A4A3-EB8ADB2CBA44}"/>
              </a:ext>
            </a:extLst>
          </p:cNvPr>
          <p:cNvSpPr>
            <a:spLocks noGrp="1"/>
          </p:cNvSpPr>
          <p:nvPr>
            <p:ph idx="1"/>
          </p:nvPr>
        </p:nvSpPr>
        <p:spPr/>
        <p:txBody>
          <a:bodyPr>
            <a:normAutofit/>
          </a:bodyPr>
          <a:lstStyle/>
          <a:p>
            <a:pPr marL="0" indent="0" algn="just">
              <a:buNone/>
            </a:pPr>
            <a:r>
              <a:rPr lang="en-US" b="1" dirty="0" err="1">
                <a:latin typeface="Helvetica Light" panose="020B0403020202020204" pitchFamily="34" charset="0"/>
              </a:rPr>
              <a:t>Fikiria</a:t>
            </a:r>
            <a:r>
              <a:rPr lang="en-US" dirty="0">
                <a:latin typeface="Helvetica Light" panose="020B0403020202020204" pitchFamily="34" charset="0"/>
              </a:rPr>
              <a:t>:</a:t>
            </a:r>
          </a:p>
          <a:p>
            <a:pPr algn="just"/>
            <a:r>
              <a:rPr lang="en-US" dirty="0" err="1">
                <a:latin typeface="Helvetica Light" panose="020B0403020202020204" pitchFamily="34" charset="0"/>
              </a:rPr>
              <a:t>Kipindi</a:t>
            </a:r>
            <a:r>
              <a:rPr lang="en-US" dirty="0">
                <a:latin typeface="Helvetica Light" panose="020B0403020202020204" pitchFamily="34" charset="0"/>
              </a:rPr>
              <a:t> </a:t>
            </a:r>
            <a:r>
              <a:rPr lang="en-US" dirty="0" err="1">
                <a:latin typeface="Helvetica Light" panose="020B0403020202020204" pitchFamily="34" charset="0"/>
              </a:rPr>
              <a:t>kinachokaribiana</a:t>
            </a:r>
            <a:r>
              <a:rPr lang="en-US" dirty="0">
                <a:latin typeface="Helvetica Light" panose="020B0403020202020204" pitchFamily="34" charset="0"/>
              </a:rPr>
              <a:t> </a:t>
            </a:r>
            <a:r>
              <a:rPr lang="en-US" dirty="0" err="1">
                <a:latin typeface="Helvetica Light" panose="020B0403020202020204" pitchFamily="34" charset="0"/>
              </a:rPr>
              <a:t>chenye</a:t>
            </a:r>
            <a:r>
              <a:rPr lang="en-US" dirty="0">
                <a:latin typeface="Helvetica Light" panose="020B0403020202020204" pitchFamily="34" charset="0"/>
              </a:rPr>
              <a:t> </a:t>
            </a:r>
            <a:r>
              <a:rPr lang="en-US" dirty="0" err="1">
                <a:latin typeface="Helvetica Light" panose="020B0403020202020204" pitchFamily="34" charset="0"/>
              </a:rPr>
              <a:t>faida</a:t>
            </a:r>
            <a:r>
              <a:rPr lang="en-US" dirty="0">
                <a:latin typeface="Helvetica Light" panose="020B0403020202020204" pitchFamily="34" charset="0"/>
              </a:rPr>
              <a:t> </a:t>
            </a:r>
            <a:r>
              <a:rPr lang="en-US" dirty="0" err="1">
                <a:latin typeface="Helvetica Light" panose="020B0403020202020204" pitchFamily="34" charset="0"/>
              </a:rPr>
              <a:t>jumuishi</a:t>
            </a:r>
            <a:r>
              <a:rPr lang="en-US" dirty="0">
                <a:latin typeface="Helvetica Light" panose="020B0403020202020204" pitchFamily="34" charset="0"/>
              </a:rPr>
              <a:t> </a:t>
            </a:r>
            <a:r>
              <a:rPr lang="en-US" dirty="0" err="1">
                <a:latin typeface="Helvetica Light" panose="020B0403020202020204" pitchFamily="34" charset="0"/>
              </a:rPr>
              <a:t>kutoka</a:t>
            </a:r>
            <a:r>
              <a:rPr lang="en-US" dirty="0">
                <a:latin typeface="Helvetica Light" panose="020B0403020202020204" pitchFamily="34" charset="0"/>
              </a:rPr>
              <a:t> </a:t>
            </a:r>
            <a:r>
              <a:rPr lang="en-US" dirty="0" err="1">
                <a:latin typeface="Helvetica Light" panose="020B0403020202020204" pitchFamily="34" charset="0"/>
              </a:rPr>
              <a:t>kwenye</a:t>
            </a:r>
            <a:r>
              <a:rPr lang="en-US" dirty="0">
                <a:latin typeface="Helvetica Light" panose="020B0403020202020204" pitchFamily="34" charset="0"/>
              </a:rPr>
              <a:t> </a:t>
            </a:r>
            <a:r>
              <a:rPr lang="en-US" dirty="0" err="1">
                <a:latin typeface="Helvetica Light" panose="020B0403020202020204" pitchFamily="34" charset="0"/>
              </a:rPr>
              <a:t>mapendekezo</a:t>
            </a:r>
            <a:r>
              <a:rPr lang="en-US" dirty="0">
                <a:latin typeface="Helvetica Light" panose="020B0403020202020204" pitchFamily="34" charset="0"/>
              </a:rPr>
              <a:t> </a:t>
            </a:r>
            <a:r>
              <a:rPr lang="en-US" dirty="0" err="1">
                <a:latin typeface="Helvetica Light" panose="020B0403020202020204" pitchFamily="34" charset="0"/>
              </a:rPr>
              <a:t>yenu</a:t>
            </a:r>
            <a:r>
              <a:rPr lang="en-US" dirty="0">
                <a:latin typeface="Helvetica Light" panose="020B0403020202020204" pitchFamily="34" charset="0"/>
              </a:rPr>
              <a:t>. </a:t>
            </a:r>
            <a:r>
              <a:rPr lang="en-US" dirty="0" err="1">
                <a:latin typeface="Helvetica Light" panose="020B0403020202020204" pitchFamily="34" charset="0"/>
              </a:rPr>
              <a:t>Namna</a:t>
            </a:r>
            <a:r>
              <a:rPr lang="en-US" dirty="0">
                <a:latin typeface="Helvetica Light" panose="020B0403020202020204" pitchFamily="34" charset="0"/>
              </a:rPr>
              <a:t> </a:t>
            </a:r>
            <a:r>
              <a:rPr lang="en-US" dirty="0" err="1">
                <a:latin typeface="Helvetica Light" panose="020B0403020202020204" pitchFamily="34" charset="0"/>
              </a:rPr>
              <a:t>gani</a:t>
            </a:r>
            <a:r>
              <a:rPr lang="en-US" dirty="0">
                <a:latin typeface="Helvetica Light" panose="020B0403020202020204" pitchFamily="34" charset="0"/>
              </a:rPr>
              <a:t> </a:t>
            </a:r>
            <a:r>
              <a:rPr lang="en-US" dirty="0" err="1">
                <a:latin typeface="Helvetica Light" panose="020B0403020202020204" pitchFamily="34" charset="0"/>
              </a:rPr>
              <a:t>unaweza</a:t>
            </a:r>
            <a:r>
              <a:rPr lang="en-US" dirty="0">
                <a:latin typeface="Helvetica Light" panose="020B0403020202020204" pitchFamily="34" charset="0"/>
              </a:rPr>
              <a:t> </a:t>
            </a:r>
            <a:r>
              <a:rPr lang="en-US" dirty="0" err="1">
                <a:latin typeface="Helvetica Light" panose="020B0403020202020204" pitchFamily="34" charset="0"/>
              </a:rPr>
              <a:t>elezea</a:t>
            </a:r>
            <a:r>
              <a:rPr lang="en-US" dirty="0">
                <a:latin typeface="Helvetica Light" panose="020B0403020202020204" pitchFamily="34" charset="0"/>
              </a:rPr>
              <a:t> </a:t>
            </a:r>
            <a:r>
              <a:rPr lang="en-US" dirty="0" err="1">
                <a:latin typeface="Helvetica Light" panose="020B0403020202020204" pitchFamily="34" charset="0"/>
              </a:rPr>
              <a:t>zaidi</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en-US" dirty="0" err="1">
                <a:latin typeface="Helvetica Light" panose="020B0403020202020204" pitchFamily="34" charset="0"/>
              </a:rPr>
              <a:t>tatizo</a:t>
            </a:r>
            <a:r>
              <a:rPr lang="en-US" dirty="0">
                <a:latin typeface="Helvetica Light" panose="020B0403020202020204" pitchFamily="34" charset="0"/>
              </a:rPr>
              <a:t> </a:t>
            </a:r>
            <a:r>
              <a:rPr lang="en-US" dirty="0" err="1">
                <a:latin typeface="Helvetica Light" panose="020B0403020202020204" pitchFamily="34" charset="0"/>
              </a:rPr>
              <a:t>moja</a:t>
            </a:r>
            <a:r>
              <a:rPr lang="en-US" dirty="0">
                <a:latin typeface="Helvetica Light" panose="020B0403020202020204" pitchFamily="34" charset="0"/>
              </a:rPr>
              <a:t> </a:t>
            </a:r>
            <a:r>
              <a:rPr lang="en-US" dirty="0" err="1">
                <a:latin typeface="Helvetica Light" panose="020B0403020202020204" pitchFamily="34" charset="0"/>
              </a:rPr>
              <a:t>kwa</a:t>
            </a:r>
            <a:r>
              <a:rPr lang="en-US" dirty="0">
                <a:latin typeface="Helvetica Light" panose="020B0403020202020204" pitchFamily="34" charset="0"/>
              </a:rPr>
              <a:t> </a:t>
            </a:r>
            <a:r>
              <a:rPr lang="en-US" dirty="0" err="1">
                <a:latin typeface="Helvetica Light" panose="020B0403020202020204" pitchFamily="34" charset="0"/>
              </a:rPr>
              <a:t>kutumia</a:t>
            </a:r>
            <a:r>
              <a:rPr lang="en-US" dirty="0">
                <a:latin typeface="Helvetica Light" panose="020B0403020202020204" pitchFamily="34" charset="0"/>
              </a:rPr>
              <a:t> </a:t>
            </a:r>
            <a:r>
              <a:rPr lang="en-US" dirty="0" err="1">
                <a:latin typeface="Helvetica Light" panose="020B0403020202020204" pitchFamily="34" charset="0"/>
              </a:rPr>
              <a:t>aina</a:t>
            </a:r>
            <a:r>
              <a:rPr lang="en-US" dirty="0">
                <a:latin typeface="Helvetica Light" panose="020B0403020202020204" pitchFamily="34" charset="0"/>
              </a:rPr>
              <a:t> </a:t>
            </a:r>
            <a:r>
              <a:rPr lang="en-US" dirty="0" err="1">
                <a:latin typeface="Helvetica Light" panose="020B0403020202020204" pitchFamily="34" charset="0"/>
              </a:rPr>
              <a:t>moja</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en-US" dirty="0" err="1">
                <a:latin typeface="Helvetica Light" panose="020B0403020202020204" pitchFamily="34" charset="0"/>
              </a:rPr>
              <a:t>utendaji</a:t>
            </a:r>
            <a:r>
              <a:rPr lang="en-US" dirty="0">
                <a:latin typeface="Helvetica Light" panose="020B0403020202020204" pitchFamily="34" charset="0"/>
              </a:rPr>
              <a:t>?</a:t>
            </a:r>
          </a:p>
          <a:p>
            <a:pPr algn="just"/>
            <a:r>
              <a:rPr lang="en-US" dirty="0">
                <a:latin typeface="Helvetica Light" panose="020B0403020202020204" pitchFamily="34" charset="0"/>
              </a:rPr>
              <a:t>Ni </a:t>
            </a:r>
            <a:r>
              <a:rPr lang="en-US" dirty="0" err="1">
                <a:latin typeface="Helvetica Light" panose="020B0403020202020204" pitchFamily="34" charset="0"/>
              </a:rPr>
              <a:t>kwa</a:t>
            </a:r>
            <a:r>
              <a:rPr lang="en-US" dirty="0">
                <a:latin typeface="Helvetica Light" panose="020B0403020202020204" pitchFamily="34" charset="0"/>
              </a:rPr>
              <a:t> </a:t>
            </a:r>
            <a:r>
              <a:rPr lang="en-US" dirty="0" err="1">
                <a:latin typeface="Helvetica Light" panose="020B0403020202020204" pitchFamily="34" charset="0"/>
              </a:rPr>
              <a:t>namna</a:t>
            </a:r>
            <a:r>
              <a:rPr lang="en-US" dirty="0">
                <a:latin typeface="Helvetica Light" panose="020B0403020202020204" pitchFamily="34" charset="0"/>
              </a:rPr>
              <a:t> </a:t>
            </a:r>
            <a:r>
              <a:rPr lang="en-US" dirty="0" err="1">
                <a:latin typeface="Helvetica Light" panose="020B0403020202020204" pitchFamily="34" charset="0"/>
              </a:rPr>
              <a:t>gani</a:t>
            </a:r>
            <a:r>
              <a:rPr lang="en-US" dirty="0">
                <a:latin typeface="Helvetica Light" panose="020B0403020202020204" pitchFamily="34" charset="0"/>
              </a:rPr>
              <a:t> </a:t>
            </a:r>
            <a:r>
              <a:rPr lang="en-US" dirty="0" err="1">
                <a:latin typeface="Helvetica Light" panose="020B0403020202020204" pitchFamily="34" charset="0"/>
              </a:rPr>
              <a:t>unaweza</a:t>
            </a:r>
            <a:r>
              <a:rPr lang="en-US" dirty="0">
                <a:latin typeface="Helvetica Light" panose="020B0403020202020204" pitchFamily="34" charset="0"/>
              </a:rPr>
              <a:t> </a:t>
            </a:r>
            <a:r>
              <a:rPr lang="en-US" dirty="0" err="1">
                <a:latin typeface="Helvetica Light" panose="020B0403020202020204" pitchFamily="34" charset="0"/>
              </a:rPr>
              <a:t>hakikisha</a:t>
            </a:r>
            <a:r>
              <a:rPr lang="en-US" dirty="0">
                <a:latin typeface="Helvetica Light" panose="020B0403020202020204" pitchFamily="34" charset="0"/>
              </a:rPr>
              <a:t> </a:t>
            </a:r>
            <a:r>
              <a:rPr lang="en-US" dirty="0" err="1">
                <a:latin typeface="Helvetica Light" panose="020B0403020202020204" pitchFamily="34" charset="0"/>
              </a:rPr>
              <a:t>kuwa</a:t>
            </a:r>
            <a:r>
              <a:rPr lang="en-US" dirty="0">
                <a:latin typeface="Helvetica Light" panose="020B0403020202020204" pitchFamily="34" charset="0"/>
              </a:rPr>
              <a:t> </a:t>
            </a:r>
            <a:r>
              <a:rPr lang="en-US" dirty="0" err="1">
                <a:latin typeface="Helvetica Light" panose="020B0403020202020204" pitchFamily="34" charset="0"/>
              </a:rPr>
              <a:t>jamii</a:t>
            </a:r>
            <a:r>
              <a:rPr lang="en-US" dirty="0">
                <a:latin typeface="Helvetica Light" panose="020B0403020202020204" pitchFamily="34" charset="0"/>
              </a:rPr>
              <a:t> </a:t>
            </a:r>
            <a:r>
              <a:rPr lang="en-US" dirty="0" err="1">
                <a:latin typeface="Helvetica Light" panose="020B0403020202020204" pitchFamily="34" charset="0"/>
              </a:rPr>
              <a:t>zilizokwisha</a:t>
            </a:r>
            <a:r>
              <a:rPr lang="en-US" dirty="0">
                <a:latin typeface="Helvetica Light" panose="020B0403020202020204" pitchFamily="34" charset="0"/>
              </a:rPr>
              <a:t> </a:t>
            </a:r>
            <a:r>
              <a:rPr lang="en-US" dirty="0" err="1">
                <a:latin typeface="Helvetica Light" panose="020B0403020202020204" pitchFamily="34" charset="0"/>
              </a:rPr>
              <a:t>athiriwa</a:t>
            </a:r>
            <a:r>
              <a:rPr lang="en-US" dirty="0">
                <a:latin typeface="Helvetica Light" panose="020B0403020202020204" pitchFamily="34" charset="0"/>
              </a:rPr>
              <a:t> </a:t>
            </a:r>
            <a:r>
              <a:rPr lang="en-US" dirty="0" err="1">
                <a:latin typeface="Helvetica Light" panose="020B0403020202020204" pitchFamily="34" charset="0"/>
              </a:rPr>
              <a:t>haziwezi</a:t>
            </a:r>
            <a:r>
              <a:rPr lang="en-US" dirty="0">
                <a:latin typeface="Helvetica Light" panose="020B0403020202020204" pitchFamily="34" charset="0"/>
              </a:rPr>
              <a:t> </a:t>
            </a:r>
            <a:r>
              <a:rPr lang="en-US" dirty="0" err="1">
                <a:latin typeface="Helvetica Light" panose="020B0403020202020204" pitchFamily="34" charset="0"/>
              </a:rPr>
              <a:t>kukandamimizwa</a:t>
            </a:r>
            <a:r>
              <a:rPr lang="en-US" dirty="0">
                <a:latin typeface="Helvetica Light" panose="020B0403020202020204" pitchFamily="34" charset="0"/>
              </a:rPr>
              <a:t> </a:t>
            </a:r>
            <a:r>
              <a:rPr lang="en-US" dirty="0" err="1">
                <a:latin typeface="Helvetica Light" panose="020B0403020202020204" pitchFamily="34" charset="0"/>
              </a:rPr>
              <a:t>bila</a:t>
            </a:r>
            <a:r>
              <a:rPr lang="en-US" dirty="0">
                <a:latin typeface="Helvetica Light" panose="020B0403020202020204" pitchFamily="34" charset="0"/>
              </a:rPr>
              <a:t> </a:t>
            </a:r>
            <a:r>
              <a:rPr lang="en-US" dirty="0" err="1">
                <a:latin typeface="Helvetica Light" panose="020B0403020202020204" pitchFamily="34" charset="0"/>
              </a:rPr>
              <a:t>kutolinganisha</a:t>
            </a:r>
            <a:r>
              <a:rPr lang="en-US" dirty="0">
                <a:latin typeface="Helvetica Light" panose="020B0403020202020204" pitchFamily="34" charset="0"/>
              </a:rPr>
              <a:t> </a:t>
            </a:r>
            <a:r>
              <a:rPr lang="en-US" dirty="0" err="1">
                <a:latin typeface="Helvetica Light" panose="020B0403020202020204" pitchFamily="34" charset="0"/>
              </a:rPr>
              <a:t>na</a:t>
            </a:r>
            <a:r>
              <a:rPr lang="en-US" dirty="0">
                <a:latin typeface="Helvetica Light" panose="020B0403020202020204" pitchFamily="34" charset="0"/>
              </a:rPr>
              <a:t>/au </a:t>
            </a:r>
            <a:r>
              <a:rPr lang="en-US" dirty="0" err="1">
                <a:latin typeface="Helvetica Light" panose="020B0403020202020204" pitchFamily="34" charset="0"/>
              </a:rPr>
              <a:t>kuachwa</a:t>
            </a:r>
            <a:r>
              <a:rPr lang="en-US" dirty="0">
                <a:latin typeface="Helvetica Light" panose="020B0403020202020204" pitchFamily="34" charset="0"/>
              </a:rPr>
              <a:t> </a:t>
            </a:r>
            <a:r>
              <a:rPr lang="en-US" dirty="0" err="1">
                <a:latin typeface="Helvetica Light" panose="020B0403020202020204" pitchFamily="34" charset="0"/>
              </a:rPr>
              <a:t>nje</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en-US" dirty="0" err="1">
                <a:latin typeface="Helvetica Light" panose="020B0403020202020204" pitchFamily="34" charset="0"/>
              </a:rPr>
              <a:t>fursa</a:t>
            </a:r>
            <a:r>
              <a:rPr lang="en-US" dirty="0">
                <a:latin typeface="Helvetica Light" panose="020B0403020202020204" pitchFamily="34" charset="0"/>
              </a:rPr>
              <a:t> </a:t>
            </a:r>
            <a:r>
              <a:rPr lang="en-US" dirty="0" err="1">
                <a:latin typeface="Helvetica Light" panose="020B0403020202020204" pitchFamily="34" charset="0"/>
              </a:rPr>
              <a:t>kuelezea</a:t>
            </a:r>
            <a:r>
              <a:rPr lang="en-US" dirty="0">
                <a:latin typeface="Helvetica Light" panose="020B0403020202020204" pitchFamily="34" charset="0"/>
              </a:rPr>
              <a:t> </a:t>
            </a:r>
            <a:r>
              <a:rPr lang="en-US" dirty="0" err="1">
                <a:latin typeface="Helvetica Light" panose="020B0403020202020204" pitchFamily="34" charset="0"/>
              </a:rPr>
              <a:t>na</a:t>
            </a:r>
            <a:r>
              <a:rPr lang="en-US" dirty="0">
                <a:latin typeface="Helvetica Light" panose="020B0403020202020204" pitchFamily="34" charset="0"/>
              </a:rPr>
              <a:t> </a:t>
            </a:r>
            <a:r>
              <a:rPr lang="en-US" dirty="0" err="1">
                <a:latin typeface="Helvetica Light" panose="020B0403020202020204" pitchFamily="34" charset="0"/>
              </a:rPr>
              <a:t>kukabiliana</a:t>
            </a:r>
            <a:r>
              <a:rPr lang="en-US" dirty="0">
                <a:latin typeface="Helvetica Light" panose="020B0403020202020204" pitchFamily="34" charset="0"/>
              </a:rPr>
              <a:t> </a:t>
            </a:r>
            <a:r>
              <a:rPr lang="en-US" dirty="0" err="1">
                <a:latin typeface="Helvetica Light" panose="020B0403020202020204" pitchFamily="34" charset="0"/>
              </a:rPr>
              <a:t>na</a:t>
            </a:r>
            <a:r>
              <a:rPr lang="en-US" dirty="0">
                <a:latin typeface="Helvetica Light" panose="020B0403020202020204" pitchFamily="34" charset="0"/>
              </a:rPr>
              <a:t> </a:t>
            </a:r>
            <a:r>
              <a:rPr lang="en-US" dirty="0" err="1">
                <a:latin typeface="Helvetica Light" panose="020B0403020202020204" pitchFamily="34" charset="0"/>
              </a:rPr>
              <a:t>mabadiliko</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en-US" dirty="0" err="1">
                <a:latin typeface="Helvetica Light" panose="020B0403020202020204" pitchFamily="34" charset="0"/>
              </a:rPr>
              <a:t>hali</a:t>
            </a:r>
            <a:r>
              <a:rPr lang="en-US" dirty="0">
                <a:latin typeface="Helvetica Light" panose="020B0403020202020204" pitchFamily="34" charset="0"/>
              </a:rPr>
              <a:t> </a:t>
            </a:r>
            <a:r>
              <a:rPr lang="en-US" dirty="0" err="1">
                <a:latin typeface="Helvetica Light" panose="020B0403020202020204" pitchFamily="34" charset="0"/>
              </a:rPr>
              <a:t>ya</a:t>
            </a:r>
            <a:r>
              <a:rPr lang="en-US" dirty="0">
                <a:latin typeface="Helvetica Light" panose="020B0403020202020204" pitchFamily="34" charset="0"/>
              </a:rPr>
              <a:t> </a:t>
            </a:r>
            <a:r>
              <a:rPr lang="it-IT" dirty="0" err="1" smtClean="0">
                <a:latin typeface="Helvetica Light" panose="020B0403020202020204" pitchFamily="34" charset="0"/>
              </a:rPr>
              <a:t>Tabianchi</a:t>
            </a:r>
            <a:r>
              <a:rPr lang="en-US" dirty="0" smtClean="0">
                <a:latin typeface="Helvetica Light" panose="020B0403020202020204" pitchFamily="34" charset="0"/>
              </a:rPr>
              <a:t> ?   </a:t>
            </a:r>
            <a:endParaRPr lang="en-US" dirty="0">
              <a:latin typeface="Helvetica Light" panose="020B0403020202020204" pitchFamily="34" charset="0"/>
            </a:endParaRPr>
          </a:p>
          <a:p>
            <a:pPr marL="0" indent="0">
              <a:buNone/>
            </a:pPr>
            <a:r>
              <a:rPr lang="en-US" dirty="0">
                <a:latin typeface="Helvetica Light" panose="020B0403020202020204" pitchFamily="34" charset="0"/>
              </a:rPr>
              <a:t> </a:t>
            </a:r>
          </a:p>
          <a:p>
            <a:pPr marL="0" indent="0">
              <a:buNone/>
            </a:pPr>
            <a:endParaRPr lang="en-US" dirty="0">
              <a:latin typeface="Helvetica Light" panose="020B0403020202020204" pitchFamily="34" charset="0"/>
            </a:endParaRPr>
          </a:p>
          <a:p>
            <a:endParaRPr lang="en-US" dirty="0"/>
          </a:p>
        </p:txBody>
      </p:sp>
      <p:sp>
        <p:nvSpPr>
          <p:cNvPr id="4" name="Shape 133">
            <a:extLst>
              <a:ext uri="{FF2B5EF4-FFF2-40B4-BE49-F238E27FC236}">
                <a16:creationId xmlns="" xmlns:a16="http://schemas.microsoft.com/office/drawing/2014/main" id="{7D050E3A-AF21-41D5-9E0F-CBE51A9D4E41}"/>
              </a:ext>
            </a:extLst>
          </p:cNvPr>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Mtazamo</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wa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Utatuzi</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shirikishi</a:t>
            </a:r>
            <a:endParaRPr sz="4400" b="1" dirty="0">
              <a:solidFill>
                <a:srgbClr val="FFC000"/>
              </a:solidFill>
              <a:latin typeface="Helvetica" pitchFamily="2" charset="0"/>
              <a:ea typeface="Calibri"/>
              <a:cs typeface="Calibri"/>
              <a:sym typeface="Calibri"/>
            </a:endParaRPr>
          </a:p>
        </p:txBody>
      </p:sp>
      <p:pic>
        <p:nvPicPr>
          <p:cNvPr id="8" name="Content Placeholder 6">
            <a:extLst>
              <a:ext uri="{FF2B5EF4-FFF2-40B4-BE49-F238E27FC236}">
                <a16:creationId xmlns="" xmlns:a16="http://schemas.microsoft.com/office/drawing/2014/main" id="{8EC19ABC-8937-FA4F-B81A-3AA841CB10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3887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77E75BB-6BFF-694D-A1A2-0808863D5017}"/>
              </a:ext>
            </a:extLst>
          </p:cNvPr>
          <p:cNvPicPr>
            <a:picLocks noChangeAspect="1"/>
          </p:cNvPicPr>
          <p:nvPr/>
        </p:nvPicPr>
        <p:blipFill>
          <a:blip r:embed="rId3"/>
          <a:stretch>
            <a:fillRect/>
          </a:stretch>
        </p:blipFill>
        <p:spPr>
          <a:xfrm>
            <a:off x="1572285" y="36214"/>
            <a:ext cx="9047430" cy="6785573"/>
          </a:xfrm>
          <a:prstGeom prst="rect">
            <a:avLst/>
          </a:prstGeom>
        </p:spPr>
      </p:pic>
    </p:spTree>
    <p:extLst>
      <p:ext uri="{BB962C8B-B14F-4D97-AF65-F5344CB8AC3E}">
        <p14:creationId xmlns:p14="http://schemas.microsoft.com/office/powerpoint/2010/main" val="143275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 xmlns:a16="http://schemas.microsoft.com/office/drawing/2014/main" id="{939857C8-9ED5-4EDA-9F4E-E6AF6D61D133}"/>
              </a:ext>
            </a:extLst>
          </p:cNvPr>
          <p:cNvSpPr txBox="1">
            <a:spLocks/>
          </p:cNvSpPr>
          <p:nvPr/>
        </p:nvSpPr>
        <p:spPr>
          <a:xfrm>
            <a:off x="638537" y="1332656"/>
            <a:ext cx="10914926" cy="474617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en-US" sz="2600" dirty="0" err="1">
                <a:latin typeface="Helvetica" pitchFamily="2" charset="0"/>
              </a:rPr>
              <a:t>Mapumziko</a:t>
            </a:r>
            <a:r>
              <a:rPr lang="en-US" sz="2600" dirty="0">
                <a:latin typeface="Helvetica" pitchFamily="2" charset="0"/>
              </a:rPr>
              <a:t>  </a:t>
            </a:r>
            <a:r>
              <a:rPr lang="en-US" sz="2600" dirty="0" err="1">
                <a:latin typeface="Helvetica" pitchFamily="2" charset="0"/>
              </a:rPr>
              <a:t>kwenye</a:t>
            </a:r>
            <a:r>
              <a:rPr lang="en-US" sz="2600" dirty="0">
                <a:latin typeface="Helvetica" pitchFamily="2" charset="0"/>
              </a:rPr>
              <a:t> </a:t>
            </a:r>
            <a:r>
              <a:rPr lang="en-US" sz="2600" dirty="0" err="1">
                <a:latin typeface="Helvetica" pitchFamily="2" charset="0"/>
              </a:rPr>
              <a:t>hatua</a:t>
            </a:r>
            <a:r>
              <a:rPr lang="en-US" sz="2600" dirty="0">
                <a:latin typeface="Helvetica" pitchFamily="2" charset="0"/>
              </a:rPr>
              <a:t> </a:t>
            </a:r>
            <a:r>
              <a:rPr lang="en-US" sz="2600" dirty="0" err="1">
                <a:latin typeface="Helvetica" pitchFamily="2" charset="0"/>
              </a:rPr>
              <a:t>ya</a:t>
            </a:r>
            <a:r>
              <a:rPr lang="en-US" sz="2600" dirty="0">
                <a:latin typeface="Helvetica" pitchFamily="2" charset="0"/>
              </a:rPr>
              <a:t> kwanza </a:t>
            </a:r>
            <a:r>
              <a:rPr lang="en-US" sz="2600" dirty="0" err="1">
                <a:latin typeface="Helvetica" pitchFamily="2" charset="0"/>
              </a:rPr>
              <a:t>ya</a:t>
            </a:r>
            <a:r>
              <a:rPr lang="en-US" sz="2600" dirty="0">
                <a:latin typeface="Helvetica" pitchFamily="2" charset="0"/>
              </a:rPr>
              <a:t> </a:t>
            </a:r>
            <a:r>
              <a:rPr lang="en-US" sz="2600" dirty="0" err="1">
                <a:latin typeface="Helvetica" pitchFamily="2" charset="0"/>
              </a:rPr>
              <a:t>vikao</a:t>
            </a:r>
            <a:r>
              <a:rPr lang="en-US" sz="2600" dirty="0">
                <a:latin typeface="Helvetica" pitchFamily="2" charset="0"/>
              </a:rPr>
              <a:t>.</a:t>
            </a:r>
          </a:p>
          <a:p>
            <a:pPr marL="514350" indent="-514350">
              <a:buFont typeface="+mj-lt"/>
              <a:buAutoNum type="arabicPeriod"/>
            </a:pPr>
            <a:r>
              <a:rPr lang="en-US" sz="2600" dirty="0">
                <a:latin typeface="Helvetica" pitchFamily="2" charset="0"/>
              </a:rPr>
              <a:t>Kila </a:t>
            </a:r>
            <a:r>
              <a:rPr lang="en-US" sz="2600" dirty="0" err="1">
                <a:latin typeface="Helvetica" pitchFamily="2" charset="0"/>
              </a:rPr>
              <a:t>timu</a:t>
            </a:r>
            <a:r>
              <a:rPr lang="en-US" sz="2600" dirty="0">
                <a:latin typeface="Helvetica" pitchFamily="2" charset="0"/>
              </a:rPr>
              <a:t> </a:t>
            </a:r>
            <a:r>
              <a:rPr lang="en-US" sz="2600" dirty="0" err="1">
                <a:latin typeface="Helvetica" pitchFamily="2" charset="0"/>
              </a:rPr>
              <a:t>itatuma</a:t>
            </a:r>
            <a:r>
              <a:rPr lang="en-US" sz="2600" dirty="0">
                <a:latin typeface="Helvetica" pitchFamily="2" charset="0"/>
              </a:rPr>
              <a:t> </a:t>
            </a:r>
            <a:r>
              <a:rPr lang="en-US" sz="2600" dirty="0" err="1">
                <a:latin typeface="Helvetica" pitchFamily="2" charset="0"/>
              </a:rPr>
              <a:t>mwakilishi</a:t>
            </a:r>
            <a:r>
              <a:rPr lang="en-US" sz="2600" dirty="0">
                <a:latin typeface="Helvetica" pitchFamily="2" charset="0"/>
              </a:rPr>
              <a:t> </a:t>
            </a:r>
            <a:r>
              <a:rPr lang="en-US" sz="2600" dirty="0" err="1">
                <a:latin typeface="Helvetica" pitchFamily="2" charset="0"/>
              </a:rPr>
              <a:t>kuzungumza</a:t>
            </a:r>
            <a:r>
              <a:rPr lang="en-US" sz="2600" dirty="0">
                <a:latin typeface="Helvetica" pitchFamily="2" charset="0"/>
              </a:rPr>
              <a:t> </a:t>
            </a:r>
            <a:r>
              <a:rPr lang="en-US" sz="2600" dirty="0" err="1">
                <a:latin typeface="Helvetica" pitchFamily="2" charset="0"/>
              </a:rPr>
              <a:t>kwa</a:t>
            </a:r>
            <a:r>
              <a:rPr lang="en-US" sz="2600" dirty="0">
                <a:latin typeface="Helvetica" pitchFamily="2" charset="0"/>
              </a:rPr>
              <a:t> </a:t>
            </a:r>
            <a:r>
              <a:rPr lang="en-US" sz="2600" dirty="0" err="1">
                <a:latin typeface="Helvetica" pitchFamily="2" charset="0"/>
              </a:rPr>
              <a:t>dakika</a:t>
            </a:r>
            <a:r>
              <a:rPr lang="en-US" sz="2600" dirty="0">
                <a:latin typeface="Helvetica" pitchFamily="2" charset="0"/>
              </a:rPr>
              <a:t> </a:t>
            </a:r>
            <a:r>
              <a:rPr lang="en-US" sz="2600" dirty="0" err="1">
                <a:latin typeface="Helvetica" pitchFamily="2" charset="0"/>
              </a:rPr>
              <a:t>mbili</a:t>
            </a:r>
            <a:r>
              <a:rPr lang="en-US" sz="2600" dirty="0">
                <a:latin typeface="Helvetica" pitchFamily="2" charset="0"/>
              </a:rPr>
              <a:t> </a:t>
            </a:r>
            <a:r>
              <a:rPr lang="en-US" sz="2600" dirty="0" err="1">
                <a:latin typeface="Helvetica" pitchFamily="2" charset="0"/>
              </a:rPr>
              <a:t>ili</a:t>
            </a:r>
            <a:r>
              <a:rPr lang="en-US" sz="2600" dirty="0">
                <a:latin typeface="Helvetica" pitchFamily="2" charset="0"/>
              </a:rPr>
              <a:t> </a:t>
            </a:r>
            <a:r>
              <a:rPr lang="en-US" sz="2600" dirty="0" err="1">
                <a:latin typeface="Helvetica" pitchFamily="2" charset="0"/>
              </a:rPr>
              <a:t>kupendekeza</a:t>
            </a:r>
            <a:r>
              <a:rPr lang="en-US" sz="2600" dirty="0">
                <a:latin typeface="Helvetica" pitchFamily="2" charset="0"/>
              </a:rPr>
              <a:t> </a:t>
            </a:r>
            <a:r>
              <a:rPr lang="en-US" sz="2600" u="sng" dirty="0" err="1">
                <a:latin typeface="Helvetica" pitchFamily="2" charset="0"/>
              </a:rPr>
              <a:t>kitendo</a:t>
            </a:r>
            <a:r>
              <a:rPr lang="en-US" sz="2600" u="sng" dirty="0">
                <a:latin typeface="Helvetica" pitchFamily="2" charset="0"/>
              </a:rPr>
              <a:t> </a:t>
            </a:r>
            <a:r>
              <a:rPr lang="en-US" sz="2600" u="sng" dirty="0" err="1">
                <a:latin typeface="Helvetica" pitchFamily="2" charset="0"/>
              </a:rPr>
              <a:t>kimoja</a:t>
            </a:r>
            <a:r>
              <a:rPr lang="en-US" sz="2600" u="sng" dirty="0">
                <a:latin typeface="Helvetica" pitchFamily="2" charset="0"/>
              </a:rPr>
              <a:t> </a:t>
            </a:r>
            <a:r>
              <a:rPr lang="en-US" sz="2600" u="sng" dirty="0" err="1">
                <a:latin typeface="Helvetica" pitchFamily="2" charset="0"/>
              </a:rPr>
              <a:t>kwa</a:t>
            </a:r>
            <a:r>
              <a:rPr lang="en-US" sz="2600" u="sng" dirty="0">
                <a:latin typeface="Helvetica" pitchFamily="2" charset="0"/>
              </a:rPr>
              <a:t> </a:t>
            </a:r>
            <a:r>
              <a:rPr lang="en-US" sz="2600" u="sng" dirty="0" err="1">
                <a:latin typeface="Helvetica" pitchFamily="2" charset="0"/>
              </a:rPr>
              <a:t>kila</a:t>
            </a:r>
            <a:r>
              <a:rPr lang="en-US" sz="2600" u="sng" dirty="0">
                <a:latin typeface="Helvetica" pitchFamily="2" charset="0"/>
              </a:rPr>
              <a:t> </a:t>
            </a:r>
            <a:r>
              <a:rPr lang="en-US" sz="2600" u="sng" dirty="0" err="1">
                <a:latin typeface="Helvetica" pitchFamily="2" charset="0"/>
              </a:rPr>
              <a:t>hatua</a:t>
            </a:r>
            <a:r>
              <a:rPr lang="en-US" sz="2600" dirty="0">
                <a:latin typeface="Helvetica" pitchFamily="2" charset="0"/>
              </a:rPr>
              <a:t>. </a:t>
            </a:r>
            <a:r>
              <a:rPr lang="en-US" sz="2600" dirty="0" err="1">
                <a:latin typeface="Helvetica" pitchFamily="2" charset="0"/>
              </a:rPr>
              <a:t>Mnaweza</a:t>
            </a:r>
            <a:r>
              <a:rPr lang="en-US" sz="2600" dirty="0">
                <a:latin typeface="Helvetica" pitchFamily="2" charset="0"/>
              </a:rPr>
              <a:t> </a:t>
            </a:r>
            <a:r>
              <a:rPr lang="en-US" sz="2600" dirty="0" err="1">
                <a:latin typeface="Helvetica" pitchFamily="2" charset="0"/>
              </a:rPr>
              <a:t>kupendekeza</a:t>
            </a:r>
            <a:r>
              <a:rPr lang="en-US" sz="2600" dirty="0">
                <a:latin typeface="Helvetica" pitchFamily="2" charset="0"/>
              </a:rPr>
              <a:t>:</a:t>
            </a:r>
          </a:p>
          <a:p>
            <a:pPr lvl="2"/>
            <a:r>
              <a:rPr lang="en-US" sz="2400" b="1" dirty="0" err="1">
                <a:solidFill>
                  <a:srgbClr val="FFC84B"/>
                </a:solidFill>
                <a:latin typeface="Helvetica" pitchFamily="2" charset="0"/>
              </a:rPr>
              <a:t>Kuongeza</a:t>
            </a:r>
            <a:r>
              <a:rPr lang="en-US" sz="2400" b="1" dirty="0">
                <a:solidFill>
                  <a:srgbClr val="FFC84B"/>
                </a:solidFill>
                <a:latin typeface="Helvetica" pitchFamily="2" charset="0"/>
              </a:rPr>
              <a:t> </a:t>
            </a:r>
            <a:r>
              <a:rPr lang="en-US" sz="2400" b="1" dirty="0" err="1">
                <a:solidFill>
                  <a:srgbClr val="FFC84B"/>
                </a:solidFill>
                <a:latin typeface="Helvetica" pitchFamily="2" charset="0"/>
              </a:rPr>
              <a:t>suluhisho</a:t>
            </a:r>
            <a:r>
              <a:rPr lang="en-US" sz="2400" b="1" dirty="0">
                <a:solidFill>
                  <a:srgbClr val="FFC84B"/>
                </a:solidFill>
                <a:latin typeface="Helvetica" pitchFamily="2" charset="0"/>
              </a:rPr>
              <a:t> </a:t>
            </a:r>
            <a:r>
              <a:rPr lang="en-US" sz="2400" b="1" dirty="0" err="1">
                <a:solidFill>
                  <a:srgbClr val="FFC84B"/>
                </a:solidFill>
                <a:latin typeface="Helvetica" pitchFamily="2" charset="0"/>
              </a:rPr>
              <a:t>jipya</a:t>
            </a:r>
            <a:r>
              <a:rPr lang="en-US" sz="2400" dirty="0">
                <a:latin typeface="Helvetica Light" panose="020B0403020202020204" pitchFamily="34" charset="0"/>
              </a:rPr>
              <a:t> </a:t>
            </a:r>
            <a:r>
              <a:rPr lang="en-US" sz="2400" dirty="0">
                <a:solidFill>
                  <a:schemeClr val="bg1"/>
                </a:solidFill>
                <a:latin typeface="Helvetica Light" panose="020B0403020202020204" pitchFamily="34" charset="0"/>
              </a:rPr>
              <a:t>– AU –</a:t>
            </a:r>
          </a:p>
          <a:p>
            <a:pPr lvl="2"/>
            <a:r>
              <a:rPr lang="en-US" sz="2400" b="1" dirty="0" err="1">
                <a:solidFill>
                  <a:srgbClr val="F5B943"/>
                </a:solidFill>
                <a:latin typeface="Helvetica" pitchFamily="2" charset="0"/>
              </a:rPr>
              <a:t>Kurejea</a:t>
            </a:r>
            <a:r>
              <a:rPr lang="en-US" sz="2400" b="1" dirty="0">
                <a:solidFill>
                  <a:srgbClr val="F5B943"/>
                </a:solidFill>
                <a:latin typeface="Helvetica" pitchFamily="2" charset="0"/>
              </a:rPr>
              <a:t> </a:t>
            </a:r>
            <a:r>
              <a:rPr lang="en-US" sz="2400" b="1" dirty="0" err="1">
                <a:solidFill>
                  <a:srgbClr val="F5B943"/>
                </a:solidFill>
                <a:latin typeface="Helvetica" pitchFamily="2" charset="0"/>
              </a:rPr>
              <a:t>kitendo</a:t>
            </a:r>
            <a:r>
              <a:rPr lang="en-US" sz="2400" b="1" dirty="0">
                <a:solidFill>
                  <a:srgbClr val="F5B943"/>
                </a:solidFill>
                <a:latin typeface="Helvetica" pitchFamily="2" charset="0"/>
              </a:rPr>
              <a:t> </a:t>
            </a:r>
            <a:r>
              <a:rPr lang="en-US" sz="2400" b="1" dirty="0" err="1">
                <a:solidFill>
                  <a:srgbClr val="F5B943"/>
                </a:solidFill>
                <a:latin typeface="Helvetica" pitchFamily="2" charset="0"/>
              </a:rPr>
              <a:t>kilicho</a:t>
            </a:r>
            <a:r>
              <a:rPr lang="en-US" sz="2400" b="1" dirty="0">
                <a:solidFill>
                  <a:srgbClr val="F5B943"/>
                </a:solidFill>
                <a:latin typeface="Helvetica" pitchFamily="2" charset="0"/>
              </a:rPr>
              <a:t> pita.</a:t>
            </a:r>
            <a:endParaRPr lang="en-US" sz="2400" dirty="0">
              <a:latin typeface="Helvetica Light" panose="020B0403020202020204" pitchFamily="34" charset="0"/>
            </a:endParaRPr>
          </a:p>
          <a:p>
            <a:pPr marL="514350" indent="-514350">
              <a:buFont typeface="+mj-lt"/>
              <a:buAutoNum type="arabicPeriod"/>
            </a:pPr>
            <a:r>
              <a:rPr lang="en-US" sz="2600" dirty="0" err="1">
                <a:latin typeface="Helvetica" pitchFamily="2" charset="0"/>
              </a:rPr>
              <a:t>Tutajazilizia</a:t>
            </a:r>
            <a:r>
              <a:rPr lang="en-US" sz="2600" dirty="0">
                <a:latin typeface="Helvetica" pitchFamily="2" charset="0"/>
              </a:rPr>
              <a:t> </a:t>
            </a:r>
            <a:r>
              <a:rPr lang="en-US" sz="2600" dirty="0" err="1">
                <a:latin typeface="Helvetica" pitchFamily="2" charset="0"/>
              </a:rPr>
              <a:t>kila</a:t>
            </a:r>
            <a:r>
              <a:rPr lang="en-US" sz="2600" dirty="0">
                <a:latin typeface="Helvetica" pitchFamily="2" charset="0"/>
              </a:rPr>
              <a:t> </a:t>
            </a:r>
            <a:r>
              <a:rPr lang="en-US" sz="2600" dirty="0" err="1">
                <a:latin typeface="Helvetica" pitchFamily="2" charset="0"/>
              </a:rPr>
              <a:t>kitendo</a:t>
            </a:r>
            <a:r>
              <a:rPr lang="en-US" sz="2600" dirty="0">
                <a:latin typeface="Helvetica" pitchFamily="2" charset="0"/>
              </a:rPr>
              <a:t> </a:t>
            </a:r>
            <a:r>
              <a:rPr lang="en-US" sz="2600" dirty="0" err="1">
                <a:latin typeface="Helvetica" pitchFamily="2" charset="0"/>
              </a:rPr>
              <a:t>katika</a:t>
            </a:r>
            <a:r>
              <a:rPr lang="en-US" sz="2600" dirty="0">
                <a:latin typeface="Helvetica" pitchFamily="2" charset="0"/>
              </a:rPr>
              <a:t> </a:t>
            </a:r>
            <a:r>
              <a:rPr lang="en-US" sz="2600" dirty="0" err="1">
                <a:latin typeface="Helvetica" pitchFamily="2" charset="0"/>
              </a:rPr>
              <a:t>En</a:t>
            </a:r>
            <a:r>
              <a:rPr lang="en-US" sz="2600" dirty="0">
                <a:latin typeface="Helvetica" pitchFamily="2" charset="0"/>
              </a:rPr>
              <a:t>-ROADS </a:t>
            </a:r>
            <a:r>
              <a:rPr lang="en-US" sz="2600" dirty="0" err="1">
                <a:latin typeface="Helvetica" pitchFamily="2" charset="0"/>
              </a:rPr>
              <a:t>na</a:t>
            </a:r>
            <a:r>
              <a:rPr lang="en-US" sz="2600" dirty="0">
                <a:latin typeface="Helvetica" pitchFamily="2" charset="0"/>
              </a:rPr>
              <a:t> </a:t>
            </a:r>
            <a:r>
              <a:rPr lang="en-US" sz="2600" dirty="0" err="1">
                <a:latin typeface="Helvetica" pitchFamily="2" charset="0"/>
              </a:rPr>
              <a:t>kutathimini</a:t>
            </a:r>
            <a:r>
              <a:rPr lang="en-US" sz="2600" dirty="0">
                <a:latin typeface="Helvetica" pitchFamily="2" charset="0"/>
              </a:rPr>
              <a:t> </a:t>
            </a:r>
            <a:r>
              <a:rPr lang="en-US" sz="2600" dirty="0" err="1">
                <a:latin typeface="Helvetica" pitchFamily="2" charset="0"/>
              </a:rPr>
              <a:t>matokeo</a:t>
            </a:r>
            <a:r>
              <a:rPr lang="en-US" sz="2600" dirty="0">
                <a:latin typeface="Helvetica" pitchFamily="2" charset="0"/>
              </a:rPr>
              <a:t> </a:t>
            </a:r>
            <a:r>
              <a:rPr lang="en-US" sz="2600" dirty="0" err="1">
                <a:latin typeface="Helvetica" pitchFamily="2" charset="0"/>
              </a:rPr>
              <a:t>kwa</a:t>
            </a:r>
            <a:r>
              <a:rPr lang="en-US" sz="2600" dirty="0">
                <a:latin typeface="Helvetica" pitchFamily="2" charset="0"/>
              </a:rPr>
              <a:t> </a:t>
            </a:r>
            <a:r>
              <a:rPr lang="en-US" sz="2600" dirty="0" err="1">
                <a:latin typeface="Helvetica" pitchFamily="2" charset="0"/>
              </a:rPr>
              <a:t>pamoja</a:t>
            </a:r>
            <a:r>
              <a:rPr lang="en-US" sz="2600" dirty="0">
                <a:latin typeface="Helvetica" pitchFamily="2" charset="0"/>
              </a:rPr>
              <a:t>. </a:t>
            </a:r>
            <a:r>
              <a:rPr lang="en-US" sz="2600" dirty="0" err="1">
                <a:latin typeface="Helvetica" pitchFamily="2" charset="0"/>
              </a:rPr>
              <a:t>Hatua</a:t>
            </a:r>
            <a:r>
              <a:rPr lang="en-US" sz="2600" dirty="0">
                <a:latin typeface="Helvetica" pitchFamily="2" charset="0"/>
              </a:rPr>
              <a:t> </a:t>
            </a:r>
            <a:r>
              <a:rPr lang="en-US" sz="2600" dirty="0" err="1">
                <a:latin typeface="Helvetica" pitchFamily="2" charset="0"/>
              </a:rPr>
              <a:t>hii</a:t>
            </a:r>
            <a:r>
              <a:rPr lang="en-US" sz="2600" dirty="0">
                <a:latin typeface="Helvetica" pitchFamily="2" charset="0"/>
              </a:rPr>
              <a:t> </a:t>
            </a:r>
            <a:r>
              <a:rPr lang="en-US" sz="2600" dirty="0" err="1">
                <a:latin typeface="Helvetica" pitchFamily="2" charset="0"/>
              </a:rPr>
              <a:t>hufunga</a:t>
            </a:r>
            <a:r>
              <a:rPr lang="en-US" sz="2600" dirty="0">
                <a:latin typeface="Helvetica" pitchFamily="2" charset="0"/>
              </a:rPr>
              <a:t> </a:t>
            </a:r>
            <a:r>
              <a:rPr lang="en-US" sz="2600" dirty="0" err="1">
                <a:latin typeface="Helvetica" pitchFamily="2" charset="0"/>
              </a:rPr>
              <a:t>wakati</a:t>
            </a:r>
            <a:r>
              <a:rPr lang="en-US" sz="2600" dirty="0">
                <a:latin typeface="Helvetica" pitchFamily="2" charset="0"/>
              </a:rPr>
              <a:t> </a:t>
            </a:r>
            <a:r>
              <a:rPr lang="en-US" sz="2600" dirty="0" err="1">
                <a:latin typeface="Helvetica" pitchFamily="2" charset="0"/>
              </a:rPr>
              <a:t>ambao</a:t>
            </a:r>
            <a:r>
              <a:rPr lang="en-US" sz="2600" dirty="0">
                <a:latin typeface="Helvetica" pitchFamily="2" charset="0"/>
              </a:rPr>
              <a:t> </a:t>
            </a:r>
            <a:r>
              <a:rPr lang="en-US" sz="2600" dirty="0" err="1">
                <a:latin typeface="Helvetica" pitchFamily="2" charset="0"/>
              </a:rPr>
              <a:t>kila</a:t>
            </a:r>
            <a:r>
              <a:rPr lang="en-US" sz="2600" dirty="0">
                <a:latin typeface="Helvetica" pitchFamily="2" charset="0"/>
              </a:rPr>
              <a:t> </a:t>
            </a:r>
            <a:r>
              <a:rPr lang="en-US" sz="2600" dirty="0" err="1">
                <a:latin typeface="Helvetica" pitchFamily="2" charset="0"/>
              </a:rPr>
              <a:t>timu</a:t>
            </a:r>
            <a:r>
              <a:rPr lang="en-US" sz="2600" dirty="0">
                <a:latin typeface="Helvetica" pitchFamily="2" charset="0"/>
              </a:rPr>
              <a:t> </a:t>
            </a:r>
            <a:r>
              <a:rPr lang="en-US" sz="2600" dirty="0" err="1">
                <a:latin typeface="Helvetica" pitchFamily="2" charset="0"/>
              </a:rPr>
              <a:t>imekwisha</a:t>
            </a:r>
            <a:r>
              <a:rPr lang="en-US" sz="2600" dirty="0">
                <a:latin typeface="Helvetica" pitchFamily="2" charset="0"/>
              </a:rPr>
              <a:t> </a:t>
            </a:r>
            <a:r>
              <a:rPr lang="en-US" sz="2600" dirty="0" err="1">
                <a:latin typeface="Helvetica" pitchFamily="2" charset="0"/>
              </a:rPr>
              <a:t>toa</a:t>
            </a:r>
            <a:r>
              <a:rPr lang="en-US" sz="2600" dirty="0">
                <a:latin typeface="Helvetica" pitchFamily="2" charset="0"/>
              </a:rPr>
              <a:t> </a:t>
            </a:r>
            <a:r>
              <a:rPr lang="en-US" sz="2600" dirty="0" err="1">
                <a:latin typeface="Helvetica" pitchFamily="2" charset="0"/>
              </a:rPr>
              <a:t>suluhisho</a:t>
            </a:r>
            <a:r>
              <a:rPr lang="en-US" sz="2600" dirty="0">
                <a:latin typeface="Helvetica" pitchFamily="2" charset="0"/>
              </a:rPr>
              <a:t> </a:t>
            </a:r>
            <a:r>
              <a:rPr lang="en-US" sz="2600" dirty="0" err="1">
                <a:latin typeface="Helvetica" pitchFamily="2" charset="0"/>
              </a:rPr>
              <a:t>moja</a:t>
            </a:r>
            <a:r>
              <a:rPr lang="en-US" sz="2600" dirty="0">
                <a:latin typeface="Helvetica" pitchFamily="2" charset="0"/>
              </a:rPr>
              <a:t>.</a:t>
            </a:r>
          </a:p>
          <a:p>
            <a:pPr marL="514350" indent="-514350">
              <a:buFont typeface="+mj-lt"/>
              <a:buAutoNum type="arabicPeriod"/>
            </a:pPr>
            <a:r>
              <a:rPr lang="en-US" sz="2600" dirty="0" err="1">
                <a:latin typeface="Helvetica" pitchFamily="2" charset="0"/>
              </a:rPr>
              <a:t>Hatua</a:t>
            </a:r>
            <a:r>
              <a:rPr lang="en-US" sz="2600" dirty="0">
                <a:latin typeface="Helvetica" pitchFamily="2" charset="0"/>
              </a:rPr>
              <a:t> za </a:t>
            </a:r>
            <a:r>
              <a:rPr lang="en-US" sz="2600" dirty="0" err="1">
                <a:latin typeface="Helvetica" pitchFamily="2" charset="0"/>
              </a:rPr>
              <a:t>mkutano</a:t>
            </a:r>
            <a:r>
              <a:rPr lang="en-US" sz="2600" dirty="0">
                <a:latin typeface="Helvetica" pitchFamily="2" charset="0"/>
              </a:rPr>
              <a:t> </a:t>
            </a:r>
            <a:r>
              <a:rPr lang="en-US" sz="2600" dirty="0" err="1">
                <a:latin typeface="Helvetica" pitchFamily="2" charset="0"/>
              </a:rPr>
              <a:t>hutamatishwa</a:t>
            </a:r>
            <a:r>
              <a:rPr lang="en-US" sz="2600" dirty="0">
                <a:latin typeface="Helvetica" pitchFamily="2" charset="0"/>
              </a:rPr>
              <a:t> </a:t>
            </a:r>
            <a:r>
              <a:rPr lang="en-US" sz="2600" dirty="0" err="1">
                <a:latin typeface="Helvetica" pitchFamily="2" charset="0"/>
              </a:rPr>
              <a:t>wakati</a:t>
            </a:r>
            <a:r>
              <a:rPr lang="en-US" sz="2600" dirty="0">
                <a:latin typeface="Helvetica" pitchFamily="2" charset="0"/>
              </a:rPr>
              <a:t> </a:t>
            </a:r>
            <a:r>
              <a:rPr lang="en-US" sz="2600" dirty="0" err="1">
                <a:latin typeface="Helvetica" pitchFamily="2" charset="0"/>
              </a:rPr>
              <a:t>ambao</a:t>
            </a:r>
            <a:r>
              <a:rPr lang="en-US" sz="2600" dirty="0">
                <a:latin typeface="Helvetica" pitchFamily="2" charset="0"/>
              </a:rPr>
              <a:t> </a:t>
            </a:r>
            <a:r>
              <a:rPr lang="en-US" sz="2600" dirty="0" err="1">
                <a:latin typeface="Helvetica" pitchFamily="2" charset="0"/>
              </a:rPr>
              <a:t>tunafikia</a:t>
            </a:r>
            <a:r>
              <a:rPr lang="en-US" sz="2600" dirty="0">
                <a:latin typeface="Helvetica" pitchFamily="2" charset="0"/>
              </a:rPr>
              <a:t> </a:t>
            </a:r>
            <a:r>
              <a:rPr lang="en-US" sz="2600" dirty="0" err="1">
                <a:latin typeface="Helvetica" pitchFamily="2" charset="0"/>
              </a:rPr>
              <a:t>malengo</a:t>
            </a:r>
            <a:r>
              <a:rPr lang="en-US" sz="2600" dirty="0">
                <a:latin typeface="Helvetica" pitchFamily="2" charset="0"/>
              </a:rPr>
              <a:t> </a:t>
            </a:r>
            <a:r>
              <a:rPr lang="en-US" sz="2600" dirty="0" err="1">
                <a:latin typeface="Helvetica" pitchFamily="2" charset="0"/>
              </a:rPr>
              <a:t>yetu</a:t>
            </a:r>
            <a:r>
              <a:rPr lang="en-US" sz="2600" dirty="0">
                <a:latin typeface="Helvetica" pitchFamily="2" charset="0"/>
              </a:rPr>
              <a:t> </a:t>
            </a:r>
            <a:r>
              <a:rPr lang="en-US" sz="2600" dirty="0" err="1">
                <a:latin typeface="Helvetica" pitchFamily="2" charset="0"/>
              </a:rPr>
              <a:t>ya</a:t>
            </a:r>
            <a:r>
              <a:rPr lang="en-US" sz="2600" dirty="0">
                <a:latin typeface="Helvetica" pitchFamily="2" charset="0"/>
              </a:rPr>
              <a:t> </a:t>
            </a:r>
            <a:r>
              <a:rPr lang="en-US" sz="2600" dirty="0" err="1">
                <a:latin typeface="Helvetica" pitchFamily="2" charset="0"/>
              </a:rPr>
              <a:t>mabadiliko</a:t>
            </a:r>
            <a:r>
              <a:rPr lang="en-US" sz="2600" dirty="0">
                <a:latin typeface="Helvetica" pitchFamily="2" charset="0"/>
              </a:rPr>
              <a:t> </a:t>
            </a:r>
            <a:r>
              <a:rPr lang="en-US" sz="2600" dirty="0" err="1">
                <a:latin typeface="Helvetica" pitchFamily="2" charset="0"/>
              </a:rPr>
              <a:t>ya</a:t>
            </a:r>
            <a:r>
              <a:rPr lang="en-US" sz="2600" dirty="0">
                <a:latin typeface="Helvetica" pitchFamily="2" charset="0"/>
              </a:rPr>
              <a:t> </a:t>
            </a:r>
            <a:r>
              <a:rPr lang="en-US" sz="2600" dirty="0" err="1">
                <a:latin typeface="Helvetica" pitchFamily="2" charset="0"/>
              </a:rPr>
              <a:t>hali</a:t>
            </a:r>
            <a:r>
              <a:rPr lang="en-US" sz="2600" dirty="0">
                <a:latin typeface="Helvetica" pitchFamily="2" charset="0"/>
              </a:rPr>
              <a:t> </a:t>
            </a:r>
            <a:r>
              <a:rPr lang="en-US" sz="2600" dirty="0" err="1">
                <a:latin typeface="Helvetica" pitchFamily="2" charset="0"/>
              </a:rPr>
              <a:t>ya</a:t>
            </a:r>
            <a:r>
              <a:rPr lang="en-US" sz="2600" dirty="0">
                <a:latin typeface="Helvetica" pitchFamily="2" charset="0"/>
              </a:rPr>
              <a:t> </a:t>
            </a:r>
            <a:r>
              <a:rPr lang="en-US" sz="2600" dirty="0" err="1">
                <a:latin typeface="Helvetica" pitchFamily="2" charset="0"/>
              </a:rPr>
              <a:t>hewa</a:t>
            </a:r>
            <a:r>
              <a:rPr lang="en-US" sz="2600" dirty="0">
                <a:latin typeface="Helvetica" pitchFamily="2" charset="0"/>
              </a:rPr>
              <a:t> au </a:t>
            </a:r>
            <a:r>
              <a:rPr lang="en-US" sz="2600" dirty="0" err="1">
                <a:latin typeface="Helvetica" pitchFamily="2" charset="0"/>
              </a:rPr>
              <a:t>kupitwa</a:t>
            </a:r>
            <a:r>
              <a:rPr lang="en-US" sz="2600" dirty="0">
                <a:latin typeface="Helvetica" pitchFamily="2" charset="0"/>
              </a:rPr>
              <a:t> </a:t>
            </a:r>
            <a:r>
              <a:rPr lang="en-US" sz="2600" dirty="0" err="1">
                <a:latin typeface="Helvetica" pitchFamily="2" charset="0"/>
              </a:rPr>
              <a:t>na</a:t>
            </a:r>
            <a:r>
              <a:rPr lang="en-US" sz="2600" dirty="0">
                <a:latin typeface="Helvetica" pitchFamily="2" charset="0"/>
              </a:rPr>
              <a:t> </a:t>
            </a:r>
            <a:r>
              <a:rPr lang="en-US" sz="2600" dirty="0" err="1">
                <a:latin typeface="Helvetica" pitchFamily="2" charset="0"/>
              </a:rPr>
              <a:t>wakati</a:t>
            </a:r>
            <a:r>
              <a:rPr lang="en-US" sz="2600" dirty="0">
                <a:latin typeface="Helvetica" pitchFamily="2" charset="0"/>
              </a:rPr>
              <a:t>.</a:t>
            </a:r>
          </a:p>
          <a:p>
            <a:pPr marL="0" indent="0">
              <a:buNone/>
            </a:pPr>
            <a:endParaRPr lang="en-US" sz="2600" dirty="0">
              <a:latin typeface="Helvetica Light" panose="020B0403020202020204" pitchFamily="34" charset="0"/>
            </a:endParaRPr>
          </a:p>
        </p:txBody>
      </p:sp>
      <p:sp>
        <p:nvSpPr>
          <p:cNvPr id="4" name="Shape 133">
            <a:extLst>
              <a:ext uri="{FF2B5EF4-FFF2-40B4-BE49-F238E27FC236}">
                <a16:creationId xmlns="" xmlns:a16="http://schemas.microsoft.com/office/drawing/2014/main" id="{7D050E3A-AF21-41D5-9E0F-CBE51A9D4E41}"/>
              </a:ext>
            </a:extLst>
          </p:cNvPr>
          <p:cNvSpPr txBox="1"/>
          <p:nvPr/>
        </p:nvSpPr>
        <p:spPr>
          <a:xfrm>
            <a:off x="1524000" y="475256"/>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Hatua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zote</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kwa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ujumla</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 xmlns:a16="http://schemas.microsoft.com/office/drawing/2014/main" id="{804FDACC-84A7-B449-B94C-300D75F186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637591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293074"/>
            <a:ext cx="10684682" cy="4214737"/>
          </a:xfrm>
        </p:spPr>
        <p:txBody>
          <a:bodyPr>
            <a:noAutofit/>
          </a:bodyPr>
          <a:lstStyle/>
          <a:p>
            <a:pPr marL="514350" indent="-514350">
              <a:buAutoNum type="arabicPeriod"/>
            </a:pPr>
            <a:r>
              <a:rPr lang="en-US" sz="2600" dirty="0"/>
              <a:t>Anza </a:t>
            </a:r>
            <a:r>
              <a:rPr lang="en-US" sz="2600" dirty="0" err="1"/>
              <a:t>kwa</a:t>
            </a:r>
            <a:r>
              <a:rPr lang="en-US" sz="2600" dirty="0"/>
              <a:t> </a:t>
            </a:r>
            <a:r>
              <a:rPr lang="en-US" sz="2600" dirty="0" err="1"/>
              <a:t>kutazama</a:t>
            </a:r>
            <a:r>
              <a:rPr lang="en-US" sz="2600" dirty="0"/>
              <a:t> </a:t>
            </a:r>
            <a:r>
              <a:rPr lang="en-US" sz="2600" dirty="0" err="1"/>
              <a:t>dhidi</a:t>
            </a:r>
            <a:r>
              <a:rPr lang="en-US" sz="2600" dirty="0"/>
              <a:t> </a:t>
            </a:r>
            <a:r>
              <a:rPr lang="en-US" sz="2600" dirty="0" err="1"/>
              <a:t>ya</a:t>
            </a:r>
            <a:r>
              <a:rPr lang="en-US" sz="2600" dirty="0"/>
              <a:t> </a:t>
            </a:r>
            <a:r>
              <a:rPr lang="en-US" sz="2600" dirty="0" err="1"/>
              <a:t>En</a:t>
            </a:r>
            <a:r>
              <a:rPr lang="en-US" sz="2600" dirty="0"/>
              <a:t>-ROADS </a:t>
            </a:r>
            <a:r>
              <a:rPr lang="en-US" sz="2600" dirty="0" err="1"/>
              <a:t>paneli</a:t>
            </a:r>
            <a:r>
              <a:rPr lang="en-US" sz="2600" dirty="0"/>
              <a:t> </a:t>
            </a:r>
            <a:r>
              <a:rPr lang="en-US" sz="2600" dirty="0" err="1"/>
              <a:t>dhibiti</a:t>
            </a:r>
            <a:r>
              <a:rPr lang="en-US" sz="2600" dirty="0"/>
              <a:t>. </a:t>
            </a:r>
            <a:r>
              <a:rPr lang="en-US" sz="2600" dirty="0" err="1"/>
              <a:t>Kujaribu</a:t>
            </a:r>
            <a:r>
              <a:rPr lang="en-US" sz="2600" dirty="0"/>
              <a:t>  </a:t>
            </a:r>
            <a:r>
              <a:rPr lang="en-US" sz="2600" dirty="0" err="1"/>
              <a:t>kuendesha</a:t>
            </a:r>
            <a:r>
              <a:rPr lang="en-US" sz="2600" dirty="0"/>
              <a:t> </a:t>
            </a:r>
            <a:r>
              <a:rPr lang="en-US" sz="2600" dirty="0" err="1"/>
              <a:t>vitendo</a:t>
            </a:r>
            <a:r>
              <a:rPr lang="en-US" sz="2600" dirty="0"/>
              <a:t> </a:t>
            </a:r>
            <a:r>
              <a:rPr lang="en-US" sz="2600" dirty="0" err="1"/>
              <a:t>viwili</a:t>
            </a:r>
            <a:r>
              <a:rPr lang="en-US" sz="2600" dirty="0"/>
              <a:t> </a:t>
            </a:r>
            <a:r>
              <a:rPr lang="en-US" sz="2600" dirty="0" err="1"/>
              <a:t>hadi</a:t>
            </a:r>
            <a:r>
              <a:rPr lang="en-US" sz="2600" dirty="0"/>
              <a:t> </a:t>
            </a:r>
            <a:r>
              <a:rPr lang="en-US" sz="2600" dirty="0" err="1"/>
              <a:t>vitatu</a:t>
            </a:r>
            <a:r>
              <a:rPr lang="en-US" sz="2600" dirty="0"/>
              <a:t> </a:t>
            </a:r>
            <a:r>
              <a:rPr lang="en-US" sz="2600" dirty="0" err="1"/>
              <a:t>ambavyo</a:t>
            </a:r>
            <a:r>
              <a:rPr lang="en-US" sz="2600" dirty="0"/>
              <a:t> </a:t>
            </a:r>
            <a:r>
              <a:rPr lang="en-US" sz="2600" dirty="0" err="1"/>
              <a:t>unaviunga</a:t>
            </a:r>
            <a:r>
              <a:rPr lang="en-US" sz="2600" dirty="0"/>
              <a:t> </a:t>
            </a:r>
            <a:r>
              <a:rPr lang="en-US" sz="2600" dirty="0" err="1"/>
              <a:t>mkono</a:t>
            </a:r>
            <a:r>
              <a:rPr lang="en-US" sz="2600" dirty="0"/>
              <a:t> </a:t>
            </a:r>
            <a:r>
              <a:rPr lang="en-US" sz="2600" dirty="0" err="1"/>
              <a:t>kwa</a:t>
            </a:r>
            <a:r>
              <a:rPr lang="en-US" sz="2600" dirty="0"/>
              <a:t> </a:t>
            </a:r>
            <a:r>
              <a:rPr lang="en-US" sz="2600" dirty="0" err="1"/>
              <a:t>nguvu</a:t>
            </a:r>
            <a:r>
              <a:rPr lang="en-US" sz="2600" dirty="0"/>
              <a:t> </a:t>
            </a:r>
            <a:r>
              <a:rPr lang="en-US" sz="2600" dirty="0" err="1"/>
              <a:t>zaidi</a:t>
            </a:r>
            <a:r>
              <a:rPr lang="en-US" sz="2600" dirty="0"/>
              <a:t> </a:t>
            </a:r>
            <a:r>
              <a:rPr lang="en-US" sz="2600" dirty="0" err="1"/>
              <a:t>dhidi</a:t>
            </a:r>
            <a:r>
              <a:rPr lang="en-US" sz="2600" dirty="0"/>
              <a:t> </a:t>
            </a:r>
            <a:r>
              <a:rPr lang="en-US" sz="2600" dirty="0" err="1"/>
              <a:t>ya</a:t>
            </a:r>
            <a:r>
              <a:rPr lang="en-US" sz="2600" dirty="0"/>
              <a:t> vile </a:t>
            </a:r>
            <a:r>
              <a:rPr lang="en-US" sz="2600" dirty="0" err="1"/>
              <a:t>unavyo</a:t>
            </a:r>
            <a:r>
              <a:rPr lang="en-US" sz="2600" dirty="0"/>
              <a:t> </a:t>
            </a:r>
            <a:r>
              <a:rPr lang="en-US" sz="2600" dirty="0" err="1"/>
              <a:t>vipinga</a:t>
            </a:r>
            <a:r>
              <a:rPr lang="en-US" sz="2600" dirty="0"/>
              <a:t>  </a:t>
            </a:r>
          </a:p>
          <a:p>
            <a:pPr marL="1200150" lvl="2" indent="-514350" algn="l">
              <a:buFont typeface="Arial" panose="020B0604020202020204" pitchFamily="34" charset="0"/>
              <a:buChar char="•"/>
            </a:pPr>
            <a:r>
              <a:rPr lang="en-US" sz="2200" dirty="0">
                <a:solidFill>
                  <a:schemeClr val="bg1"/>
                </a:solidFill>
                <a:latin typeface="Helvetica Light" panose="020B0403020202020204" pitchFamily="34" charset="0"/>
              </a:rPr>
              <a:t> “</a:t>
            </a:r>
            <a:r>
              <a:rPr lang="en-US" sz="2200" dirty="0" err="1">
                <a:solidFill>
                  <a:srgbClr val="FFC84B"/>
                </a:solidFill>
                <a:latin typeface="Helvetica Light" panose="020B0403020202020204" pitchFamily="34" charset="0"/>
              </a:rPr>
              <a:t>Kitendo</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ni</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badiliko</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lolote</a:t>
            </a:r>
            <a:r>
              <a:rPr lang="en-US" sz="2200" dirty="0">
                <a:solidFill>
                  <a:schemeClr val="bg1"/>
                </a:solidFill>
                <a:latin typeface="Helvetica Light" panose="020B0403020202020204" pitchFamily="34" charset="0"/>
              </a:rPr>
              <a:t>  la  </a:t>
            </a:r>
            <a:r>
              <a:rPr lang="en-US" sz="2200" dirty="0" err="1">
                <a:solidFill>
                  <a:schemeClr val="bg1"/>
                </a:solidFill>
                <a:latin typeface="Helvetica Light" panose="020B0403020202020204" pitchFamily="34" charset="0"/>
              </a:rPr>
              <a:t>moja</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ya</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wenzo</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kumi</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na</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nane</a:t>
            </a:r>
            <a:r>
              <a:rPr lang="en-US" sz="2200" dirty="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kwenye</a:t>
            </a:r>
            <a:r>
              <a:rPr lang="en-US" sz="2200" dirty="0">
                <a:solidFill>
                  <a:schemeClr val="bg1"/>
                </a:solidFill>
                <a:latin typeface="Helvetica Light" panose="020B0403020202020204" pitchFamily="34" charset="0"/>
              </a:rPr>
              <a:t> En-ROADS</a:t>
            </a:r>
          </a:p>
          <a:p>
            <a:pPr marL="0" indent="0">
              <a:lnSpc>
                <a:spcPct val="160000"/>
              </a:lnSpc>
              <a:spcAft>
                <a:spcPts val="600"/>
              </a:spcAft>
              <a:buNone/>
            </a:pPr>
            <a:r>
              <a:rPr lang="en-US" sz="2600" dirty="0"/>
              <a:t>2. </a:t>
            </a:r>
            <a:r>
              <a:rPr lang="en-US" sz="2600" dirty="0" err="1"/>
              <a:t>Zungumza</a:t>
            </a:r>
            <a:r>
              <a:rPr lang="en-US" sz="2600" dirty="0"/>
              <a:t> </a:t>
            </a:r>
            <a:r>
              <a:rPr lang="en-US" sz="2600" dirty="0" err="1"/>
              <a:t>na</a:t>
            </a:r>
            <a:r>
              <a:rPr lang="en-US" sz="2600" dirty="0"/>
              <a:t> </a:t>
            </a:r>
            <a:r>
              <a:rPr lang="en-US" sz="2600" dirty="0" err="1"/>
              <a:t>timu</a:t>
            </a:r>
            <a:r>
              <a:rPr lang="en-US" sz="2600" dirty="0"/>
              <a:t> </a:t>
            </a:r>
            <a:r>
              <a:rPr lang="en-US" sz="2600" dirty="0" err="1"/>
              <a:t>yako</a:t>
            </a:r>
            <a:r>
              <a:rPr lang="en-US" sz="2600" dirty="0"/>
              <a:t> </a:t>
            </a:r>
            <a:r>
              <a:rPr lang="en-US" sz="2600" dirty="0" err="1"/>
              <a:t>ili</a:t>
            </a:r>
            <a:r>
              <a:rPr lang="en-US" sz="2600" dirty="0"/>
              <a:t> </a:t>
            </a:r>
            <a:r>
              <a:rPr lang="en-US" sz="2600" dirty="0" err="1"/>
              <a:t>kuunda</a:t>
            </a:r>
            <a:r>
              <a:rPr lang="en-US" sz="2600" dirty="0"/>
              <a:t> </a:t>
            </a:r>
            <a:r>
              <a:rPr lang="en-US" sz="2600" dirty="0" err="1"/>
              <a:t>mkakati</a:t>
            </a:r>
            <a:r>
              <a:rPr lang="en-US" sz="2600" dirty="0"/>
              <a:t> </a:t>
            </a:r>
            <a:r>
              <a:rPr lang="en-US" sz="2600" dirty="0" err="1"/>
              <a:t>wenu</a:t>
            </a:r>
            <a:r>
              <a:rPr lang="en-US" sz="2600" dirty="0"/>
              <a:t> wa </a:t>
            </a:r>
            <a:r>
              <a:rPr lang="en-US" sz="2600" dirty="0" err="1"/>
              <a:t>pamoja</a:t>
            </a:r>
            <a:r>
              <a:rPr lang="en-US" sz="2600" dirty="0"/>
              <a:t>.</a:t>
            </a:r>
            <a:endParaRPr lang="en-US" altLang="en-US" sz="2600" i="1" dirty="0">
              <a:solidFill>
                <a:srgbClr val="FFC84B"/>
              </a:solidFill>
            </a:endParaRPr>
          </a:p>
          <a:p>
            <a:pPr marL="0" indent="0">
              <a:lnSpc>
                <a:spcPct val="110000"/>
              </a:lnSpc>
              <a:buNone/>
            </a:pPr>
            <a:r>
              <a:rPr lang="en-US" sz="2600" dirty="0"/>
              <a:t>3. </a:t>
            </a:r>
            <a:r>
              <a:rPr lang="en-US" sz="2600" dirty="0" err="1"/>
              <a:t>Jadili</a:t>
            </a:r>
            <a:r>
              <a:rPr lang="en-US" sz="2600" dirty="0"/>
              <a:t> </a:t>
            </a:r>
            <a:r>
              <a:rPr lang="en-US" sz="2600" dirty="0" err="1"/>
              <a:t>na</a:t>
            </a:r>
            <a:r>
              <a:rPr lang="en-US" sz="2600" dirty="0"/>
              <a:t> </a:t>
            </a:r>
            <a:r>
              <a:rPr lang="en-US" sz="2600" dirty="0" err="1"/>
              <a:t>timu</a:t>
            </a:r>
            <a:r>
              <a:rPr lang="en-US" sz="2600" dirty="0"/>
              <a:t> </a:t>
            </a:r>
            <a:r>
              <a:rPr lang="en-US" sz="2600" dirty="0" err="1"/>
              <a:t>yako</a:t>
            </a:r>
            <a:r>
              <a:rPr lang="en-US" sz="2600" dirty="0"/>
              <a:t> </a:t>
            </a:r>
            <a:r>
              <a:rPr lang="en-US" sz="2600" dirty="0" err="1"/>
              <a:t>kuafikiana</a:t>
            </a:r>
            <a:r>
              <a:rPr lang="en-US" sz="2600" dirty="0"/>
              <a:t> </a:t>
            </a:r>
            <a:r>
              <a:rPr lang="en-US" sz="2600" dirty="0" err="1"/>
              <a:t>kukubaliana</a:t>
            </a:r>
            <a:r>
              <a:rPr lang="en-US" sz="2600" dirty="0"/>
              <a:t> </a:t>
            </a:r>
            <a:r>
              <a:rPr lang="en-US" sz="2600" dirty="0" err="1"/>
              <a:t>kwenye</a:t>
            </a:r>
            <a:r>
              <a:rPr lang="en-US" sz="2600" dirty="0"/>
              <a:t> </a:t>
            </a:r>
            <a:r>
              <a:rPr lang="en-US" sz="2600" dirty="0" err="1"/>
              <a:t>Utendaji</a:t>
            </a:r>
            <a:r>
              <a:rPr lang="en-US" sz="2600" dirty="0"/>
              <a:t> </a:t>
            </a:r>
            <a:r>
              <a:rPr lang="en-US" sz="2600" dirty="0" err="1"/>
              <a:t>wenu</a:t>
            </a:r>
            <a:r>
              <a:rPr lang="en-US" sz="2600" dirty="0"/>
              <a:t> wa </a:t>
            </a:r>
            <a:r>
              <a:rPr lang="en-US" sz="2600" dirty="0" err="1"/>
              <a:t>awali</a:t>
            </a:r>
            <a:r>
              <a:rPr lang="en-US" sz="2600" dirty="0"/>
              <a:t> </a:t>
            </a:r>
            <a:r>
              <a:rPr lang="en-US" sz="2600" dirty="0" err="1"/>
              <a:t>ikiwa</a:t>
            </a:r>
            <a:r>
              <a:rPr lang="en-US" sz="2600" dirty="0"/>
              <a:t> </a:t>
            </a:r>
            <a:r>
              <a:rPr lang="en-US" sz="2600" dirty="0" err="1"/>
              <a:t>ni</a:t>
            </a:r>
            <a:r>
              <a:rPr lang="en-US" sz="2600" dirty="0"/>
              <a:t> </a:t>
            </a:r>
            <a:r>
              <a:rPr lang="en-US" sz="2600" dirty="0" err="1"/>
              <a:t>pamoja</a:t>
            </a:r>
            <a:r>
              <a:rPr lang="en-US" sz="2600" dirty="0"/>
              <a:t> </a:t>
            </a:r>
            <a:r>
              <a:rPr lang="en-US" sz="2600" dirty="0" err="1"/>
              <a:t>na</a:t>
            </a:r>
            <a:r>
              <a:rPr lang="en-US" sz="2600" dirty="0"/>
              <a:t> </a:t>
            </a:r>
            <a:r>
              <a:rPr lang="en-US" sz="2600" dirty="0" err="1"/>
              <a:t>taarifa</a:t>
            </a:r>
            <a:r>
              <a:rPr lang="en-US" sz="2600" dirty="0"/>
              <a:t> za kina – </a:t>
            </a:r>
            <a:r>
              <a:rPr lang="en-US" sz="2600" dirty="0" err="1"/>
              <a:t>kama</a:t>
            </a:r>
            <a:r>
              <a:rPr lang="en-US" sz="2600" dirty="0"/>
              <a:t> vile., </a:t>
            </a:r>
            <a:r>
              <a:rPr lang="en-US" sz="2600" dirty="0" err="1"/>
              <a:t>hatua</a:t>
            </a:r>
            <a:r>
              <a:rPr lang="en-US" sz="2600" dirty="0"/>
              <a:t> </a:t>
            </a:r>
            <a:r>
              <a:rPr lang="en-US" sz="2600" dirty="0" err="1"/>
              <a:t>ya</a:t>
            </a:r>
            <a:r>
              <a:rPr lang="en-US" sz="2600" dirty="0"/>
              <a:t> </a:t>
            </a:r>
            <a:r>
              <a:rPr lang="en-US" sz="2600" dirty="0" err="1"/>
              <a:t>mabadiliko</a:t>
            </a:r>
            <a:r>
              <a:rPr lang="en-US" sz="2600" dirty="0"/>
              <a:t>, </a:t>
            </a:r>
            <a:r>
              <a:rPr lang="en-US" sz="2600" dirty="0" err="1"/>
              <a:t>Mwaka</a:t>
            </a:r>
            <a:r>
              <a:rPr lang="en-US" sz="2600" dirty="0"/>
              <a:t> wa </a:t>
            </a:r>
            <a:r>
              <a:rPr lang="en-US" sz="2600" dirty="0" err="1"/>
              <a:t>kuanza</a:t>
            </a:r>
            <a:endParaRPr lang="en-US" sz="2600" dirty="0"/>
          </a:p>
          <a:p>
            <a:pPr marL="0" indent="0">
              <a:lnSpc>
                <a:spcPct val="110000"/>
              </a:lnSpc>
              <a:buNone/>
            </a:pPr>
            <a:r>
              <a:rPr lang="en-US" sz="2600" dirty="0"/>
              <a:t>4. </a:t>
            </a:r>
            <a:r>
              <a:rPr lang="en-US" sz="2600" dirty="0" err="1"/>
              <a:t>Pendekezeni</a:t>
            </a:r>
            <a:r>
              <a:rPr lang="en-US" sz="2600" dirty="0"/>
              <a:t> </a:t>
            </a:r>
            <a:r>
              <a:rPr lang="en-US" sz="2600" dirty="0" err="1"/>
              <a:t>mwakilishi</a:t>
            </a:r>
            <a:r>
              <a:rPr lang="en-US" sz="2600" dirty="0"/>
              <a:t> </a:t>
            </a:r>
            <a:r>
              <a:rPr lang="en-US" sz="2600" dirty="0" err="1"/>
              <a:t>wenu</a:t>
            </a:r>
            <a:r>
              <a:rPr lang="en-US" sz="2600" dirty="0"/>
              <a:t> </a:t>
            </a:r>
            <a:r>
              <a:rPr lang="en-US" sz="2600" dirty="0" err="1"/>
              <a:t>na</a:t>
            </a:r>
            <a:r>
              <a:rPr lang="en-US" sz="2600" dirty="0"/>
              <a:t> </a:t>
            </a:r>
            <a:r>
              <a:rPr lang="en-US" sz="2600" dirty="0" err="1"/>
              <a:t>kuandaa</a:t>
            </a:r>
            <a:r>
              <a:rPr lang="en-US" sz="2600" dirty="0"/>
              <a:t> </a:t>
            </a:r>
            <a:r>
              <a:rPr lang="en-US" sz="2600" dirty="0" err="1"/>
              <a:t>hotuba</a:t>
            </a:r>
            <a:r>
              <a:rPr lang="en-US" sz="2600" dirty="0"/>
              <a:t> </a:t>
            </a:r>
            <a:r>
              <a:rPr lang="en-US" sz="2600" dirty="0" err="1"/>
              <a:t>ya</a:t>
            </a:r>
            <a:r>
              <a:rPr lang="en-US" sz="2600" dirty="0"/>
              <a:t> </a:t>
            </a:r>
            <a:r>
              <a:rPr lang="en-US" sz="2600" dirty="0" err="1"/>
              <a:t>dakika</a:t>
            </a:r>
            <a:r>
              <a:rPr lang="en-US" sz="2600" dirty="0"/>
              <a:t> </a:t>
            </a:r>
            <a:r>
              <a:rPr lang="en-US" sz="2600" dirty="0" err="1"/>
              <a:t>mbili</a:t>
            </a:r>
            <a:endParaRPr lang="en-US" altLang="en-US" sz="2600" dirty="0">
              <a:solidFill>
                <a:schemeClr val="tx1"/>
              </a:solidFill>
            </a:endParaRPr>
          </a:p>
          <a:p>
            <a:pPr marL="0" indent="0">
              <a:buNone/>
            </a:pPr>
            <a:r>
              <a:rPr lang="en-US" sz="2600" dirty="0">
                <a:solidFill>
                  <a:schemeClr val="tx1"/>
                </a:solidFill>
              </a:rPr>
              <a:t> </a:t>
            </a:r>
          </a:p>
        </p:txBody>
      </p:sp>
      <p:sp>
        <p:nvSpPr>
          <p:cNvPr id="6" name="Shape 133">
            <a:extLst>
              <a:ext uri="{FF2B5EF4-FFF2-40B4-BE49-F238E27FC236}">
                <a16:creationId xmlns="" xmlns:a16="http://schemas.microsoft.com/office/drawing/2014/main" id="{FC7FCB4E-08A1-4ABC-840A-90EA4E6E7CA6}"/>
              </a:ext>
            </a:extLst>
          </p:cNvPr>
          <p:cNvSpPr txBox="1"/>
          <p:nvPr/>
        </p:nvSpPr>
        <p:spPr>
          <a:xfrm>
            <a:off x="548372" y="240030"/>
            <a:ext cx="10889969"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Mzunguko</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wa</a:t>
            </a:r>
            <a:r>
              <a:rPr lang="en-US" sz="4400" b="1" dirty="0" smtClean="0">
                <a:solidFill>
                  <a:srgbClr val="FFC000"/>
                </a:solidFill>
                <a:latin typeface="Helvetica" pitchFamily="2" charset="0"/>
                <a:ea typeface="Calibri"/>
                <a:cs typeface="Calibri"/>
                <a:sym typeface="Calibri"/>
              </a:rPr>
              <a:t> 1 </a:t>
            </a:r>
            <a:r>
              <a:rPr lang="en-US" sz="4400" b="1" dirty="0" err="1" smtClean="0">
                <a:solidFill>
                  <a:srgbClr val="FFC000"/>
                </a:solidFill>
                <a:latin typeface="Helvetica" pitchFamily="2" charset="0"/>
                <a:ea typeface="Calibri"/>
                <a:cs typeface="Calibri"/>
                <a:sym typeface="Calibri"/>
              </a:rPr>
              <a:t>Mkutano</a:t>
            </a:r>
            <a:r>
              <a:rPr lang="en-US" sz="4400" b="1" dirty="0" smtClean="0">
                <a:solidFill>
                  <a:srgbClr val="FFC000"/>
                </a:solidFill>
                <a:latin typeface="Helvetica" pitchFamily="2" charset="0"/>
                <a:ea typeface="Calibri"/>
                <a:cs typeface="Calibri"/>
                <a:sym typeface="Calibri"/>
              </a:rPr>
              <a:t> </a:t>
            </a:r>
            <a:r>
              <a:rPr lang="en-US" sz="4400" b="1" dirty="0" err="1">
                <a:solidFill>
                  <a:srgbClr val="FFC000"/>
                </a:solidFill>
                <a:latin typeface="Helvetica" pitchFamily="2" charset="0"/>
                <a:ea typeface="Calibri"/>
                <a:cs typeface="Calibri"/>
                <a:sym typeface="Calibri"/>
              </a:rPr>
              <a:t>wa</a:t>
            </a:r>
            <a:r>
              <a:rPr lang="en-US" sz="4400" b="1" dirty="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timu</a:t>
            </a:r>
            <a:endParaRPr lang="en-US"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a:t>
            </a:r>
            <a:r>
              <a:rPr lang="en-US" sz="2200" b="1" dirty="0" err="1">
                <a:solidFill>
                  <a:srgbClr val="FFC000"/>
                </a:solidFill>
                <a:latin typeface="Helvetica" pitchFamily="2" charset="0"/>
                <a:ea typeface="Calibri"/>
                <a:cs typeface="Calibri"/>
                <a:sym typeface="Calibri"/>
              </a:rPr>
              <a:t>Dakika</a:t>
            </a:r>
            <a:r>
              <a:rPr lang="en-US" sz="2200" b="1" dirty="0">
                <a:solidFill>
                  <a:srgbClr val="FFC000"/>
                </a:solidFill>
                <a:latin typeface="Helvetica" pitchFamily="2" charset="0"/>
                <a:ea typeface="Calibri"/>
                <a:cs typeface="Calibri"/>
                <a:sym typeface="Calibri"/>
              </a:rPr>
              <a:t> 10-15)</a:t>
            </a:r>
            <a:endParaRPr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 xmlns:a16="http://schemas.microsoft.com/office/drawing/2014/main" id="{9865F41F-4471-184A-909B-3C21D522D3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747013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A57874F-E737-EE43-8C21-97FDF78890FD}"/>
              </a:ext>
            </a:extLst>
          </p:cNvPr>
          <p:cNvSpPr/>
          <p:nvPr/>
        </p:nvSpPr>
        <p:spPr>
          <a:xfrm>
            <a:off x="753659" y="1561947"/>
            <a:ext cx="10406710" cy="4442626"/>
          </a:xfrm>
          <a:prstGeom prst="rect">
            <a:avLst/>
          </a:prstGeom>
        </p:spPr>
        <p:txBody>
          <a:bodyPr wrap="square">
            <a:spAutoFit/>
          </a:bodyPr>
          <a:lstStyle/>
          <a:p>
            <a:pPr marL="342900" indent="-342900">
              <a:lnSpc>
                <a:spcPct val="120000"/>
              </a:lnSpc>
              <a:buFont typeface="Arial" panose="020B0604020202020204" pitchFamily="34" charset="0"/>
              <a:buChar char="•"/>
            </a:pPr>
            <a:r>
              <a:rPr lang="en-US" sz="3000" dirty="0">
                <a:solidFill>
                  <a:schemeClr val="bg1"/>
                </a:solidFill>
              </a:rPr>
              <a:t>Kwa </a:t>
            </a:r>
            <a:r>
              <a:rPr lang="en-US" sz="3000" dirty="0" err="1">
                <a:solidFill>
                  <a:schemeClr val="bg1"/>
                </a:solidFill>
              </a:rPr>
              <a:t>kila</a:t>
            </a:r>
            <a:r>
              <a:rPr lang="en-US" sz="3000" dirty="0">
                <a:solidFill>
                  <a:schemeClr val="bg1"/>
                </a:solidFill>
              </a:rPr>
              <a:t> </a:t>
            </a:r>
            <a:r>
              <a:rPr lang="en-US" sz="3000" dirty="0" err="1">
                <a:solidFill>
                  <a:schemeClr val="bg1"/>
                </a:solidFill>
              </a:rPr>
              <a:t>pendekezo</a:t>
            </a:r>
            <a:r>
              <a:rPr lang="en-US" sz="3000" dirty="0">
                <a:solidFill>
                  <a:schemeClr val="bg1"/>
                </a:solidFill>
              </a:rPr>
              <a:t>, </a:t>
            </a:r>
            <a:r>
              <a:rPr lang="en-US" sz="3000" dirty="0" err="1">
                <a:solidFill>
                  <a:schemeClr val="bg1"/>
                </a:solidFill>
              </a:rPr>
              <a:t>zingatia</a:t>
            </a:r>
            <a:r>
              <a:rPr lang="en-US" sz="3000" dirty="0">
                <a:solidFill>
                  <a:schemeClr val="bg1"/>
                </a:solidFill>
              </a:rPr>
              <a:t> </a:t>
            </a:r>
            <a:r>
              <a:rPr lang="en-US" sz="3000" dirty="0" err="1">
                <a:solidFill>
                  <a:schemeClr val="bg1"/>
                </a:solidFill>
              </a:rPr>
              <a:t>maswali</a:t>
            </a:r>
            <a:r>
              <a:rPr lang="en-US" sz="3000" dirty="0">
                <a:solidFill>
                  <a:schemeClr val="bg1"/>
                </a:solidFill>
              </a:rPr>
              <a:t> </a:t>
            </a:r>
            <a:r>
              <a:rPr lang="en-US" sz="3000" dirty="0" err="1">
                <a:solidFill>
                  <a:schemeClr val="bg1"/>
                </a:solidFill>
              </a:rPr>
              <a:t>haya</a:t>
            </a:r>
            <a:r>
              <a:rPr lang="en-US" sz="3000" dirty="0">
                <a:solidFill>
                  <a:schemeClr val="bg1"/>
                </a:solidFill>
              </a:rPr>
              <a:t>:</a:t>
            </a:r>
          </a:p>
          <a:p>
            <a:pPr lvl="2">
              <a:lnSpc>
                <a:spcPct val="120000"/>
              </a:lnSpc>
            </a:pPr>
            <a:r>
              <a:rPr lang="en-US" altLang="en-US" sz="2600" i="1" dirty="0">
                <a:solidFill>
                  <a:srgbClr val="FFC000"/>
                </a:solidFill>
                <a:latin typeface="Helvetica Light Oblique" panose="020B0403020202020204" pitchFamily="34" charset="0"/>
              </a:rPr>
              <a:t>Ni </a:t>
            </a:r>
            <a:r>
              <a:rPr lang="en-US" altLang="en-US" sz="2600" i="1" dirty="0" err="1">
                <a:solidFill>
                  <a:srgbClr val="FFC000"/>
                </a:solidFill>
                <a:latin typeface="Helvetica Light Oblique" panose="020B0403020202020204" pitchFamily="34" charset="0"/>
              </a:rPr>
              <a:t>yapi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Maslahi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yako</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ya</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msingi</a:t>
            </a:r>
            <a:r>
              <a:rPr lang="en-US" altLang="en-US" sz="2600" i="1" dirty="0">
                <a:solidFill>
                  <a:srgbClr val="FFC000"/>
                </a:solidFill>
                <a:latin typeface="Helvetica Light Oblique" panose="020B0403020202020204" pitchFamily="34" charset="0"/>
              </a:rPr>
              <a:t>?  </a:t>
            </a:r>
            <a:br>
              <a:rPr lang="en-US" altLang="en-US" sz="2600" i="1" dirty="0">
                <a:solidFill>
                  <a:srgbClr val="FFC000"/>
                </a:solidFill>
                <a:latin typeface="Helvetica Light Oblique" panose="020B0403020202020204" pitchFamily="34" charset="0"/>
              </a:rPr>
            </a:br>
            <a:r>
              <a:rPr lang="en-US" altLang="en-US" sz="2600" i="1" dirty="0" err="1">
                <a:solidFill>
                  <a:srgbClr val="FFC000"/>
                </a:solidFill>
                <a:latin typeface="Helvetica Light Oblique" panose="020B0403020202020204" pitchFamily="34" charset="0"/>
              </a:rPr>
              <a:t>Nini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kinachowezekana</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kisiasa</a:t>
            </a:r>
            <a:r>
              <a:rPr lang="en-US" altLang="en-US" sz="2600" i="1" dirty="0">
                <a:solidFill>
                  <a:srgbClr val="FFC000"/>
                </a:solidFill>
                <a:latin typeface="Helvetica Light Oblique" panose="020B0403020202020204" pitchFamily="34" charset="0"/>
              </a:rPr>
              <a:t>?</a:t>
            </a:r>
            <a:br>
              <a:rPr lang="en-US" altLang="en-US" sz="2600" i="1" dirty="0">
                <a:solidFill>
                  <a:srgbClr val="FFC000"/>
                </a:solidFill>
                <a:latin typeface="Helvetica Light Oblique" panose="020B0403020202020204" pitchFamily="34" charset="0"/>
              </a:rPr>
            </a:br>
            <a:r>
              <a:rPr lang="en-US" altLang="en-US" sz="2600" i="1" dirty="0" err="1">
                <a:solidFill>
                  <a:srgbClr val="FFC000"/>
                </a:solidFill>
                <a:latin typeface="Helvetica Light Oblique" panose="020B0403020202020204" pitchFamily="34" charset="0"/>
              </a:rPr>
              <a:t>Kipi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unahitaji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kutoka</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kwenye</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makundi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mengine</a:t>
            </a:r>
            <a:r>
              <a:rPr lang="en-US" altLang="en-US" sz="2600" i="1" dirty="0">
                <a:solidFill>
                  <a:srgbClr val="FFC000"/>
                </a:solidFill>
                <a:latin typeface="Helvetica Light Oblique" panose="020B0403020202020204" pitchFamily="34" charset="0"/>
              </a:rPr>
              <a:t>? </a:t>
            </a:r>
            <a:br>
              <a:rPr lang="en-US" altLang="en-US" sz="2600" i="1" dirty="0">
                <a:solidFill>
                  <a:srgbClr val="FFC000"/>
                </a:solidFill>
                <a:latin typeface="Helvetica Light Oblique" panose="020B0403020202020204" pitchFamily="34" charset="0"/>
              </a:rPr>
            </a:br>
            <a:r>
              <a:rPr lang="en-US" altLang="en-US" sz="2600" i="1" dirty="0" err="1">
                <a:solidFill>
                  <a:srgbClr val="FFC000"/>
                </a:solidFill>
                <a:latin typeface="Helvetica Light Oblique" panose="020B0403020202020204" pitchFamily="34" charset="0"/>
              </a:rPr>
              <a:t>Nini</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unaweza</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kutoa</a:t>
            </a:r>
            <a:r>
              <a:rPr lang="en-US" altLang="en-US" sz="2600" i="1" dirty="0">
                <a:solidFill>
                  <a:srgbClr val="FFC000"/>
                </a:solidFill>
                <a:latin typeface="Helvetica Light Oblique" panose="020B0403020202020204" pitchFamily="34" charset="0"/>
              </a:rPr>
              <a:t> </a:t>
            </a:r>
            <a:r>
              <a:rPr lang="en-US" altLang="en-US" sz="2600" i="1" dirty="0" err="1">
                <a:solidFill>
                  <a:srgbClr val="FFC000"/>
                </a:solidFill>
                <a:latin typeface="Helvetica Light Oblique" panose="020B0403020202020204" pitchFamily="34" charset="0"/>
              </a:rPr>
              <a:t>kwao</a:t>
            </a:r>
            <a:r>
              <a:rPr lang="en-US" altLang="en-US" sz="2600" i="1" dirty="0">
                <a:solidFill>
                  <a:srgbClr val="FFC000"/>
                </a:solidFill>
                <a:latin typeface="Helvetica Light Oblique" panose="020B0403020202020204" pitchFamily="34" charset="0"/>
              </a:rPr>
              <a:t>?</a:t>
            </a:r>
          </a:p>
          <a:p>
            <a:pPr lvl="2">
              <a:lnSpc>
                <a:spcPct val="120000"/>
              </a:lnSpc>
            </a:pPr>
            <a:r>
              <a:rPr lang="en-US" sz="2600" i="1" dirty="0" err="1">
                <a:solidFill>
                  <a:srgbClr val="FFC000"/>
                </a:solidFill>
                <a:latin typeface="Helvetica Light Oblique" panose="020B0403020202020204" pitchFamily="34" charset="0"/>
              </a:rPr>
              <a:t>Nini</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faida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ya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karibu</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kutokana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na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mapendekezo</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yako</a:t>
            </a:r>
            <a:r>
              <a:rPr lang="en-US" sz="2600" i="1" dirty="0">
                <a:solidFill>
                  <a:srgbClr val="FFC000"/>
                </a:solidFill>
                <a:latin typeface="Helvetica Light Oblique" panose="020B0403020202020204" pitchFamily="34" charset="0"/>
              </a:rPr>
              <a:t>?</a:t>
            </a:r>
          </a:p>
          <a:p>
            <a:pPr lvl="2">
              <a:lnSpc>
                <a:spcPct val="120000"/>
              </a:lnSpc>
            </a:pPr>
            <a:r>
              <a:rPr lang="en-US" sz="2600" i="1" dirty="0" err="1">
                <a:solidFill>
                  <a:srgbClr val="FFC000"/>
                </a:solidFill>
                <a:latin typeface="Helvetica Light Oblique" panose="020B0403020202020204" pitchFamily="34" charset="0"/>
              </a:rPr>
              <a:t>Unawezaje</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kutatua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matatizo</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zaidi</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ya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moja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kwa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suluhisho</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moja</a:t>
            </a:r>
            <a:r>
              <a:rPr lang="en-US" sz="2600" i="1" dirty="0">
                <a:solidFill>
                  <a:srgbClr val="FFC000"/>
                </a:solidFill>
                <a:latin typeface="Helvetica Light Oblique" panose="020B0403020202020204" pitchFamily="34" charset="0"/>
              </a:rPr>
              <a:t>?</a:t>
            </a:r>
            <a:br>
              <a:rPr lang="en-US" sz="2600" i="1" dirty="0">
                <a:solidFill>
                  <a:srgbClr val="FFC000"/>
                </a:solidFill>
                <a:latin typeface="Helvetica Light Oblique" panose="020B0403020202020204" pitchFamily="34" charset="0"/>
              </a:rPr>
            </a:br>
            <a:r>
              <a:rPr lang="en-US" sz="2600" i="1" dirty="0">
                <a:solidFill>
                  <a:srgbClr val="FFC000"/>
                </a:solidFill>
                <a:latin typeface="Helvetica Light Oblique" panose="020B0403020202020204" pitchFamily="34" charset="0"/>
              </a:rPr>
              <a:t>Una </a:t>
            </a:r>
            <a:r>
              <a:rPr lang="en-US" sz="2600" i="1" dirty="0" err="1">
                <a:solidFill>
                  <a:srgbClr val="FFC000"/>
                </a:solidFill>
                <a:latin typeface="Helvetica Light Oblique" panose="020B0403020202020204" pitchFamily="34" charset="0"/>
              </a:rPr>
              <a:t>hakikishaje</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kuwa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jamii</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zilizo</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katika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mazingira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magumu</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haziathiriwi</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kwa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kiasi</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kikubwa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na</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pendekezo</a:t>
            </a:r>
            <a:r>
              <a:rPr lang="en-US" sz="2600" i="1" dirty="0">
                <a:solidFill>
                  <a:srgbClr val="FFC000"/>
                </a:solidFill>
                <a:latin typeface="Helvetica Light Oblique" panose="020B0403020202020204" pitchFamily="34" charset="0"/>
              </a:rPr>
              <a:t> </a:t>
            </a:r>
            <a:r>
              <a:rPr lang="en-US" sz="2600" i="1" dirty="0" err="1">
                <a:solidFill>
                  <a:srgbClr val="FFC000"/>
                </a:solidFill>
                <a:latin typeface="Helvetica Light Oblique" panose="020B0403020202020204" pitchFamily="34" charset="0"/>
              </a:rPr>
              <a:t>lako</a:t>
            </a:r>
            <a:r>
              <a:rPr lang="en-US" sz="2600" i="1" dirty="0">
                <a:solidFill>
                  <a:srgbClr val="FFC000"/>
                </a:solidFill>
                <a:latin typeface="Helvetica Light Oblique" panose="020B0403020202020204" pitchFamily="34" charset="0"/>
              </a:rPr>
              <a:t>?</a:t>
            </a:r>
          </a:p>
        </p:txBody>
      </p:sp>
      <p:sp>
        <p:nvSpPr>
          <p:cNvPr id="13" name="Shape 133">
            <a:extLst>
              <a:ext uri="{FF2B5EF4-FFF2-40B4-BE49-F238E27FC236}">
                <a16:creationId xmlns="" xmlns:a16="http://schemas.microsoft.com/office/drawing/2014/main" id="{AF500E77-290B-334F-81A6-8DE2E7F5F2A0}"/>
              </a:ext>
            </a:extLst>
          </p:cNvPr>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de-DE" sz="4400" b="1" dirty="0" err="1">
                <a:solidFill>
                  <a:srgbClr val="FFC000"/>
                </a:solidFill>
                <a:latin typeface="Helvetica" pitchFamily="2" charset="0"/>
                <a:ea typeface="Calibri"/>
                <a:cs typeface="Calibri"/>
                <a:sym typeface="Calibri"/>
              </a:rPr>
              <a:t>Mzunguko</a:t>
            </a:r>
            <a:r>
              <a:rPr lang="de-DE" sz="4400" b="1" dirty="0">
                <a:solidFill>
                  <a:srgbClr val="FFC000"/>
                </a:solidFill>
                <a:latin typeface="Helvetica" pitchFamily="2" charset="0"/>
                <a:ea typeface="Calibri"/>
                <a:cs typeface="Calibri"/>
                <a:sym typeface="Calibri"/>
              </a:rPr>
              <a:t> </a:t>
            </a:r>
            <a:r>
              <a:rPr lang="de-DE" sz="4400" b="1" dirty="0" err="1">
                <a:solidFill>
                  <a:srgbClr val="FFC000"/>
                </a:solidFill>
                <a:latin typeface="Helvetica" pitchFamily="2" charset="0"/>
                <a:ea typeface="Calibri"/>
                <a:cs typeface="Calibri"/>
                <a:sym typeface="Calibri"/>
              </a:rPr>
              <a:t>wa</a:t>
            </a:r>
            <a:r>
              <a:rPr lang="de-DE" sz="4400" b="1" dirty="0">
                <a:solidFill>
                  <a:srgbClr val="FFC000"/>
                </a:solidFill>
                <a:latin typeface="Helvetica" pitchFamily="2" charset="0"/>
                <a:ea typeface="Calibri"/>
                <a:cs typeface="Calibri"/>
                <a:sym typeface="Calibri"/>
              </a:rPr>
              <a:t> 1 </a:t>
            </a:r>
            <a:r>
              <a:rPr lang="de-DE" sz="4400" b="1" dirty="0" err="1">
                <a:solidFill>
                  <a:srgbClr val="FFC000"/>
                </a:solidFill>
                <a:latin typeface="Helvetica" pitchFamily="2" charset="0"/>
                <a:ea typeface="Calibri"/>
                <a:cs typeface="Calibri"/>
                <a:sym typeface="Calibri"/>
              </a:rPr>
              <a:t>Mkutano</a:t>
            </a:r>
            <a:r>
              <a:rPr lang="de-DE" sz="4400" b="1" dirty="0">
                <a:solidFill>
                  <a:srgbClr val="FFC000"/>
                </a:solidFill>
                <a:latin typeface="Helvetica" pitchFamily="2" charset="0"/>
                <a:ea typeface="Calibri"/>
                <a:cs typeface="Calibri"/>
                <a:sym typeface="Calibri"/>
              </a:rPr>
              <a:t> </a:t>
            </a:r>
            <a:r>
              <a:rPr lang="de-DE" sz="4400" b="1" dirty="0" err="1">
                <a:solidFill>
                  <a:srgbClr val="FFC000"/>
                </a:solidFill>
                <a:latin typeface="Helvetica" pitchFamily="2" charset="0"/>
                <a:ea typeface="Calibri"/>
                <a:cs typeface="Calibri"/>
                <a:sym typeface="Calibri"/>
              </a:rPr>
              <a:t>wa</a:t>
            </a:r>
            <a:r>
              <a:rPr lang="de-DE" sz="4400" b="1" dirty="0">
                <a:solidFill>
                  <a:srgbClr val="FFC000"/>
                </a:solidFill>
                <a:latin typeface="Helvetica" pitchFamily="2" charset="0"/>
                <a:ea typeface="Calibri"/>
                <a:cs typeface="Calibri"/>
                <a:sym typeface="Calibri"/>
              </a:rPr>
              <a:t> </a:t>
            </a:r>
            <a:r>
              <a:rPr lang="de-DE" sz="4400" b="1" dirty="0" err="1">
                <a:solidFill>
                  <a:srgbClr val="FFC000"/>
                </a:solidFill>
                <a:latin typeface="Helvetica" pitchFamily="2" charset="0"/>
                <a:ea typeface="Calibri"/>
                <a:cs typeface="Calibri"/>
                <a:sym typeface="Calibri"/>
              </a:rPr>
              <a:t>timu</a:t>
            </a:r>
            <a:endParaRPr lang="de-DE"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de-DE" sz="2200" b="1" dirty="0">
                <a:solidFill>
                  <a:srgbClr val="FFC000"/>
                </a:solidFill>
                <a:latin typeface="Helvetica" pitchFamily="2" charset="0"/>
                <a:ea typeface="Calibri"/>
                <a:cs typeface="Calibri"/>
                <a:sym typeface="Calibri"/>
              </a:rPr>
              <a:t>(</a:t>
            </a:r>
            <a:r>
              <a:rPr lang="de-DE" sz="2200" b="1" dirty="0" err="1">
                <a:solidFill>
                  <a:srgbClr val="FFC000"/>
                </a:solidFill>
                <a:latin typeface="Helvetica" pitchFamily="2" charset="0"/>
                <a:ea typeface="Calibri"/>
                <a:cs typeface="Calibri"/>
                <a:sym typeface="Calibri"/>
              </a:rPr>
              <a:t>Dakika</a:t>
            </a:r>
            <a:r>
              <a:rPr lang="de-DE" sz="2200" b="1" dirty="0">
                <a:solidFill>
                  <a:srgbClr val="FFC000"/>
                </a:solidFill>
                <a:latin typeface="Helvetica" pitchFamily="2" charset="0"/>
                <a:ea typeface="Calibri"/>
                <a:cs typeface="Calibri"/>
                <a:sym typeface="Calibri"/>
              </a:rPr>
              <a:t> 10-15)</a:t>
            </a:r>
          </a:p>
        </p:txBody>
      </p:sp>
      <p:pic>
        <p:nvPicPr>
          <p:cNvPr id="4" name="Content Placeholder 6">
            <a:extLst>
              <a:ext uri="{FF2B5EF4-FFF2-40B4-BE49-F238E27FC236}">
                <a16:creationId xmlns="" xmlns:a16="http://schemas.microsoft.com/office/drawing/2014/main" id="{610A0CE3-8DBD-D243-9403-42B4B4FB38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8885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330922" y="2604192"/>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Utangulizi</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360971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Mzunguko</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wa</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Kwanza </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Mawasilisho</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ya</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mkutano</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 xmlns:a16="http://schemas.microsoft.com/office/drawing/2014/main" id="{0B5F7FD3-F7CB-804F-9DAC-874228BF4480}"/>
              </a:ext>
            </a:extLst>
          </p:cNvPr>
          <p:cNvSpPr/>
          <p:nvPr/>
        </p:nvSpPr>
        <p:spPr>
          <a:xfrm>
            <a:off x="4701769" y="4050781"/>
            <a:ext cx="2985112" cy="535531"/>
          </a:xfrm>
          <a:prstGeom prst="rect">
            <a:avLst/>
          </a:prstGeom>
        </p:spPr>
        <p:txBody>
          <a:bodyPr wrap="none">
            <a:spAutoFit/>
          </a:bodyPr>
          <a:lstStyle/>
          <a:p>
            <a:pPr algn="ctr">
              <a:lnSpc>
                <a:spcPct val="90000"/>
              </a:lnSpc>
              <a:buClr>
                <a:srgbClr val="1E4E79"/>
              </a:buClr>
              <a:buSzPts val="4400"/>
            </a:pPr>
            <a:r>
              <a:rPr lang="en-US" sz="3200" dirty="0">
                <a:solidFill>
                  <a:srgbClr val="FFC84B"/>
                </a:solidFill>
                <a:latin typeface="Helvetica" pitchFamily="2" charset="0"/>
                <a:ea typeface="Calibri"/>
                <a:cs typeface="Calibri"/>
                <a:sym typeface="Calibri"/>
              </a:rPr>
              <a:t>(</a:t>
            </a:r>
            <a:r>
              <a:rPr lang="en-US" sz="3200" dirty="0" err="1">
                <a:solidFill>
                  <a:srgbClr val="FFC84B"/>
                </a:solidFill>
                <a:latin typeface="Helvetica" pitchFamily="2" charset="0"/>
                <a:ea typeface="Calibri"/>
                <a:cs typeface="Calibri"/>
                <a:sym typeface="Calibri"/>
              </a:rPr>
              <a:t>Dakika</a:t>
            </a:r>
            <a:r>
              <a:rPr lang="en-US" sz="3200" dirty="0">
                <a:solidFill>
                  <a:srgbClr val="FFC84B"/>
                </a:solidFill>
                <a:latin typeface="Helvetica" pitchFamily="2" charset="0"/>
                <a:ea typeface="Calibri"/>
                <a:cs typeface="Calibri"/>
                <a:sym typeface="Calibri"/>
              </a:rPr>
              <a:t> 10-15)</a:t>
            </a:r>
          </a:p>
        </p:txBody>
      </p:sp>
    </p:spTree>
    <p:extLst>
      <p:ext uri="{BB962C8B-B14F-4D97-AF65-F5344CB8AC3E}">
        <p14:creationId xmlns:p14="http://schemas.microsoft.com/office/powerpoint/2010/main" val="949465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 xmlns:a16="http://schemas.microsoft.com/office/drawing/2014/main" id="{FC7FCB4E-08A1-4ABC-840A-90EA4E6E7CA6}"/>
              </a:ext>
            </a:extLst>
          </p:cNvPr>
          <p:cNvSpPr txBox="1"/>
          <p:nvPr/>
        </p:nvSpPr>
        <p:spPr>
          <a:xfrm>
            <a:off x="918223" y="363502"/>
            <a:ext cx="10791374"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Mkutano</a:t>
            </a:r>
            <a:r>
              <a:rPr lang="en-US" sz="4400" b="1" dirty="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wa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Pili</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Kikundi</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na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Maridhiano</a:t>
            </a:r>
            <a:endParaRPr lang="en-US"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4400" b="1" dirty="0" smtClean="0">
                <a:solidFill>
                  <a:srgbClr val="FFC000"/>
                </a:solidFill>
                <a:latin typeface="Helvetica" pitchFamily="2" charset="0"/>
                <a:ea typeface="Calibri"/>
                <a:cs typeface="Calibri"/>
                <a:sym typeface="Calibri"/>
              </a:rPr>
              <a:t> </a:t>
            </a:r>
            <a:r>
              <a:rPr lang="en-US" sz="2200" b="1" dirty="0" smtClean="0">
                <a:solidFill>
                  <a:srgbClr val="FFC000"/>
                </a:solidFill>
                <a:latin typeface="Helvetica" pitchFamily="2" charset="0"/>
                <a:ea typeface="Calibri"/>
                <a:cs typeface="Calibri"/>
                <a:sym typeface="Calibri"/>
              </a:rPr>
              <a:t>(</a:t>
            </a:r>
            <a:r>
              <a:rPr lang="en-US" sz="2200" b="1" dirty="0" err="1">
                <a:solidFill>
                  <a:srgbClr val="FFC000"/>
                </a:solidFill>
                <a:latin typeface="Helvetica" pitchFamily="2" charset="0"/>
                <a:ea typeface="Calibri"/>
                <a:cs typeface="Calibri"/>
                <a:sym typeface="Calibri"/>
              </a:rPr>
              <a:t>Dakika</a:t>
            </a:r>
            <a:r>
              <a:rPr lang="en-US" sz="2200" b="1" dirty="0">
                <a:solidFill>
                  <a:srgbClr val="FFC000"/>
                </a:solidFill>
                <a:latin typeface="Helvetica" pitchFamily="2" charset="0"/>
                <a:ea typeface="Calibri"/>
                <a:cs typeface="Calibri"/>
                <a:sym typeface="Calibri"/>
              </a:rPr>
              <a:t> 15-20)</a:t>
            </a:r>
            <a:endParaRPr sz="2200" b="1" dirty="0">
              <a:solidFill>
                <a:srgbClr val="FFC000"/>
              </a:solidFill>
              <a:latin typeface="Helvetica" pitchFamily="2" charset="0"/>
              <a:ea typeface="Calibri"/>
              <a:cs typeface="Calibri"/>
              <a:sym typeface="Calibri"/>
            </a:endParaRPr>
          </a:p>
        </p:txBody>
      </p:sp>
      <p:sp>
        <p:nvSpPr>
          <p:cNvPr id="3" name="Content Placeholder 2"/>
          <p:cNvSpPr>
            <a:spLocks noGrp="1"/>
          </p:cNvSpPr>
          <p:nvPr>
            <p:ph type="subTitle" idx="1"/>
          </p:nvPr>
        </p:nvSpPr>
        <p:spPr>
          <a:xfrm>
            <a:off x="543339" y="1493133"/>
            <a:ext cx="10734261" cy="1554439"/>
          </a:xfrm>
        </p:spPr>
        <p:txBody>
          <a:bodyPr>
            <a:noAutofit/>
          </a:bodyPr>
          <a:lstStyle/>
          <a:p>
            <a:pPr marL="514350" indent="-514350">
              <a:buFont typeface="+mj-lt"/>
              <a:buAutoNum type="arabicPeriod"/>
            </a:pPr>
            <a:endParaRPr lang="en-US" sz="2800" dirty="0"/>
          </a:p>
          <a:p>
            <a:pPr marL="514350" indent="-514350">
              <a:buFont typeface="+mj-lt"/>
              <a:buAutoNum type="arabicPeriod"/>
            </a:pPr>
            <a:r>
              <a:rPr lang="en-US" altLang="en-US" sz="2800" dirty="0" err="1"/>
              <a:t>Jadili</a:t>
            </a:r>
            <a:r>
              <a:rPr lang="en-US" altLang="en-US" sz="2800" dirty="0"/>
              <a:t> </a:t>
            </a:r>
            <a:r>
              <a:rPr lang="en-US" altLang="en-US" sz="2800" dirty="0" err="1"/>
              <a:t>marejeo</a:t>
            </a:r>
            <a:r>
              <a:rPr lang="en-US" altLang="en-US" sz="2800" dirty="0"/>
              <a:t> </a:t>
            </a:r>
            <a:r>
              <a:rPr lang="en-US" altLang="en-US" sz="2800" dirty="0" err="1"/>
              <a:t>ya</a:t>
            </a:r>
            <a:r>
              <a:rPr lang="en-US" altLang="en-US" sz="2800" dirty="0"/>
              <a:t> </a:t>
            </a:r>
            <a:r>
              <a:rPr lang="en-US" altLang="en-US" dirty="0" err="1"/>
              <a:t>shughuli</a:t>
            </a:r>
            <a:r>
              <a:rPr lang="en-US" altLang="en-US" dirty="0"/>
              <a:t> </a:t>
            </a:r>
            <a:r>
              <a:rPr lang="en-US" altLang="en-US" dirty="0" err="1"/>
              <a:t>kama</a:t>
            </a:r>
            <a:r>
              <a:rPr lang="en-US" altLang="en-US" dirty="0"/>
              <a:t> </a:t>
            </a:r>
            <a:r>
              <a:rPr lang="en-US" altLang="en-US" dirty="0" err="1"/>
              <a:t>timu</a:t>
            </a:r>
            <a:endParaRPr lang="en-US" altLang="en-US" sz="2800" dirty="0"/>
          </a:p>
          <a:p>
            <a:pPr marL="514350" indent="-514350">
              <a:buFont typeface="+mj-lt"/>
              <a:buAutoNum type="arabicPeriod"/>
            </a:pPr>
            <a:r>
              <a:rPr lang="en-US" altLang="en-US" sz="2800" dirty="0" err="1"/>
              <a:t>Kuridhiana</a:t>
            </a:r>
            <a:r>
              <a:rPr lang="en-US" altLang="en-US" sz="2800" dirty="0"/>
              <a:t> </a:t>
            </a:r>
            <a:r>
              <a:rPr lang="en-US" altLang="en-US" sz="2800" dirty="0" err="1"/>
              <a:t>na</a:t>
            </a:r>
            <a:r>
              <a:rPr lang="en-US" altLang="en-US" sz="2800" dirty="0"/>
              <a:t> </a:t>
            </a:r>
            <a:r>
              <a:rPr lang="en-US" altLang="en-US" sz="2800" dirty="0" err="1"/>
              <a:t>makundi</a:t>
            </a:r>
            <a:r>
              <a:rPr lang="en-US" altLang="en-US" sz="2800" dirty="0"/>
              <a:t> </a:t>
            </a:r>
            <a:r>
              <a:rPr lang="en-US" altLang="en-US" sz="2800" dirty="0" err="1"/>
              <a:t>mengine</a:t>
            </a:r>
            <a:r>
              <a:rPr lang="en-US" altLang="en-US" sz="2800" dirty="0"/>
              <a:t> </a:t>
            </a:r>
            <a:r>
              <a:rPr lang="en-US" altLang="en-US" dirty="0" err="1"/>
              <a:t>na</a:t>
            </a:r>
            <a:r>
              <a:rPr lang="en-US" altLang="en-US" dirty="0"/>
              <a:t> </a:t>
            </a:r>
            <a:r>
              <a:rPr lang="en-US" altLang="en-US" dirty="0" err="1"/>
              <a:t>kuwachechemua</a:t>
            </a:r>
            <a:r>
              <a:rPr lang="en-US" altLang="en-US" dirty="0"/>
              <a:t> </a:t>
            </a:r>
            <a:r>
              <a:rPr lang="en-US" altLang="en-US" dirty="0" err="1"/>
              <a:t>ili</a:t>
            </a:r>
            <a:r>
              <a:rPr lang="en-US" altLang="en-US" dirty="0"/>
              <a:t> </a:t>
            </a:r>
            <a:r>
              <a:rPr lang="en-US" altLang="en-US" dirty="0" err="1"/>
              <a:t>kubadili</a:t>
            </a:r>
            <a:r>
              <a:rPr lang="en-US" altLang="en-US" dirty="0"/>
              <a:t> </a:t>
            </a:r>
            <a:r>
              <a:rPr lang="en-US" altLang="en-US" dirty="0" err="1"/>
              <a:t>nafasi</a:t>
            </a:r>
            <a:r>
              <a:rPr lang="en-US" altLang="en-US" dirty="0"/>
              <a:t> </a:t>
            </a:r>
            <a:r>
              <a:rPr lang="en-US" altLang="en-US" dirty="0" err="1"/>
              <a:t>ikiwa</a:t>
            </a:r>
            <a:r>
              <a:rPr lang="en-US" altLang="en-US" dirty="0"/>
              <a:t> </a:t>
            </a:r>
            <a:r>
              <a:rPr lang="en-US" altLang="en-US" dirty="0" err="1"/>
              <a:t>kama</a:t>
            </a:r>
            <a:r>
              <a:rPr lang="en-US" altLang="en-US" dirty="0"/>
              <a:t> </a:t>
            </a:r>
            <a:r>
              <a:rPr lang="en-US" altLang="en-US" dirty="0" err="1"/>
              <a:t>itawezekana</a:t>
            </a:r>
            <a:r>
              <a:rPr lang="en-US" altLang="en-US" dirty="0"/>
              <a:t>. </a:t>
            </a:r>
            <a:endParaRPr lang="en-US" altLang="en-US" sz="2800" dirty="0"/>
          </a:p>
          <a:p>
            <a:pPr marL="514350" indent="-514350">
              <a:buFont typeface="+mj-lt"/>
              <a:buAutoNum type="arabicPeriod"/>
            </a:pPr>
            <a:endParaRPr lang="en-US" altLang="en-US" sz="2800" dirty="0"/>
          </a:p>
          <a:p>
            <a:pPr marL="0" indent="0">
              <a:buNone/>
            </a:pPr>
            <a:r>
              <a:rPr lang="en-US" sz="2800" dirty="0">
                <a:solidFill>
                  <a:schemeClr val="tx1"/>
                </a:solidFill>
              </a:rPr>
              <a:t> </a:t>
            </a:r>
          </a:p>
        </p:txBody>
      </p:sp>
      <p:pic>
        <p:nvPicPr>
          <p:cNvPr id="4" name="Shape 157">
            <a:extLst>
              <a:ext uri="{FF2B5EF4-FFF2-40B4-BE49-F238E27FC236}">
                <a16:creationId xmlns="" xmlns:a16="http://schemas.microsoft.com/office/drawing/2014/main" id="{03D1706A-E6D0-42DD-8D52-D6EE55D4D4E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254259" y="3724310"/>
            <a:ext cx="3683482" cy="2795395"/>
          </a:xfrm>
          <a:prstGeom prst="rect">
            <a:avLst/>
          </a:prstGeom>
          <a:solidFill>
            <a:schemeClr val="bg1"/>
          </a:solidFill>
          <a:ln>
            <a:noFill/>
          </a:ln>
        </p:spPr>
      </p:pic>
      <p:pic>
        <p:nvPicPr>
          <p:cNvPr id="7" name="Content Placeholder 6">
            <a:extLst>
              <a:ext uri="{FF2B5EF4-FFF2-40B4-BE49-F238E27FC236}">
                <a16:creationId xmlns="" xmlns:a16="http://schemas.microsoft.com/office/drawing/2014/main" id="{C14F3D4A-211C-4F45-8533-D41BFF3A21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10958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622324" y="2257526"/>
            <a:ext cx="9144000" cy="185624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Mzunguko</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wa</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Pili</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Mawasilisho</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ya</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mkutano</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 xmlns:a16="http://schemas.microsoft.com/office/drawing/2014/main" id="{0B5F7FD3-F7CB-804F-9DAC-874228BF4480}"/>
              </a:ext>
            </a:extLst>
          </p:cNvPr>
          <p:cNvSpPr/>
          <p:nvPr/>
        </p:nvSpPr>
        <p:spPr>
          <a:xfrm>
            <a:off x="4758676" y="4020636"/>
            <a:ext cx="2871299" cy="535531"/>
          </a:xfrm>
          <a:prstGeom prst="rect">
            <a:avLst/>
          </a:prstGeom>
        </p:spPr>
        <p:txBody>
          <a:bodyPr wrap="none">
            <a:spAutoFit/>
          </a:bodyPr>
          <a:lstStyle/>
          <a:p>
            <a:pPr algn="ctr">
              <a:lnSpc>
                <a:spcPct val="90000"/>
              </a:lnSpc>
              <a:buClr>
                <a:srgbClr val="1E4E79"/>
              </a:buClr>
              <a:buSzPts val="4400"/>
            </a:pPr>
            <a:r>
              <a:rPr lang="en-US" sz="3200" dirty="0">
                <a:solidFill>
                  <a:srgbClr val="FFC84B"/>
                </a:solidFill>
                <a:latin typeface="Helvetica" pitchFamily="2" charset="0"/>
                <a:ea typeface="Calibri"/>
                <a:cs typeface="Calibri"/>
                <a:sym typeface="Calibri"/>
              </a:rPr>
              <a:t>(</a:t>
            </a:r>
            <a:r>
              <a:rPr lang="en-US" sz="3200" dirty="0" err="1">
                <a:solidFill>
                  <a:srgbClr val="FFC84B"/>
                </a:solidFill>
                <a:latin typeface="Helvetica" pitchFamily="2" charset="0"/>
                <a:ea typeface="Calibri"/>
                <a:cs typeface="Calibri"/>
                <a:sym typeface="Calibri"/>
              </a:rPr>
              <a:t>Dakika</a:t>
            </a:r>
            <a:r>
              <a:rPr lang="en-US" sz="3200" dirty="0">
                <a:solidFill>
                  <a:srgbClr val="FFC84B"/>
                </a:solidFill>
                <a:latin typeface="Helvetica" pitchFamily="2" charset="0"/>
                <a:ea typeface="Calibri"/>
                <a:cs typeface="Calibri"/>
                <a:sym typeface="Calibri"/>
              </a:rPr>
              <a:t> 10-15)</a:t>
            </a:r>
          </a:p>
        </p:txBody>
      </p:sp>
    </p:spTree>
    <p:extLst>
      <p:ext uri="{BB962C8B-B14F-4D97-AF65-F5344CB8AC3E}">
        <p14:creationId xmlns:p14="http://schemas.microsoft.com/office/powerpoint/2010/main" val="2583207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16EC30-7974-F444-B60E-F3A6F74D1ED6}"/>
              </a:ext>
            </a:extLst>
          </p:cNvPr>
          <p:cNvSpPr>
            <a:spLocks noGrp="1"/>
          </p:cNvSpPr>
          <p:nvPr>
            <p:ph type="ctrTitle"/>
          </p:nvPr>
        </p:nvSpPr>
        <p:spPr>
          <a:xfrm>
            <a:off x="466722" y="490260"/>
            <a:ext cx="11261452" cy="838641"/>
          </a:xfrm>
        </p:spPr>
        <p:txBody>
          <a:bodyPr/>
          <a:lstStyle/>
          <a:p>
            <a:pPr algn="ctr"/>
            <a:r>
              <a:rPr lang="en-US" sz="4400" dirty="0" err="1">
                <a:ea typeface="Calibri"/>
                <a:cs typeface="Calibri"/>
                <a:sym typeface="Calibri"/>
              </a:rPr>
              <a:t>Mawasilisho</a:t>
            </a:r>
            <a:r>
              <a:rPr lang="en-US" sz="4400" dirty="0">
                <a:ea typeface="Calibri"/>
                <a:cs typeface="Calibri"/>
                <a:sym typeface="Calibri"/>
              </a:rPr>
              <a:t> </a:t>
            </a:r>
            <a:r>
              <a:rPr lang="en-US" sz="4400" dirty="0" err="1" smtClean="0">
                <a:ea typeface="Calibri"/>
                <a:cs typeface="Calibri"/>
                <a:sym typeface="Calibri"/>
              </a:rPr>
              <a:t>ya</a:t>
            </a:r>
            <a:r>
              <a:rPr lang="en-US" sz="4400" dirty="0" smtClean="0">
                <a:ea typeface="Calibri"/>
                <a:cs typeface="Calibri"/>
                <a:sym typeface="Calibri"/>
              </a:rPr>
              <a:t> </a:t>
            </a:r>
            <a:r>
              <a:rPr lang="en-US" sz="4400" dirty="0" err="1" smtClean="0">
                <a:ea typeface="Calibri"/>
                <a:cs typeface="Calibri"/>
                <a:sym typeface="Calibri"/>
              </a:rPr>
              <a:t>pili</a:t>
            </a:r>
            <a:r>
              <a:rPr lang="en-US" sz="4400" dirty="0" smtClean="0">
                <a:ea typeface="Calibri"/>
                <a:cs typeface="Calibri"/>
                <a:sym typeface="Calibri"/>
              </a:rPr>
              <a:t> </a:t>
            </a:r>
            <a:r>
              <a:rPr lang="en-US" sz="4400" dirty="0" err="1" smtClean="0">
                <a:ea typeface="Calibri"/>
                <a:cs typeface="Calibri"/>
                <a:sym typeface="Calibri"/>
              </a:rPr>
              <a:t>ya</a:t>
            </a:r>
            <a:r>
              <a:rPr lang="en-US" sz="4400" dirty="0" smtClean="0">
                <a:ea typeface="Calibri"/>
                <a:cs typeface="Calibri"/>
                <a:sym typeface="Calibri"/>
              </a:rPr>
              <a:t> </a:t>
            </a:r>
            <a:r>
              <a:rPr lang="en-US" sz="4400" dirty="0" err="1">
                <a:ea typeface="Calibri"/>
                <a:cs typeface="Calibri"/>
                <a:sym typeface="Calibri"/>
              </a:rPr>
              <a:t>M</a:t>
            </a:r>
            <a:r>
              <a:rPr lang="en-US" sz="4400" dirty="0" err="1" smtClean="0">
                <a:ea typeface="Calibri"/>
                <a:cs typeface="Calibri"/>
                <a:sym typeface="Calibri"/>
              </a:rPr>
              <a:t>kutano</a:t>
            </a:r>
            <a:r>
              <a:rPr lang="en-US" sz="4400" dirty="0" smtClean="0">
                <a:ea typeface="Calibri"/>
                <a:cs typeface="Calibri"/>
                <a:sym typeface="Calibri"/>
              </a:rPr>
              <a:t> </a:t>
            </a:r>
            <a:br>
              <a:rPr lang="en-US" sz="4400" dirty="0" smtClean="0">
                <a:ea typeface="Calibri"/>
                <a:cs typeface="Calibri"/>
                <a:sym typeface="Calibri"/>
              </a:rPr>
            </a:br>
            <a:r>
              <a:rPr lang="en-US" sz="2200" dirty="0" smtClean="0">
                <a:ea typeface="Calibri"/>
                <a:cs typeface="Calibri"/>
                <a:sym typeface="Calibri"/>
              </a:rPr>
              <a:t>(</a:t>
            </a:r>
            <a:r>
              <a:rPr lang="en-US" sz="2200" dirty="0" err="1">
                <a:ea typeface="Calibri"/>
                <a:cs typeface="Calibri"/>
                <a:sym typeface="Calibri"/>
              </a:rPr>
              <a:t>Dakika</a:t>
            </a:r>
            <a:r>
              <a:rPr lang="en-US" sz="2200" dirty="0">
                <a:ea typeface="Calibri"/>
                <a:cs typeface="Calibri"/>
                <a:sym typeface="Calibri"/>
              </a:rPr>
              <a:t> 20)</a:t>
            </a:r>
            <a:endParaRPr lang="en-US" sz="2200" dirty="0"/>
          </a:p>
        </p:txBody>
      </p:sp>
      <p:sp>
        <p:nvSpPr>
          <p:cNvPr id="3" name="Content Placeholder 2"/>
          <p:cNvSpPr>
            <a:spLocks noGrp="1"/>
          </p:cNvSpPr>
          <p:nvPr>
            <p:ph idx="1"/>
          </p:nvPr>
        </p:nvSpPr>
        <p:spPr>
          <a:xfrm>
            <a:off x="466722" y="1615633"/>
            <a:ext cx="11261452" cy="4606924"/>
          </a:xfrm>
        </p:spPr>
        <p:txBody>
          <a:bodyPr>
            <a:normAutofit/>
          </a:bodyPr>
          <a:lstStyle/>
          <a:p>
            <a:pPr marL="514350" indent="-514350">
              <a:buFont typeface="+mj-lt"/>
              <a:buAutoNum type="arabicPeriod"/>
            </a:pPr>
            <a:endParaRPr lang="en-US" sz="2800" dirty="0"/>
          </a:p>
          <a:p>
            <a:pPr marL="514350" indent="-514350">
              <a:buFont typeface="+mj-lt"/>
              <a:buAutoNum type="arabicPeriod"/>
            </a:pPr>
            <a:r>
              <a:rPr lang="en-US" sz="2800" dirty="0" err="1"/>
              <a:t>Timu</a:t>
            </a:r>
            <a:r>
              <a:rPr lang="en-US" sz="2800" dirty="0"/>
              <a:t> </a:t>
            </a:r>
            <a:r>
              <a:rPr lang="en-US" sz="2800" dirty="0" err="1"/>
              <a:t>zitaendelea</a:t>
            </a:r>
            <a:r>
              <a:rPr lang="en-US" sz="2800" dirty="0"/>
              <a:t> </a:t>
            </a:r>
            <a:r>
              <a:rPr lang="en-US" sz="2800" dirty="0" err="1"/>
              <a:t>kupendekeza</a:t>
            </a:r>
            <a:r>
              <a:rPr lang="en-US" sz="2800" dirty="0"/>
              <a:t> </a:t>
            </a:r>
            <a:r>
              <a:rPr lang="en-US" sz="2800" dirty="0" err="1"/>
              <a:t>shughuli</a:t>
            </a:r>
            <a:r>
              <a:rPr lang="en-US" sz="2800" dirty="0"/>
              <a:t> </a:t>
            </a:r>
            <a:r>
              <a:rPr lang="en-US" sz="2800" dirty="0" err="1"/>
              <a:t>kama</a:t>
            </a:r>
            <a:r>
              <a:rPr lang="en-US" sz="2800" dirty="0"/>
              <a:t> </a:t>
            </a:r>
            <a:r>
              <a:rPr lang="en-US" sz="2800" dirty="0" err="1"/>
              <a:t>ilikuwa</a:t>
            </a:r>
            <a:r>
              <a:rPr lang="en-US" sz="2800" dirty="0"/>
              <a:t> </a:t>
            </a:r>
            <a:r>
              <a:rPr lang="en-US" sz="2800" dirty="0" err="1"/>
              <a:t>awali</a:t>
            </a:r>
            <a:r>
              <a:rPr lang="en-US" sz="2800" dirty="0"/>
              <a:t> </a:t>
            </a:r>
            <a:r>
              <a:rPr lang="en-US" sz="2800" dirty="0" err="1"/>
              <a:t>ambapo</a:t>
            </a:r>
            <a:r>
              <a:rPr lang="en-US" sz="2800" dirty="0"/>
              <a:t> </a:t>
            </a:r>
            <a:r>
              <a:rPr lang="en-US" sz="2800" dirty="0" err="1"/>
              <a:t>kila</a:t>
            </a:r>
            <a:r>
              <a:rPr lang="en-US" sz="2800" dirty="0"/>
              <a:t> </a:t>
            </a:r>
            <a:r>
              <a:rPr lang="en-US" sz="2800" dirty="0" err="1"/>
              <a:t>timu</a:t>
            </a:r>
            <a:r>
              <a:rPr lang="en-US" sz="2800" dirty="0"/>
              <a:t> </a:t>
            </a:r>
            <a:r>
              <a:rPr lang="en-US" sz="2800" dirty="0" err="1"/>
              <a:t>itapendekeza</a:t>
            </a:r>
            <a:r>
              <a:rPr lang="en-US" sz="2800" dirty="0"/>
              <a:t> </a:t>
            </a:r>
            <a:r>
              <a:rPr lang="en-US" sz="2800" dirty="0" err="1"/>
              <a:t>shughuli</a:t>
            </a:r>
            <a:r>
              <a:rPr lang="en-US" sz="2800" dirty="0"/>
              <a:t> </a:t>
            </a:r>
            <a:r>
              <a:rPr lang="en-US" sz="2800" dirty="0" err="1"/>
              <a:t>moja</a:t>
            </a:r>
            <a:r>
              <a:rPr lang="en-US" sz="2800" dirty="0"/>
              <a:t> </a:t>
            </a:r>
            <a:r>
              <a:rPr lang="en-US" sz="2800" dirty="0" err="1"/>
              <a:t>kwa</a:t>
            </a:r>
            <a:r>
              <a:rPr lang="en-US" sz="2800" dirty="0"/>
              <a:t> </a:t>
            </a:r>
            <a:r>
              <a:rPr lang="en-US" sz="2800" dirty="0" err="1"/>
              <a:t>kila</a:t>
            </a:r>
            <a:r>
              <a:rPr lang="en-US" dirty="0"/>
              <a:t> </a:t>
            </a:r>
            <a:r>
              <a:rPr lang="en-US" dirty="0" err="1"/>
              <a:t>duru</a:t>
            </a:r>
            <a:r>
              <a:rPr lang="en-US" sz="2800" dirty="0"/>
              <a:t>   </a:t>
            </a:r>
          </a:p>
          <a:p>
            <a:pPr marL="514350" indent="-514350">
              <a:buFont typeface="+mj-lt"/>
              <a:buAutoNum type="arabicPeriod"/>
            </a:pPr>
            <a:r>
              <a:rPr lang="en-US" sz="2800" dirty="0" err="1"/>
              <a:t>Kikao</a:t>
            </a:r>
            <a:r>
              <a:rPr lang="en-US" sz="2800" dirty="0"/>
              <a:t> </a:t>
            </a:r>
            <a:r>
              <a:rPr lang="en-US" sz="2800" dirty="0" err="1"/>
              <a:t>kitahitimishwa</a:t>
            </a:r>
            <a:r>
              <a:rPr lang="en-US" sz="2800" dirty="0"/>
              <a:t> pale </a:t>
            </a:r>
            <a:r>
              <a:rPr lang="en-US" sz="2800" dirty="0" err="1"/>
              <a:t>ambapo</a:t>
            </a:r>
            <a:r>
              <a:rPr lang="en-US" sz="2800" dirty="0"/>
              <a:t> </a:t>
            </a:r>
            <a:r>
              <a:rPr lang="en-US" sz="2800" dirty="0" err="1"/>
              <a:t>kwa</a:t>
            </a:r>
            <a:r>
              <a:rPr lang="en-US" sz="2800" dirty="0"/>
              <a:t> </a:t>
            </a:r>
            <a:r>
              <a:rPr lang="en-US" sz="2800" dirty="0" err="1"/>
              <a:t>pamoja</a:t>
            </a:r>
            <a:r>
              <a:rPr lang="en-US" sz="2800" dirty="0"/>
              <a:t> </a:t>
            </a:r>
            <a:r>
              <a:rPr lang="en-US" sz="2800" dirty="0" err="1"/>
              <a:t>tumefikia</a:t>
            </a:r>
            <a:r>
              <a:rPr lang="en-US" sz="2800" dirty="0"/>
              <a:t> </a:t>
            </a:r>
            <a:r>
              <a:rPr lang="en-US" sz="2800" dirty="0" err="1"/>
              <a:t>malengo</a:t>
            </a:r>
            <a:r>
              <a:rPr lang="en-US" sz="2800" dirty="0"/>
              <a:t> </a:t>
            </a:r>
            <a:r>
              <a:rPr lang="en-US" sz="2800" dirty="0" err="1"/>
              <a:t>yetu</a:t>
            </a:r>
            <a:r>
              <a:rPr lang="en-US" sz="2800" dirty="0"/>
              <a:t> </a:t>
            </a:r>
            <a:r>
              <a:rPr lang="en-US" sz="2800" dirty="0" err="1"/>
              <a:t>ya</a:t>
            </a:r>
            <a:r>
              <a:rPr lang="en-US" sz="2800" dirty="0"/>
              <a:t> </a:t>
            </a:r>
            <a:r>
              <a:rPr lang="en-US" sz="2800" dirty="0" err="1"/>
              <a:t>mabadiliko</a:t>
            </a:r>
            <a:r>
              <a:rPr lang="en-US" sz="2800" dirty="0"/>
              <a:t> </a:t>
            </a:r>
            <a:r>
              <a:rPr lang="en-US" sz="2800" dirty="0" err="1"/>
              <a:t>ya</a:t>
            </a:r>
            <a:r>
              <a:rPr lang="en-US" sz="2800" dirty="0"/>
              <a:t> </a:t>
            </a:r>
            <a:r>
              <a:rPr lang="en-US" sz="2800" dirty="0" err="1"/>
              <a:t>hali</a:t>
            </a:r>
            <a:r>
              <a:rPr lang="en-US" sz="2800" dirty="0"/>
              <a:t> </a:t>
            </a:r>
            <a:r>
              <a:rPr lang="en-US" sz="2800" dirty="0" err="1"/>
              <a:t>ya</a:t>
            </a:r>
            <a:r>
              <a:rPr lang="en-US" sz="2800" dirty="0"/>
              <a:t> </a:t>
            </a:r>
            <a:r>
              <a:rPr lang="en-US" sz="2800" dirty="0" err="1"/>
              <a:t>hewa</a:t>
            </a:r>
            <a:r>
              <a:rPr lang="en-US" sz="2800" dirty="0"/>
              <a:t> </a:t>
            </a:r>
            <a:r>
              <a:rPr lang="en-US" dirty="0"/>
              <a:t>au </a:t>
            </a:r>
            <a:r>
              <a:rPr lang="en-US" dirty="0" err="1"/>
              <a:t>muda</a:t>
            </a:r>
            <a:r>
              <a:rPr lang="en-US" dirty="0"/>
              <a:t> </a:t>
            </a:r>
            <a:r>
              <a:rPr lang="en-US" dirty="0" err="1"/>
              <a:t>utakapo</a:t>
            </a:r>
            <a:r>
              <a:rPr lang="en-US" dirty="0"/>
              <a:t> </a:t>
            </a:r>
            <a:r>
              <a:rPr lang="en-US" dirty="0" err="1"/>
              <a:t>kuwa</a:t>
            </a:r>
            <a:r>
              <a:rPr lang="en-US" dirty="0"/>
              <a:t> </a:t>
            </a:r>
            <a:r>
              <a:rPr lang="en-US" dirty="0" err="1"/>
              <a:t>umekwisha</a:t>
            </a:r>
            <a:endParaRPr lang="en-US" sz="2800" dirty="0"/>
          </a:p>
          <a:p>
            <a:pPr marL="514350" indent="-514350">
              <a:buFont typeface="+mj-lt"/>
              <a:buAutoNum type="arabicPeriod"/>
            </a:pPr>
            <a:endParaRPr lang="en-US" sz="2800" dirty="0">
              <a:solidFill>
                <a:schemeClr val="tx1"/>
              </a:solidFill>
              <a:latin typeface="Century Gothic" panose="020B0502020202020204" pitchFamily="34" charset="0"/>
            </a:endParaRPr>
          </a:p>
        </p:txBody>
      </p:sp>
      <p:pic>
        <p:nvPicPr>
          <p:cNvPr id="5" name="Content Placeholder 6">
            <a:extLst>
              <a:ext uri="{FF2B5EF4-FFF2-40B4-BE49-F238E27FC236}">
                <a16:creationId xmlns="" xmlns:a16="http://schemas.microsoft.com/office/drawing/2014/main" id="{204E0B92-0919-B645-AD8E-E6D85F8E75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2297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Majadiliano</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na</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Ufafanuzi</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448906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nSpc>
                <a:spcPct val="100000"/>
              </a:lnSpc>
              <a:buNone/>
            </a:pPr>
            <a:r>
              <a:rPr lang="en-US" dirty="0" err="1">
                <a:solidFill>
                  <a:srgbClr val="FFFFFF"/>
                </a:solidFill>
                <a:latin typeface="Helvetica Light" panose="020B0403020202020204" pitchFamily="34" charset="0"/>
              </a:rPr>
              <a:t>Fikiria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kitu</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ambacho</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utakipenda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kuwa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sehemu</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ya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aina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hii</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kwa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siku</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zijazo</a:t>
            </a:r>
            <a:r>
              <a:rPr lang="en-US" sz="2800" dirty="0">
                <a:solidFill>
                  <a:srgbClr val="FFFFFF"/>
                </a:solidFill>
                <a:latin typeface="Helvetica Light" panose="020B0403020202020204" pitchFamily="34" charset="0"/>
              </a:rPr>
              <a:t>. </a:t>
            </a:r>
          </a:p>
          <a:p>
            <a:pPr marL="0" indent="0">
              <a:lnSpc>
                <a:spcPct val="100000"/>
              </a:lnSpc>
              <a:buNone/>
            </a:pPr>
            <a:endParaRPr lang="en-US" sz="2800" dirty="0">
              <a:solidFill>
                <a:srgbClr val="FFFFFF"/>
              </a:solidFill>
              <a:latin typeface="Helvetica Light" panose="020B0403020202020204" pitchFamily="34" charset="0"/>
            </a:endParaRPr>
          </a:p>
        </p:txBody>
      </p:sp>
      <p:sp>
        <p:nvSpPr>
          <p:cNvPr id="6" name="Shape 133">
            <a:extLst>
              <a:ext uri="{FF2B5EF4-FFF2-40B4-BE49-F238E27FC236}">
                <a16:creationId xmlns="" xmlns:a16="http://schemas.microsoft.com/office/drawing/2014/main"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5200" b="1" dirty="0" err="1" smtClean="0">
                <a:solidFill>
                  <a:schemeClr val="tx1">
                    <a:lumMod val="65000"/>
                    <a:lumOff val="35000"/>
                  </a:schemeClr>
                </a:solidFill>
                <a:latin typeface="Helvetica" pitchFamily="2" charset="0"/>
                <a:ea typeface="Calibri"/>
                <a:cs typeface="Calibri"/>
                <a:sym typeface="Calibri"/>
              </a:rPr>
              <a:t>Tafakuli</a:t>
            </a:r>
            <a:endParaRPr lang="en-US" sz="5200" b="1" dirty="0">
              <a:solidFill>
                <a:schemeClr val="tx1">
                  <a:lumMod val="65000"/>
                  <a:lumOff val="35000"/>
                </a:schemeClr>
              </a:solidFill>
              <a:latin typeface="Helvetica" pitchFamily="2" charset="0"/>
              <a:ea typeface="Calibri"/>
              <a:cs typeface="Calibri"/>
              <a:sym typeface="Calibri"/>
            </a:endParaRPr>
          </a:p>
        </p:txBody>
      </p:sp>
      <p:sp>
        <p:nvSpPr>
          <p:cNvPr id="8" name="Content Placeholder 2">
            <a:extLst>
              <a:ext uri="{FF2B5EF4-FFF2-40B4-BE49-F238E27FC236}">
                <a16:creationId xmlns="" xmlns:a16="http://schemas.microsoft.com/office/drawing/2014/main" id="{8DF5F6CF-95C6-4753-9A24-DB22E9A21DFD}"/>
              </a:ext>
            </a:extLst>
          </p:cNvPr>
          <p:cNvSpPr txBox="1">
            <a:spLocks/>
          </p:cNvSpPr>
          <p:nvPr/>
        </p:nvSpPr>
        <p:spPr>
          <a:xfrm>
            <a:off x="838200" y="2631449"/>
            <a:ext cx="8229600" cy="11187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dirty="0" err="1">
                <a:solidFill>
                  <a:srgbClr val="FFFFFF"/>
                </a:solidFill>
                <a:latin typeface="Helvetica Light" panose="020B0403020202020204" pitchFamily="34" charset="0"/>
              </a:rPr>
              <a:t>Chukua</a:t>
            </a:r>
            <a:r>
              <a:rPr lang="en-US" dirty="0">
                <a:solidFill>
                  <a:srgbClr val="FFFFFF"/>
                </a:solidFill>
                <a:latin typeface="Helvetica Light" panose="020B0403020202020204" pitchFamily="34" charset="0"/>
              </a:rPr>
              <a:t> </a:t>
            </a:r>
            <a:r>
              <a:rPr lang="en-US" b="1" dirty="0" err="1">
                <a:solidFill>
                  <a:srgbClr val="FFC84B"/>
                </a:solidFill>
                <a:latin typeface="Helvetica" pitchFamily="2" charset="0"/>
              </a:rPr>
              <a:t>dakika</a:t>
            </a:r>
            <a:r>
              <a:rPr lang="en-US" b="1" dirty="0">
                <a:solidFill>
                  <a:srgbClr val="FFC84B"/>
                </a:solidFill>
                <a:latin typeface="Helvetica" pitchFamily="2" charset="0"/>
              </a:rPr>
              <a:t> </a:t>
            </a:r>
            <a:r>
              <a:rPr lang="en-US" b="1" dirty="0" err="1">
                <a:solidFill>
                  <a:srgbClr val="FFC84B"/>
                </a:solidFill>
                <a:latin typeface="Helvetica" pitchFamily="2" charset="0"/>
              </a:rPr>
              <a:t>moja</a:t>
            </a:r>
            <a:r>
              <a:rPr lang="en-US" b="1" dirty="0">
                <a:solidFill>
                  <a:srgbClr val="FFC84B"/>
                </a:solidFill>
                <a:latin typeface="Helvetica" pitchFamily="2" charset="0"/>
              </a:rPr>
              <a:t> </a:t>
            </a:r>
            <a:r>
              <a:rPr lang="en-US" b="1" dirty="0" err="1">
                <a:solidFill>
                  <a:srgbClr val="FFC84B"/>
                </a:solidFill>
                <a:latin typeface="Helvetica" pitchFamily="2" charset="0"/>
              </a:rPr>
              <a:t>ya</a:t>
            </a:r>
            <a:r>
              <a:rPr lang="en-US" b="1" dirty="0">
                <a:solidFill>
                  <a:srgbClr val="FFC84B"/>
                </a:solidFill>
                <a:latin typeface="Helvetica" pitchFamily="2" charset="0"/>
              </a:rPr>
              <a:t> </a:t>
            </a:r>
            <a:r>
              <a:rPr lang="en-US" b="1" dirty="0" err="1">
                <a:solidFill>
                  <a:srgbClr val="FFC84B"/>
                </a:solidFill>
                <a:latin typeface="Helvetica" pitchFamily="2" charset="0"/>
              </a:rPr>
              <a:t>ukimya</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kutafakari</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uzoefu</a:t>
            </a:r>
            <a:r>
              <a:rPr lang="en-US" dirty="0">
                <a:solidFill>
                  <a:srgbClr val="FFFFFF"/>
                </a:solidFill>
                <a:latin typeface="Helvetica Light" panose="020B0403020202020204" pitchFamily="34" charset="0"/>
              </a:rPr>
              <a:t> </a:t>
            </a:r>
            <a:r>
              <a:rPr lang="en-US" dirty="0" err="1">
                <a:solidFill>
                  <a:srgbClr val="FFFFFF"/>
                </a:solidFill>
                <a:latin typeface="Helvetica Light" panose="020B0403020202020204" pitchFamily="34" charset="0"/>
              </a:rPr>
              <a:t>wako</a:t>
            </a:r>
            <a:r>
              <a:rPr lang="en-US" dirty="0">
                <a:solidFill>
                  <a:srgbClr val="FFFFFF"/>
                </a:solidFill>
                <a:latin typeface="Helvetica Light" panose="020B0403020202020204" pitchFamily="34" charset="0"/>
              </a:rPr>
              <a:t>.</a:t>
            </a:r>
            <a:endParaRPr lang="en-US" sz="2100" dirty="0">
              <a:solidFill>
                <a:srgbClr val="FFFFFF"/>
              </a:solidFill>
              <a:latin typeface="Helvetica Light" panose="020B0403020202020204" pitchFamily="34" charset="0"/>
            </a:endParaRPr>
          </a:p>
        </p:txBody>
      </p:sp>
      <p:pic>
        <p:nvPicPr>
          <p:cNvPr id="7" name="Content Placeholder 6">
            <a:extLst>
              <a:ext uri="{FF2B5EF4-FFF2-40B4-BE49-F238E27FC236}">
                <a16:creationId xmlns="" xmlns:a16="http://schemas.microsoft.com/office/drawing/2014/main" id="{673A18FC-DD75-5C4D-AE4E-5A358BA963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514338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E28323C-4E68-264C-B6A5-FFC947C55EA5}"/>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en-US" sz="5400" b="1" dirty="0" err="1">
                <a:solidFill>
                  <a:srgbClr val="FFC84B"/>
                </a:solidFill>
                <a:latin typeface="Helvetica Bold Oblique" pitchFamily="2" charset="0"/>
              </a:rPr>
              <a:t>Unajisikiaje</a:t>
            </a:r>
            <a:r>
              <a:rPr lang="en-US" sz="5400" b="1" dirty="0">
                <a:solidFill>
                  <a:srgbClr val="FFC84B"/>
                </a:solidFill>
                <a:latin typeface="Helvetica Bold Oblique" pitchFamily="2" charset="0"/>
              </a:rPr>
              <a:t>?</a:t>
            </a:r>
          </a:p>
        </p:txBody>
      </p:sp>
      <p:pic>
        <p:nvPicPr>
          <p:cNvPr id="7" name="Content Placeholder 6">
            <a:extLst>
              <a:ext uri="{FF2B5EF4-FFF2-40B4-BE49-F238E27FC236}">
                <a16:creationId xmlns="" xmlns:a16="http://schemas.microsoft.com/office/drawing/2014/main" id="{D2769E95-7BD2-6043-A9C7-D2B823F274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70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id="{3D25B197-55AB-BE4E-9DB9-DB9129A80CA0}"/>
              </a:ext>
            </a:extLst>
          </p:cNvPr>
          <p:cNvSpPr>
            <a:spLocks noGrp="1"/>
          </p:cNvSpPr>
          <p:nvPr>
            <p:ph idx="1"/>
          </p:nvPr>
        </p:nvSpPr>
        <p:spPr/>
        <p:txBody>
          <a:bodyPr/>
          <a:lstStyle/>
          <a:p>
            <a:pPr marL="488950" indent="-457200">
              <a:spcBef>
                <a:spcPts val="500"/>
              </a:spcBef>
              <a:spcAft>
                <a:spcPts val="600"/>
              </a:spcAft>
              <a:buSzPts val="3100"/>
            </a:pPr>
            <a:r>
              <a:rPr lang="en-US" dirty="0" err="1">
                <a:latin typeface="Helvetica Light" panose="020B0403020202020204" pitchFamily="34" charset="0"/>
                <a:ea typeface="Times New Roman"/>
                <a:cs typeface="Times New Roman"/>
                <a:sym typeface="Times New Roman"/>
              </a:rPr>
              <a:t>Kipi</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kilikushangaza</a:t>
            </a:r>
            <a:r>
              <a:rPr lang="en-US" dirty="0">
                <a:latin typeface="Helvetica Light" panose="020B0403020202020204" pitchFamily="34" charset="0"/>
                <a:ea typeface="Times New Roman"/>
                <a:cs typeface="Times New Roman"/>
                <a:sym typeface="Times New Roman"/>
              </a:rPr>
              <a:t>? </a:t>
            </a:r>
          </a:p>
          <a:p>
            <a:pPr marL="488950" indent="-457200">
              <a:spcBef>
                <a:spcPts val="500"/>
              </a:spcBef>
              <a:spcAft>
                <a:spcPts val="600"/>
              </a:spcAft>
              <a:buSzPts val="3100"/>
            </a:pPr>
            <a:r>
              <a:rPr lang="en-US" dirty="0" err="1">
                <a:latin typeface="Helvetica Light" panose="020B0403020202020204" pitchFamily="34" charset="0"/>
                <a:ea typeface="Times New Roman"/>
                <a:cs typeface="Times New Roman"/>
                <a:sym typeface="Times New Roman"/>
              </a:rPr>
              <a:t>Malengo</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yako</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muhimu</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yalikuwa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yapi</a:t>
            </a:r>
            <a:r>
              <a:rPr lang="en-US" dirty="0">
                <a:latin typeface="Helvetica Light" panose="020B0403020202020204" pitchFamily="34" charset="0"/>
                <a:ea typeface="Times New Roman"/>
                <a:cs typeface="Times New Roman"/>
                <a:sym typeface="Times New Roman"/>
              </a:rPr>
              <a:t>?</a:t>
            </a:r>
          </a:p>
          <a:p>
            <a:pPr marL="488950" indent="-457200">
              <a:spcBef>
                <a:spcPts val="500"/>
              </a:spcBef>
              <a:spcAft>
                <a:spcPts val="600"/>
              </a:spcAft>
              <a:buSzPts val="3100"/>
            </a:pPr>
            <a:r>
              <a:rPr lang="en-US" dirty="0" err="1">
                <a:latin typeface="Helvetica Light" panose="020B0403020202020204" pitchFamily="34" charset="0"/>
                <a:ea typeface="Times New Roman"/>
                <a:cs typeface="Times New Roman"/>
                <a:sym typeface="Times New Roman"/>
              </a:rPr>
              <a:t>Kipi</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utachukua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siku</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ya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leo</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na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unawezaje</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kukitumia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kile</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ulichojifunza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katika</a:t>
            </a:r>
            <a:r>
              <a:rPr lang="en-US" dirty="0">
                <a:latin typeface="Helvetica Light" panose="020B0403020202020204" pitchFamily="34" charset="0"/>
                <a:ea typeface="Times New Roman"/>
                <a:cs typeface="Times New Roman"/>
                <a:sym typeface="Times New Roman"/>
              </a:rPr>
              <a:t> </a:t>
            </a:r>
            <a:r>
              <a:rPr lang="en-US" dirty="0" err="1">
                <a:latin typeface="Helvetica Light" panose="020B0403020202020204" pitchFamily="34" charset="0"/>
                <a:ea typeface="Times New Roman"/>
                <a:cs typeface="Times New Roman"/>
                <a:sym typeface="Times New Roman"/>
              </a:rPr>
              <a:t>uhalisia</a:t>
            </a:r>
            <a:r>
              <a:rPr lang="en-US" dirty="0">
                <a:latin typeface="Helvetica Light" panose="020B0403020202020204" pitchFamily="34" charset="0"/>
                <a:ea typeface="Times New Roman"/>
                <a:cs typeface="Times New Roman"/>
                <a:sym typeface="Times New Roman"/>
              </a:rPr>
              <a:t> wa </a:t>
            </a:r>
            <a:r>
              <a:rPr lang="en-US" dirty="0" err="1">
                <a:latin typeface="Helvetica Light" panose="020B0403020202020204" pitchFamily="34" charset="0"/>
                <a:ea typeface="Times New Roman"/>
                <a:cs typeface="Times New Roman"/>
                <a:sym typeface="Times New Roman"/>
              </a:rPr>
              <a:t>hii</a:t>
            </a:r>
            <a:r>
              <a:rPr lang="en-US" dirty="0">
                <a:latin typeface="Helvetica Light" panose="020B0403020202020204" pitchFamily="34" charset="0"/>
                <a:ea typeface="Times New Roman"/>
                <a:cs typeface="Times New Roman"/>
                <a:sym typeface="Times New Roman"/>
              </a:rPr>
              <a:t> dunia?   </a:t>
            </a:r>
            <a:endParaRPr lang="en-US" dirty="0">
              <a:latin typeface="Helvetica Light" panose="020B0403020202020204" pitchFamily="34" charset="0"/>
            </a:endParaRPr>
          </a:p>
          <a:p>
            <a:endParaRPr lang="en-US" dirty="0"/>
          </a:p>
        </p:txBody>
      </p:sp>
      <p:sp>
        <p:nvSpPr>
          <p:cNvPr id="4" name="Shape 133">
            <a:extLst>
              <a:ext uri="{FF2B5EF4-FFF2-40B4-BE49-F238E27FC236}">
                <a16:creationId xmlns=""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Mjadala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wa</a:t>
            </a:r>
            <a:r>
              <a:rPr lang="en-US" sz="4400" b="1" dirty="0" smtClean="0">
                <a:solidFill>
                  <a:srgbClr val="FFC000"/>
                </a:solidFill>
                <a:latin typeface="Helvetica" pitchFamily="2" charset="0"/>
                <a:ea typeface="Calibri"/>
                <a:cs typeface="Calibri"/>
                <a:sym typeface="Calibri"/>
              </a:rPr>
              <a:t> </a:t>
            </a:r>
            <a:r>
              <a:rPr lang="en-US" sz="4400" b="1" dirty="0" err="1" smtClean="0">
                <a:solidFill>
                  <a:srgbClr val="FFC000"/>
                </a:solidFill>
                <a:latin typeface="Helvetica" pitchFamily="2" charset="0"/>
                <a:ea typeface="Calibri"/>
                <a:cs typeface="Calibri"/>
                <a:sym typeface="Calibri"/>
              </a:rPr>
              <a:t>Ufafanuzi</a:t>
            </a:r>
            <a:endParaRPr sz="4400" b="1" dirty="0">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 xmlns:a16="http://schemas.microsoft.com/office/drawing/2014/main" id="{6ED06D1B-F32A-744D-BD2B-B81D4D801D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899782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p:txBody>
          <a:bodyPr>
            <a:noAutofit/>
          </a:bodyPr>
          <a:lstStyle/>
          <a:p>
            <a:pPr>
              <a:lnSpc>
                <a:spcPct val="80000"/>
              </a:lnSpc>
            </a:pPr>
            <a:r>
              <a:rPr lang="en-US" dirty="0">
                <a:latin typeface="Helvetica Light" panose="020B0403020202020204" pitchFamily="34" charset="0"/>
              </a:rPr>
              <a:t>Tuna </a:t>
            </a:r>
            <a:r>
              <a:rPr lang="en-US" dirty="0" err="1">
                <a:latin typeface="Helvetica Light" panose="020B0403020202020204" pitchFamily="34" charset="0"/>
              </a:rPr>
              <a:t>zana</a:t>
            </a:r>
            <a:endParaRPr lang="en-US" sz="2800" dirty="0">
              <a:latin typeface="Helvetica Light" panose="020B0403020202020204" pitchFamily="34" charset="0"/>
            </a:endParaRPr>
          </a:p>
          <a:p>
            <a:pPr>
              <a:lnSpc>
                <a:spcPct val="80000"/>
              </a:lnSpc>
            </a:pPr>
            <a:r>
              <a:rPr lang="en-US" sz="2800" dirty="0" err="1">
                <a:latin typeface="Helvetica Light" panose="020B0403020202020204" pitchFamily="34" charset="0"/>
              </a:rPr>
              <a:t>Jua</a:t>
            </a:r>
            <a:r>
              <a:rPr lang="en-US" sz="2800" dirty="0">
                <a:latin typeface="Helvetica Light" panose="020B0403020202020204" pitchFamily="34" charset="0"/>
              </a:rPr>
              <a:t> </a:t>
            </a:r>
            <a:r>
              <a:rPr lang="en-US" sz="2800" dirty="0" err="1">
                <a:latin typeface="Helvetica Light" panose="020B0403020202020204" pitchFamily="34" charset="0"/>
              </a:rPr>
              <a:t>na</a:t>
            </a:r>
            <a:r>
              <a:rPr lang="en-US" sz="2800" dirty="0">
                <a:latin typeface="Helvetica Light" panose="020B0403020202020204" pitchFamily="34" charset="0"/>
              </a:rPr>
              <a:t> </a:t>
            </a:r>
            <a:r>
              <a:rPr lang="en-US" sz="2800" dirty="0" err="1">
                <a:latin typeface="Helvetica Light" panose="020B0403020202020204" pitchFamily="34" charset="0"/>
              </a:rPr>
              <a:t>Upepo</a:t>
            </a:r>
            <a:r>
              <a:rPr lang="en-US" sz="2800" dirty="0">
                <a:latin typeface="Helvetica Light" panose="020B0403020202020204" pitchFamily="34" charset="0"/>
              </a:rPr>
              <a:t> </a:t>
            </a:r>
            <a:r>
              <a:rPr lang="en-US" sz="2800" dirty="0" err="1">
                <a:latin typeface="Helvetica Light" panose="020B0403020202020204" pitchFamily="34" charset="0"/>
              </a:rPr>
              <a:t>vinaongezeka</a:t>
            </a:r>
            <a:r>
              <a:rPr lang="en-US" sz="2800" dirty="0">
                <a:latin typeface="Helvetica Light" panose="020B0403020202020204" pitchFamily="34" charset="0"/>
              </a:rPr>
              <a:t> </a:t>
            </a:r>
            <a:r>
              <a:rPr lang="en-US" sz="2800" dirty="0" err="1">
                <a:latin typeface="Helvetica Light" panose="020B0403020202020204" pitchFamily="34" charset="0"/>
              </a:rPr>
              <a:t>na</a:t>
            </a:r>
            <a:r>
              <a:rPr lang="en-US" sz="2800" dirty="0">
                <a:latin typeface="Helvetica Light" panose="020B0403020202020204" pitchFamily="34" charset="0"/>
              </a:rPr>
              <a:t> </a:t>
            </a:r>
            <a:r>
              <a:rPr lang="en-US" sz="2800" dirty="0" err="1">
                <a:latin typeface="Helvetica Light" panose="020B0403020202020204" pitchFamily="34" charset="0"/>
              </a:rPr>
              <a:t>kuwa</a:t>
            </a:r>
            <a:r>
              <a:rPr lang="en-US" sz="2800" dirty="0">
                <a:latin typeface="Helvetica Light" panose="020B0403020202020204" pitchFamily="34" charset="0"/>
              </a:rPr>
              <a:t> </a:t>
            </a:r>
            <a:r>
              <a:rPr lang="en-US" sz="2800" dirty="0" err="1">
                <a:latin typeface="Helvetica Light" panose="020B0403020202020204" pitchFamily="34" charset="0"/>
              </a:rPr>
              <a:t>nafuu</a:t>
            </a:r>
            <a:r>
              <a:rPr lang="en-US" sz="2800" dirty="0">
                <a:latin typeface="Helvetica Light" panose="020B0403020202020204" pitchFamily="34" charset="0"/>
              </a:rPr>
              <a:t> </a:t>
            </a:r>
            <a:r>
              <a:rPr lang="en-US" sz="2800" dirty="0" err="1">
                <a:latin typeface="Helvetica Light" panose="020B0403020202020204" pitchFamily="34" charset="0"/>
              </a:rPr>
              <a:t>zaidi</a:t>
            </a:r>
            <a:endParaRPr lang="en-US" sz="2800" dirty="0">
              <a:latin typeface="Helvetica Light" panose="020B0403020202020204" pitchFamily="34" charset="0"/>
            </a:endParaRPr>
          </a:p>
          <a:p>
            <a:pPr>
              <a:lnSpc>
                <a:spcPct val="80000"/>
              </a:lnSpc>
            </a:pPr>
            <a:r>
              <a:rPr lang="en-US" sz="2800" dirty="0" err="1">
                <a:latin typeface="Helvetica Light" panose="020B0403020202020204" pitchFamily="34" charset="0"/>
              </a:rPr>
              <a:t>Mashirika</a:t>
            </a:r>
            <a:r>
              <a:rPr lang="en-US" sz="2800" dirty="0">
                <a:latin typeface="Helvetica Light" panose="020B0403020202020204" pitchFamily="34" charset="0"/>
              </a:rPr>
              <a:t> </a:t>
            </a:r>
            <a:r>
              <a:rPr lang="en-US" sz="2800" dirty="0" err="1">
                <a:latin typeface="Helvetica Light" panose="020B0403020202020204" pitchFamily="34" charset="0"/>
              </a:rPr>
              <a:t>yanawekeza</a:t>
            </a:r>
            <a:r>
              <a:rPr lang="en-US" sz="2800" dirty="0">
                <a:latin typeface="Helvetica Light" panose="020B0403020202020204" pitchFamily="34" charset="0"/>
              </a:rPr>
              <a:t> </a:t>
            </a:r>
            <a:r>
              <a:rPr lang="en-US" sz="2800" dirty="0" err="1">
                <a:latin typeface="Helvetica Light" panose="020B0403020202020204" pitchFamily="34" charset="0"/>
              </a:rPr>
              <a:t>katika</a:t>
            </a:r>
            <a:r>
              <a:rPr lang="en-US" sz="2800" dirty="0">
                <a:latin typeface="Helvetica Light" panose="020B0403020202020204" pitchFamily="34" charset="0"/>
              </a:rPr>
              <a:t> </a:t>
            </a:r>
            <a:r>
              <a:rPr lang="en-US" sz="2800" dirty="0" err="1">
                <a:latin typeface="Helvetica Light" panose="020B0403020202020204" pitchFamily="34" charset="0"/>
              </a:rPr>
              <a:t>teknolojia</a:t>
            </a:r>
            <a:r>
              <a:rPr lang="en-US" sz="2800" dirty="0">
                <a:latin typeface="Helvetica Light" panose="020B0403020202020204" pitchFamily="34" charset="0"/>
              </a:rPr>
              <a:t> </a:t>
            </a:r>
            <a:r>
              <a:rPr lang="en-US" sz="2800" dirty="0" err="1">
                <a:latin typeface="Helvetica Light" panose="020B0403020202020204" pitchFamily="34" charset="0"/>
              </a:rPr>
              <a:t>safi</a:t>
            </a:r>
            <a:endParaRPr lang="en-US" sz="2800" dirty="0">
              <a:latin typeface="Helvetica Light" panose="020B0403020202020204" pitchFamily="34" charset="0"/>
            </a:endParaRPr>
          </a:p>
          <a:p>
            <a:pPr>
              <a:lnSpc>
                <a:spcPct val="80000"/>
              </a:lnSpc>
            </a:pPr>
            <a:r>
              <a:rPr lang="en-US" sz="2800" dirty="0" err="1">
                <a:latin typeface="Helvetica Light" panose="020B0403020202020204" pitchFamily="34" charset="0"/>
              </a:rPr>
              <a:t>Nchi</a:t>
            </a:r>
            <a:r>
              <a:rPr lang="en-US" sz="2800" dirty="0">
                <a:latin typeface="Helvetica Light" panose="020B0403020202020204" pitchFamily="34" charset="0"/>
              </a:rPr>
              <a:t> </a:t>
            </a:r>
            <a:r>
              <a:rPr lang="en-US" sz="2800" dirty="0" err="1">
                <a:latin typeface="Helvetica Light" panose="020B0403020202020204" pitchFamily="34" charset="0"/>
              </a:rPr>
              <a:t>na</a:t>
            </a:r>
            <a:r>
              <a:rPr lang="en-US" sz="2800" dirty="0">
                <a:latin typeface="Helvetica Light" panose="020B0403020202020204" pitchFamily="34" charset="0"/>
              </a:rPr>
              <a:t> </a:t>
            </a:r>
            <a:r>
              <a:rPr lang="en-US" sz="2800" dirty="0" err="1">
                <a:latin typeface="Helvetica Light" panose="020B0403020202020204" pitchFamily="34" charset="0"/>
              </a:rPr>
              <a:t>Majimbo</a:t>
            </a:r>
            <a:r>
              <a:rPr lang="en-US" sz="2800" dirty="0">
                <a:latin typeface="Helvetica Light" panose="020B0403020202020204" pitchFamily="34" charset="0"/>
              </a:rPr>
              <a:t> </a:t>
            </a:r>
            <a:r>
              <a:rPr lang="en-US" sz="2800" dirty="0" err="1">
                <a:latin typeface="Helvetica Light" panose="020B0403020202020204" pitchFamily="34" charset="0"/>
              </a:rPr>
              <a:t>zinapiga</a:t>
            </a:r>
            <a:r>
              <a:rPr lang="en-US" sz="2800" dirty="0">
                <a:latin typeface="Helvetica Light" panose="020B0403020202020204" pitchFamily="34" charset="0"/>
              </a:rPr>
              <a:t> </a:t>
            </a:r>
            <a:r>
              <a:rPr lang="en-US" sz="2800" dirty="0" err="1">
                <a:latin typeface="Helvetica Light" panose="020B0403020202020204" pitchFamily="34" charset="0"/>
              </a:rPr>
              <a:t>hatua</a:t>
            </a:r>
            <a:endParaRPr lang="en-US" sz="2800" dirty="0">
              <a:latin typeface="Helvetica Light" panose="020B0403020202020204" pitchFamily="34" charset="0"/>
            </a:endParaRPr>
          </a:p>
          <a:p>
            <a:pPr>
              <a:lnSpc>
                <a:spcPct val="80000"/>
              </a:lnSpc>
            </a:pPr>
            <a:r>
              <a:rPr lang="en-US" sz="2800" dirty="0" err="1">
                <a:latin typeface="Helvetica Light" panose="020B0403020202020204" pitchFamily="34" charset="0"/>
              </a:rPr>
              <a:t>Umma</a:t>
            </a:r>
            <a:r>
              <a:rPr lang="en-US" sz="2800" dirty="0">
                <a:latin typeface="Helvetica Light" panose="020B0403020202020204" pitchFamily="34" charset="0"/>
              </a:rPr>
              <a:t> </a:t>
            </a:r>
            <a:r>
              <a:rPr lang="en-US" sz="2800" dirty="0" err="1">
                <a:latin typeface="Helvetica Light" panose="020B0403020202020204" pitchFamily="34" charset="0"/>
              </a:rPr>
              <a:t>kwa</a:t>
            </a:r>
            <a:r>
              <a:rPr lang="en-US" sz="2800" dirty="0">
                <a:latin typeface="Helvetica Light" panose="020B0403020202020204" pitchFamily="34" charset="0"/>
              </a:rPr>
              <a:t> </a:t>
            </a:r>
            <a:r>
              <a:rPr lang="en-US" sz="2800" dirty="0" err="1">
                <a:latin typeface="Helvetica Light" panose="020B0403020202020204" pitchFamily="34" charset="0"/>
              </a:rPr>
              <a:t>ujumla</a:t>
            </a:r>
            <a:r>
              <a:rPr lang="en-US" sz="2800" dirty="0">
                <a:latin typeface="Helvetica Light" panose="020B0403020202020204" pitchFamily="34" charset="0"/>
              </a:rPr>
              <a:t> </a:t>
            </a:r>
            <a:r>
              <a:rPr lang="en-US" sz="2800" dirty="0" err="1">
                <a:latin typeface="Helvetica Light" panose="020B0403020202020204" pitchFamily="34" charset="0"/>
              </a:rPr>
              <a:t>unazidi</a:t>
            </a:r>
            <a:r>
              <a:rPr lang="en-US" sz="2800" dirty="0">
                <a:latin typeface="Helvetica Light" panose="020B0403020202020204" pitchFamily="34" charset="0"/>
              </a:rPr>
              <a:t> </a:t>
            </a:r>
            <a:r>
              <a:rPr lang="en-US" sz="2800" dirty="0" err="1">
                <a:latin typeface="Helvetica Light" panose="020B0403020202020204" pitchFamily="34" charset="0"/>
              </a:rPr>
              <a:t>kuelimika</a:t>
            </a:r>
            <a:r>
              <a:rPr lang="en-US" sz="2800" dirty="0">
                <a:latin typeface="Helvetica Light" panose="020B0403020202020204" pitchFamily="34" charset="0"/>
              </a:rPr>
              <a:t> </a:t>
            </a:r>
            <a:r>
              <a:rPr lang="en-US" sz="2800" dirty="0" err="1">
                <a:latin typeface="Helvetica Light" panose="020B0403020202020204" pitchFamily="34" charset="0"/>
              </a:rPr>
              <a:t>na</a:t>
            </a:r>
            <a:r>
              <a:rPr lang="en-US" sz="2800" dirty="0">
                <a:latin typeface="Helvetica Light" panose="020B0403020202020204" pitchFamily="34" charset="0"/>
              </a:rPr>
              <a:t> </a:t>
            </a:r>
            <a:r>
              <a:rPr lang="en-US" sz="2800" dirty="0" err="1">
                <a:latin typeface="Helvetica Light" panose="020B0403020202020204" pitchFamily="34" charset="0"/>
              </a:rPr>
              <a:t>kushiriki</a:t>
            </a:r>
            <a:endParaRPr lang="en-US" sz="2800" dirty="0">
              <a:latin typeface="Helvetica Light" panose="020B0403020202020204" pitchFamily="34" charset="0"/>
            </a:endParaRPr>
          </a:p>
        </p:txBody>
      </p:sp>
      <p:sp>
        <p:nvSpPr>
          <p:cNvPr id="3" name="Shape 133">
            <a:extLst>
              <a:ext uri="{FF2B5EF4-FFF2-40B4-BE49-F238E27FC236}">
                <a16:creationId xmlns="" xmlns:a16="http://schemas.microsoft.com/office/drawing/2014/main"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smtClean="0">
                <a:solidFill>
                  <a:srgbClr val="FFC000"/>
                </a:solidFill>
                <a:latin typeface="Helvetica" pitchFamily="2" charset="0"/>
                <a:ea typeface="Calibri"/>
                <a:cs typeface="Calibri"/>
                <a:sym typeface="Calibri"/>
              </a:rPr>
              <a:t>Kutazamia</a:t>
            </a:r>
            <a:r>
              <a:rPr lang="en-US" sz="4400" b="1" dirty="0" smtClean="0">
                <a:solidFill>
                  <a:srgbClr val="FFC000"/>
                </a:solidFill>
                <a:latin typeface="Helvetica" pitchFamily="2" charset="0"/>
                <a:ea typeface="Calibri"/>
                <a:cs typeface="Calibri"/>
                <a:sym typeface="Calibri"/>
              </a:rPr>
              <a:t> </a:t>
            </a:r>
            <a:r>
              <a:rPr lang="en-US" sz="4400" b="1" dirty="0" err="1">
                <a:solidFill>
                  <a:srgbClr val="FFC000"/>
                </a:solidFill>
                <a:latin typeface="Helvetica" pitchFamily="2" charset="0"/>
                <a:ea typeface="Calibri"/>
                <a:cs typeface="Calibri"/>
                <a:sym typeface="Calibri"/>
              </a:rPr>
              <a:t>mbele</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 xmlns:a16="http://schemas.microsoft.com/office/drawing/2014/main" id="{585922BE-B9FB-8D48-BADC-0A64CB7ED5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31308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 xmlns:a16="http://schemas.microsoft.com/office/drawing/2014/main" id="{943E6772-5450-D54F-A8F7-2DC3111B4007}"/>
              </a:ext>
            </a:extLst>
          </p:cNvPr>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31">
            <a:extLst>
              <a:ext uri="{FF2B5EF4-FFF2-40B4-BE49-F238E27FC236}">
                <a16:creationId xmlns="" xmlns:a16="http://schemas.microsoft.com/office/drawing/2014/main" id="{10E4A5E2-BD9A-45AD-893D-AFC1338FF1B9}"/>
              </a:ext>
            </a:extLst>
          </p:cNvPr>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rmAutofit/>
          </a:bodyPr>
          <a:lstStyle/>
          <a:p>
            <a:r>
              <a:rPr lang="en-US" sz="2800" dirty="0" err="1"/>
              <a:t>Makampuni</a:t>
            </a:r>
            <a:r>
              <a:rPr lang="en-US" sz="2800" dirty="0"/>
              <a:t> </a:t>
            </a:r>
            <a:r>
              <a:rPr lang="en-US" sz="2800" dirty="0" err="1"/>
              <a:t>yanaanza</a:t>
            </a:r>
            <a:r>
              <a:rPr lang="en-US" sz="2800" dirty="0"/>
              <a:t> </a:t>
            </a:r>
            <a:r>
              <a:rPr lang="en-US" sz="2800" dirty="0" err="1"/>
              <a:t>kuchukua</a:t>
            </a:r>
            <a:r>
              <a:rPr lang="en-US" sz="2800" dirty="0"/>
              <a:t> </a:t>
            </a:r>
            <a:r>
              <a:rPr lang="en-US" sz="2800" dirty="0" err="1"/>
              <a:t>hatua</a:t>
            </a:r>
            <a:endParaRPr lang="en-US" sz="28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ounded Rectangle 21">
            <a:extLst>
              <a:ext uri="{FF2B5EF4-FFF2-40B4-BE49-F238E27FC236}">
                <a16:creationId xmlns="" xmlns:a16="http://schemas.microsoft.com/office/drawing/2014/main" id="{C93BD150-B628-4F40-90C9-F322F911ABEA}"/>
              </a:ext>
            </a:extLst>
          </p:cNvPr>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 xmlns:a16="http://schemas.microsoft.com/office/drawing/2014/main" id="{06DC0024-EED8-654C-B870-FEE6AC5A0025}"/>
              </a:ext>
            </a:extLst>
          </p:cNvPr>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B65CE85-33E4-7148-90D8-DB01A7E7A520}"/>
              </a:ext>
            </a:extLst>
          </p:cNvPr>
          <p:cNvSpPr txBox="1"/>
          <p:nvPr/>
        </p:nvSpPr>
        <p:spPr>
          <a:xfrm>
            <a:off x="4364801" y="4189792"/>
            <a:ext cx="3441924" cy="2800767"/>
          </a:xfrm>
          <a:prstGeom prst="rect">
            <a:avLst/>
          </a:prstGeom>
          <a:noFill/>
          <a:ln>
            <a:noFill/>
          </a:ln>
        </p:spPr>
        <p:txBody>
          <a:bodyPr wrap="square" rtlCol="0">
            <a:spAutoFit/>
          </a:bodyPr>
          <a:lstStyle/>
          <a:p>
            <a:pPr algn="ctr"/>
            <a:r>
              <a:rPr lang="en-US" sz="2200" b="1" dirty="0">
                <a:solidFill>
                  <a:schemeClr val="bg1"/>
                </a:solidFill>
              </a:rPr>
              <a:t>Zaidi </a:t>
            </a:r>
            <a:r>
              <a:rPr lang="en-US" sz="2200" b="1" dirty="0" err="1">
                <a:solidFill>
                  <a:schemeClr val="bg1"/>
                </a:solidFill>
              </a:rPr>
              <a:t>ya</a:t>
            </a:r>
            <a:r>
              <a:rPr lang="en-US" sz="2200" b="1" dirty="0">
                <a:solidFill>
                  <a:schemeClr val="bg1"/>
                </a:solidFill>
              </a:rPr>
              <a:t> </a:t>
            </a:r>
            <a:r>
              <a:rPr lang="en-US" sz="2200" b="1" dirty="0" err="1">
                <a:solidFill>
                  <a:schemeClr val="bg1"/>
                </a:solidFill>
              </a:rPr>
              <a:t>Makampuni</a:t>
            </a:r>
            <a:r>
              <a:rPr lang="en-US" sz="2200" b="1" dirty="0">
                <a:solidFill>
                  <a:schemeClr val="bg1"/>
                </a:solidFill>
              </a:rPr>
              <a:t> 260 </a:t>
            </a:r>
            <a:r>
              <a:rPr lang="en-US" sz="2200" b="1" dirty="0" err="1">
                <a:solidFill>
                  <a:schemeClr val="bg1"/>
                </a:solidFill>
              </a:rPr>
              <a:t>makubwa</a:t>
            </a:r>
            <a:r>
              <a:rPr lang="en-US" sz="2200" b="1" dirty="0">
                <a:solidFill>
                  <a:schemeClr val="bg1"/>
                </a:solidFill>
              </a:rPr>
              <a:t> </a:t>
            </a:r>
            <a:r>
              <a:rPr lang="en-US" sz="2200" b="1" dirty="0" err="1">
                <a:solidFill>
                  <a:schemeClr val="bg1"/>
                </a:solidFill>
              </a:rPr>
              <a:t>duniani</a:t>
            </a:r>
            <a:r>
              <a:rPr lang="en-US" sz="2200" b="1" dirty="0">
                <a:solidFill>
                  <a:schemeClr val="bg1"/>
                </a:solidFill>
              </a:rPr>
              <a:t> </a:t>
            </a:r>
            <a:r>
              <a:rPr lang="en-US" sz="2200" b="1" dirty="0" err="1">
                <a:solidFill>
                  <a:schemeClr val="bg1"/>
                </a:solidFill>
              </a:rPr>
              <a:t>yamejitolea</a:t>
            </a:r>
            <a:r>
              <a:rPr lang="en-US" sz="2200" b="1" dirty="0">
                <a:solidFill>
                  <a:schemeClr val="bg1"/>
                </a:solidFill>
              </a:rPr>
              <a:t> </a:t>
            </a:r>
            <a:r>
              <a:rPr lang="en-US" sz="2200" b="1" dirty="0" err="1">
                <a:solidFill>
                  <a:schemeClr val="bg1"/>
                </a:solidFill>
              </a:rPr>
              <a:t>kutumia</a:t>
            </a:r>
            <a:r>
              <a:rPr lang="en-US" sz="2200" b="1" dirty="0">
                <a:solidFill>
                  <a:schemeClr val="bg1"/>
                </a:solidFill>
              </a:rPr>
              <a:t> </a:t>
            </a:r>
            <a:r>
              <a:rPr lang="en-US" sz="2200" b="1" dirty="0">
                <a:solidFill>
                  <a:srgbClr val="FFC000"/>
                </a:solidFill>
              </a:rPr>
              <a:t>100% </a:t>
            </a:r>
            <a:r>
              <a:rPr lang="en-US" sz="2200" b="1" dirty="0" err="1">
                <a:solidFill>
                  <a:srgbClr val="FFC000"/>
                </a:solidFill>
              </a:rPr>
              <a:t>ya</a:t>
            </a:r>
            <a:r>
              <a:rPr lang="en-US" sz="2200" b="1" dirty="0">
                <a:solidFill>
                  <a:srgbClr val="FFC000"/>
                </a:solidFill>
              </a:rPr>
              <a:t> </a:t>
            </a:r>
            <a:r>
              <a:rPr lang="en-US" sz="2200" b="1" dirty="0" err="1">
                <a:solidFill>
                  <a:srgbClr val="FFC000"/>
                </a:solidFill>
              </a:rPr>
              <a:t>umeme</a:t>
            </a:r>
            <a:r>
              <a:rPr lang="en-US" sz="2200" b="1" dirty="0">
                <a:solidFill>
                  <a:srgbClr val="FFC000"/>
                </a:solidFill>
              </a:rPr>
              <a:t> wa </a:t>
            </a:r>
            <a:r>
              <a:rPr lang="en-US" sz="2200" b="1" dirty="0" err="1">
                <a:solidFill>
                  <a:srgbClr val="FFC000"/>
                </a:solidFill>
              </a:rPr>
              <a:t>nishati</a:t>
            </a:r>
            <a:r>
              <a:rPr lang="en-US" sz="2200" b="1" dirty="0">
                <a:solidFill>
                  <a:srgbClr val="FFC000"/>
                </a:solidFill>
              </a:rPr>
              <a:t> </a:t>
            </a:r>
            <a:r>
              <a:rPr lang="en-US" sz="2200" b="1" dirty="0" err="1">
                <a:solidFill>
                  <a:srgbClr val="FFC000"/>
                </a:solidFill>
              </a:rPr>
              <a:t>jadidifu</a:t>
            </a:r>
            <a:r>
              <a:rPr lang="en-US" sz="2200" b="1" dirty="0">
                <a:solidFill>
                  <a:srgbClr val="FFC000"/>
                </a:solidFill>
              </a:rPr>
              <a:t> </a:t>
            </a:r>
            <a:r>
              <a:rPr lang="en-US" sz="2200" b="1" dirty="0" err="1">
                <a:solidFill>
                  <a:schemeClr val="bg1"/>
                </a:solidFill>
              </a:rPr>
              <a:t>ifikapo</a:t>
            </a:r>
            <a:r>
              <a:rPr lang="en-US" sz="2200" b="1" dirty="0">
                <a:solidFill>
                  <a:schemeClr val="bg1"/>
                </a:solidFill>
              </a:rPr>
              <a:t> 2050, </a:t>
            </a:r>
            <a:r>
              <a:rPr lang="en-US" sz="2200" b="1" dirty="0" err="1">
                <a:solidFill>
                  <a:schemeClr val="bg1"/>
                </a:solidFill>
              </a:rPr>
              <a:t>kwa</a:t>
            </a:r>
            <a:r>
              <a:rPr lang="en-US" sz="2200" b="1" dirty="0">
                <a:solidFill>
                  <a:schemeClr val="bg1"/>
                </a:solidFill>
              </a:rPr>
              <a:t> </a:t>
            </a:r>
            <a:r>
              <a:rPr lang="en-US" sz="2200" b="1" dirty="0" err="1">
                <a:solidFill>
                  <a:schemeClr val="bg1"/>
                </a:solidFill>
              </a:rPr>
              <a:t>lengo</a:t>
            </a:r>
            <a:r>
              <a:rPr lang="en-US" sz="2200" b="1" dirty="0">
                <a:solidFill>
                  <a:schemeClr val="bg1"/>
                </a:solidFill>
              </a:rPr>
              <a:t> la </a:t>
            </a:r>
            <a:r>
              <a:rPr lang="en-US" sz="2200" b="1" dirty="0" err="1">
                <a:solidFill>
                  <a:schemeClr val="bg1"/>
                </a:solidFill>
              </a:rPr>
              <a:t>wastani</a:t>
            </a:r>
            <a:r>
              <a:rPr lang="en-US" sz="2200" b="1" dirty="0">
                <a:solidFill>
                  <a:schemeClr val="bg1"/>
                </a:solidFill>
              </a:rPr>
              <a:t> wa </a:t>
            </a:r>
            <a:r>
              <a:rPr lang="en-US" sz="2200" b="1" dirty="0" err="1">
                <a:solidFill>
                  <a:schemeClr val="bg1"/>
                </a:solidFill>
              </a:rPr>
              <a:t>tarehe</a:t>
            </a:r>
            <a:r>
              <a:rPr lang="en-US" sz="2200" b="1" dirty="0">
                <a:solidFill>
                  <a:schemeClr val="bg1"/>
                </a:solidFill>
              </a:rPr>
              <a:t> za 2028</a:t>
            </a:r>
          </a:p>
          <a:p>
            <a:pPr algn="ctr"/>
            <a:endParaRPr lang="en-US" sz="2200" dirty="0">
              <a:solidFill>
                <a:schemeClr val="bg1"/>
              </a:solidFill>
            </a:endParaRPr>
          </a:p>
        </p:txBody>
      </p:sp>
      <p:sp>
        <p:nvSpPr>
          <p:cNvPr id="14" name="TextBox 13">
            <a:extLst>
              <a:ext uri="{FF2B5EF4-FFF2-40B4-BE49-F238E27FC236}">
                <a16:creationId xmlns="" xmlns:a16="http://schemas.microsoft.com/office/drawing/2014/main" id="{DC597122-9D64-CE41-827B-E0D0D402BBA7}"/>
              </a:ext>
            </a:extLst>
          </p:cNvPr>
          <p:cNvSpPr txBox="1"/>
          <p:nvPr/>
        </p:nvSpPr>
        <p:spPr>
          <a:xfrm>
            <a:off x="948216" y="4358826"/>
            <a:ext cx="2455817" cy="2462213"/>
          </a:xfrm>
          <a:prstGeom prst="rect">
            <a:avLst/>
          </a:prstGeom>
          <a:noFill/>
        </p:spPr>
        <p:txBody>
          <a:bodyPr wrap="square" rtlCol="0">
            <a:spAutoFit/>
          </a:bodyPr>
          <a:lstStyle/>
          <a:p>
            <a:pPr algn="ctr"/>
            <a:r>
              <a:rPr lang="en-US" sz="2200" b="1" dirty="0" err="1">
                <a:solidFill>
                  <a:schemeClr val="bg1"/>
                </a:solidFill>
              </a:rPr>
              <a:t>Kampuni</a:t>
            </a:r>
            <a:r>
              <a:rPr lang="en-US" sz="2200" b="1" dirty="0">
                <a:solidFill>
                  <a:schemeClr val="bg1"/>
                </a:solidFill>
              </a:rPr>
              <a:t> </a:t>
            </a:r>
            <a:r>
              <a:rPr lang="en-US" sz="2200" b="1" dirty="0" err="1">
                <a:solidFill>
                  <a:schemeClr val="bg1"/>
                </a:solidFill>
              </a:rPr>
              <a:t>ya</a:t>
            </a:r>
            <a:r>
              <a:rPr lang="en-US" sz="2200" b="1" dirty="0">
                <a:solidFill>
                  <a:schemeClr val="bg1"/>
                </a:solidFill>
              </a:rPr>
              <a:t> </a:t>
            </a:r>
            <a:r>
              <a:rPr lang="en-US" sz="2200" b="1" dirty="0" err="1">
                <a:solidFill>
                  <a:schemeClr val="bg1"/>
                </a:solidFill>
              </a:rPr>
              <a:t>ubunifu</a:t>
            </a:r>
            <a:r>
              <a:rPr lang="en-US" sz="2200" b="1" dirty="0">
                <a:solidFill>
                  <a:schemeClr val="bg1"/>
                </a:solidFill>
              </a:rPr>
              <a:t> wa </a:t>
            </a:r>
            <a:r>
              <a:rPr lang="en-US" sz="2200" b="1" dirty="0" err="1">
                <a:solidFill>
                  <a:schemeClr val="bg1"/>
                </a:solidFill>
              </a:rPr>
              <a:t>mavazi</a:t>
            </a:r>
            <a:r>
              <a:rPr lang="en-US" sz="2200" b="1" dirty="0">
                <a:solidFill>
                  <a:schemeClr val="bg1"/>
                </a:solidFill>
              </a:rPr>
              <a:t> H&amp;M </a:t>
            </a:r>
            <a:r>
              <a:rPr lang="en-US" sz="2200" b="1" dirty="0" err="1">
                <a:solidFill>
                  <a:schemeClr val="bg1"/>
                </a:solidFill>
              </a:rPr>
              <a:t>imetoa</a:t>
            </a:r>
            <a:r>
              <a:rPr lang="en-US" sz="2200" b="1" dirty="0">
                <a:solidFill>
                  <a:schemeClr val="bg1"/>
                </a:solidFill>
              </a:rPr>
              <a:t> </a:t>
            </a:r>
            <a:r>
              <a:rPr lang="en-US" sz="2200" b="1" dirty="0" err="1">
                <a:solidFill>
                  <a:schemeClr val="bg1"/>
                </a:solidFill>
              </a:rPr>
              <a:t>ahadi</a:t>
            </a:r>
            <a:r>
              <a:rPr lang="en-US" sz="2200" b="1" dirty="0">
                <a:solidFill>
                  <a:schemeClr val="bg1"/>
                </a:solidFill>
              </a:rPr>
              <a:t> </a:t>
            </a:r>
            <a:r>
              <a:rPr lang="en-US" sz="2200" b="1" dirty="0" err="1">
                <a:solidFill>
                  <a:srgbClr val="FFC000"/>
                </a:solidFill>
              </a:rPr>
              <a:t>kuongeza</a:t>
            </a:r>
            <a:r>
              <a:rPr lang="en-US" sz="2200" b="1" dirty="0">
                <a:solidFill>
                  <a:srgbClr val="FFC000"/>
                </a:solidFill>
              </a:rPr>
              <a:t> </a:t>
            </a:r>
            <a:r>
              <a:rPr lang="en-US" sz="2200" b="1" dirty="0" err="1">
                <a:solidFill>
                  <a:srgbClr val="FFC000"/>
                </a:solidFill>
              </a:rPr>
              <a:t>ufanisi</a:t>
            </a:r>
            <a:r>
              <a:rPr lang="en-US" sz="2200" b="1" dirty="0">
                <a:solidFill>
                  <a:srgbClr val="FFC000"/>
                </a:solidFill>
              </a:rPr>
              <a:t> wa </a:t>
            </a:r>
            <a:r>
              <a:rPr lang="en-US" sz="2200" b="1" dirty="0" err="1">
                <a:solidFill>
                  <a:srgbClr val="FFC000"/>
                </a:solidFill>
              </a:rPr>
              <a:t>nishati</a:t>
            </a:r>
            <a:r>
              <a:rPr lang="en-US" sz="2200" b="1" dirty="0">
                <a:solidFill>
                  <a:srgbClr val="FFC000"/>
                </a:solidFill>
              </a:rPr>
              <a:t> </a:t>
            </a:r>
            <a:r>
              <a:rPr lang="en-US" sz="2200" b="1" dirty="0" err="1">
                <a:solidFill>
                  <a:srgbClr val="FFC000"/>
                </a:solidFill>
              </a:rPr>
              <a:t>yake</a:t>
            </a:r>
            <a:endParaRPr lang="en-US" sz="2200" b="1" dirty="0">
              <a:solidFill>
                <a:srgbClr val="FFC000"/>
              </a:solidFill>
            </a:endParaRPr>
          </a:p>
          <a:p>
            <a:pPr algn="ctr"/>
            <a:r>
              <a:rPr lang="en-US" sz="2200" b="1" dirty="0" err="1">
                <a:solidFill>
                  <a:schemeClr val="bg1"/>
                </a:solidFill>
              </a:rPr>
              <a:t>ifikapo</a:t>
            </a:r>
            <a:r>
              <a:rPr lang="en-US" sz="2200" b="1" dirty="0">
                <a:solidFill>
                  <a:schemeClr val="bg1"/>
                </a:solidFill>
              </a:rPr>
              <a:t> 2030 </a:t>
            </a:r>
          </a:p>
          <a:p>
            <a:pPr algn="ctr"/>
            <a:endParaRPr lang="en-US" sz="2200" dirty="0"/>
          </a:p>
        </p:txBody>
      </p:sp>
      <p:sp>
        <p:nvSpPr>
          <p:cNvPr id="20" name="Rounded Rectangle 19">
            <a:extLst>
              <a:ext uri="{FF2B5EF4-FFF2-40B4-BE49-F238E27FC236}">
                <a16:creationId xmlns="" xmlns:a16="http://schemas.microsoft.com/office/drawing/2014/main" id="{E68B8055-BC14-0E4D-9EB8-D16169985E42}"/>
              </a:ext>
            </a:extLst>
          </p:cNvPr>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C056FE9E-F73E-C14F-BAE1-BBFF26AF5F1E}"/>
              </a:ext>
            </a:extLst>
          </p:cNvPr>
          <p:cNvSpPr txBox="1"/>
          <p:nvPr/>
        </p:nvSpPr>
        <p:spPr>
          <a:xfrm>
            <a:off x="8323357" y="4358826"/>
            <a:ext cx="3274718" cy="2123658"/>
          </a:xfrm>
          <a:prstGeom prst="rect">
            <a:avLst/>
          </a:prstGeom>
          <a:noFill/>
        </p:spPr>
        <p:txBody>
          <a:bodyPr wrap="square" rtlCol="0">
            <a:spAutoFit/>
          </a:bodyPr>
          <a:lstStyle/>
          <a:p>
            <a:pPr algn="ctr"/>
            <a:r>
              <a:rPr lang="en-US" sz="2200" b="1" dirty="0">
                <a:solidFill>
                  <a:schemeClr val="bg1"/>
                </a:solidFill>
              </a:rPr>
              <a:t>Microsoft </a:t>
            </a:r>
            <a:r>
              <a:rPr lang="en-US" sz="2200" b="1" dirty="0" err="1">
                <a:solidFill>
                  <a:schemeClr val="bg1"/>
                </a:solidFill>
              </a:rPr>
              <a:t>imeahidi</a:t>
            </a:r>
            <a:r>
              <a:rPr lang="en-US" sz="2200" b="1" dirty="0">
                <a:solidFill>
                  <a:schemeClr val="bg1"/>
                </a:solidFill>
              </a:rPr>
              <a:t> </a:t>
            </a:r>
            <a:r>
              <a:rPr lang="en-US" sz="2200" b="1" dirty="0" err="1">
                <a:solidFill>
                  <a:schemeClr val="bg1"/>
                </a:solidFill>
              </a:rPr>
              <a:t>kupinga</a:t>
            </a:r>
            <a:r>
              <a:rPr lang="en-US" sz="2200" b="1" dirty="0">
                <a:solidFill>
                  <a:schemeClr val="bg1"/>
                </a:solidFill>
              </a:rPr>
              <a:t> </a:t>
            </a:r>
            <a:r>
              <a:rPr lang="en-US" sz="2200" b="1" dirty="0" err="1" smtClean="0">
                <a:solidFill>
                  <a:schemeClr val="bg1"/>
                </a:solidFill>
              </a:rPr>
              <a:t>kuzalisha</a:t>
            </a:r>
            <a:r>
              <a:rPr lang="en-US" sz="2200" b="1" dirty="0" smtClean="0">
                <a:solidFill>
                  <a:schemeClr val="bg1"/>
                </a:solidFill>
              </a:rPr>
              <a:t> </a:t>
            </a:r>
            <a:r>
              <a:rPr lang="en-US" sz="2200" b="1" dirty="0" err="1" smtClean="0">
                <a:solidFill>
                  <a:schemeClr val="bg1"/>
                </a:solidFill>
              </a:rPr>
              <a:t>hewa</a:t>
            </a:r>
            <a:r>
              <a:rPr lang="en-US" sz="2200" b="1" dirty="0" smtClean="0">
                <a:solidFill>
                  <a:schemeClr val="bg1"/>
                </a:solidFill>
              </a:rPr>
              <a:t> </a:t>
            </a:r>
            <a:r>
              <a:rPr lang="en-US" sz="2200" b="1" dirty="0" err="1">
                <a:solidFill>
                  <a:schemeClr val="bg1"/>
                </a:solidFill>
              </a:rPr>
              <a:t>ukaa</a:t>
            </a:r>
            <a:r>
              <a:rPr lang="en-US" sz="2200" b="1" dirty="0">
                <a:solidFill>
                  <a:schemeClr val="bg1"/>
                </a:solidFill>
              </a:rPr>
              <a:t> </a:t>
            </a:r>
            <a:r>
              <a:rPr lang="en-US" sz="2200" b="1" dirty="0" err="1">
                <a:solidFill>
                  <a:schemeClr val="bg1"/>
                </a:solidFill>
              </a:rPr>
              <a:t>ifikapo</a:t>
            </a:r>
            <a:r>
              <a:rPr lang="en-US" sz="2200" b="1" dirty="0">
                <a:solidFill>
                  <a:schemeClr val="bg1"/>
                </a:solidFill>
              </a:rPr>
              <a:t> 2030, </a:t>
            </a:r>
            <a:r>
              <a:rPr lang="en-US" sz="2200" b="1" dirty="0" err="1">
                <a:solidFill>
                  <a:srgbClr val="FFC000"/>
                </a:solidFill>
              </a:rPr>
              <a:t>kuondoa</a:t>
            </a:r>
            <a:r>
              <a:rPr lang="en-US" sz="2200" b="1" dirty="0">
                <a:solidFill>
                  <a:srgbClr val="FFC000"/>
                </a:solidFill>
              </a:rPr>
              <a:t> </a:t>
            </a:r>
            <a:r>
              <a:rPr lang="en-US" sz="2200" b="1" dirty="0" err="1">
                <a:solidFill>
                  <a:srgbClr val="FFC000"/>
                </a:solidFill>
              </a:rPr>
              <a:t>gesi</a:t>
            </a:r>
            <a:r>
              <a:rPr lang="en-US" sz="2200" b="1" dirty="0">
                <a:solidFill>
                  <a:srgbClr val="FFC000"/>
                </a:solidFill>
              </a:rPr>
              <a:t> </a:t>
            </a:r>
            <a:r>
              <a:rPr lang="en-US" sz="2200" b="1" dirty="0" err="1">
                <a:solidFill>
                  <a:srgbClr val="FFC000"/>
                </a:solidFill>
              </a:rPr>
              <a:t>ukaa</a:t>
            </a:r>
            <a:r>
              <a:rPr lang="en-US" sz="2200" b="1" dirty="0">
                <a:solidFill>
                  <a:srgbClr val="FFC000"/>
                </a:solidFill>
              </a:rPr>
              <a:t> </a:t>
            </a:r>
            <a:r>
              <a:rPr lang="en-US" sz="2200" b="1" dirty="0" err="1">
                <a:solidFill>
                  <a:srgbClr val="FFC000"/>
                </a:solidFill>
              </a:rPr>
              <a:t>zaidi</a:t>
            </a:r>
            <a:r>
              <a:rPr lang="en-US" sz="2200" b="1" dirty="0">
                <a:solidFill>
                  <a:srgbClr val="FFC000"/>
                </a:solidFill>
              </a:rPr>
              <a:t> </a:t>
            </a:r>
            <a:r>
              <a:rPr lang="en-US" sz="2200" b="1" dirty="0" err="1">
                <a:solidFill>
                  <a:srgbClr val="FFC000"/>
                </a:solidFill>
              </a:rPr>
              <a:t>ya</a:t>
            </a:r>
            <a:r>
              <a:rPr lang="en-US" sz="2200" b="1" dirty="0">
                <a:solidFill>
                  <a:srgbClr val="FFC000"/>
                </a:solidFill>
              </a:rPr>
              <a:t> </a:t>
            </a:r>
            <a:r>
              <a:rPr lang="en-US" sz="2200" b="1" dirty="0" err="1">
                <a:solidFill>
                  <a:srgbClr val="FFC000"/>
                </a:solidFill>
              </a:rPr>
              <a:t>inavyotoa</a:t>
            </a:r>
            <a:r>
              <a:rPr lang="en-US" sz="2200" b="1" dirty="0">
                <a:solidFill>
                  <a:srgbClr val="FFC000"/>
                </a:solidFill>
              </a:rPr>
              <a:t> </a:t>
            </a:r>
          </a:p>
          <a:p>
            <a:pPr algn="ctr"/>
            <a:endParaRPr lang="en-US" sz="2200" dirty="0"/>
          </a:p>
        </p:txBody>
      </p:sp>
      <p:pic>
        <p:nvPicPr>
          <p:cNvPr id="23" name="Picture 22">
            <a:extLst>
              <a:ext uri="{FF2B5EF4-FFF2-40B4-BE49-F238E27FC236}">
                <a16:creationId xmlns="" xmlns:a16="http://schemas.microsoft.com/office/drawing/2014/main" id="{F8C9868F-0654-EF43-A0FF-04C740B32E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75100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92F8F47-0580-3249-8365-37E3CE4709EC}"/>
              </a:ext>
            </a:extLst>
          </p:cNvPr>
          <p:cNvSpPr>
            <a:spLocks noGrp="1"/>
          </p:cNvSpPr>
          <p:nvPr>
            <p:ph type="ctrTitle"/>
          </p:nvPr>
        </p:nvSpPr>
        <p:spPr>
          <a:xfrm>
            <a:off x="465274" y="1233402"/>
            <a:ext cx="11261452" cy="524156"/>
          </a:xfrm>
        </p:spPr>
        <p:txBody>
          <a:bodyPr/>
          <a:lstStyle/>
          <a:p>
            <a:r>
              <a:rPr lang="en-US" dirty="0" err="1">
                <a:solidFill>
                  <a:srgbClr val="FFC84B"/>
                </a:solidFill>
              </a:rPr>
              <a:t>Igizo</a:t>
            </a:r>
            <a:r>
              <a:rPr lang="en-US" dirty="0">
                <a:solidFill>
                  <a:srgbClr val="FFC84B"/>
                </a:solidFill>
              </a:rPr>
              <a:t> </a:t>
            </a:r>
            <a:r>
              <a:rPr lang="en-US" dirty="0" smtClean="0"/>
              <a:t>la </a:t>
            </a:r>
            <a:r>
              <a:rPr lang="en-US" dirty="0" err="1"/>
              <a:t>Jitihada</a:t>
            </a:r>
            <a:r>
              <a:rPr lang="en-US" dirty="0"/>
              <a:t> </a:t>
            </a:r>
            <a:r>
              <a:rPr lang="en-US" dirty="0" err="1"/>
              <a:t>Kuhimili</a:t>
            </a:r>
            <a:r>
              <a:rPr lang="en-US" dirty="0"/>
              <a:t> </a:t>
            </a:r>
            <a:r>
              <a:rPr lang="en-US" dirty="0" err="1"/>
              <a:t>na</a:t>
            </a:r>
            <a:r>
              <a:rPr lang="en-US" dirty="0"/>
              <a:t> </a:t>
            </a:r>
            <a:r>
              <a:rPr lang="en-US" dirty="0" err="1"/>
              <a:t>Kukabili</a:t>
            </a:r>
            <a:r>
              <a:rPr lang="en-US" dirty="0"/>
              <a:t> </a:t>
            </a:r>
            <a:r>
              <a:rPr lang="en-US" dirty="0" err="1" smtClean="0"/>
              <a:t>Mabadiliko</a:t>
            </a:r>
            <a:r>
              <a:rPr lang="en-US" dirty="0" smtClean="0"/>
              <a:t> </a:t>
            </a:r>
            <a:r>
              <a:rPr lang="en-US" dirty="0" err="1"/>
              <a:t>ya</a:t>
            </a:r>
            <a:r>
              <a:rPr lang="en-US" dirty="0"/>
              <a:t> </a:t>
            </a:r>
            <a:r>
              <a:rPr lang="en-US" dirty="0" err="1" smtClean="0"/>
              <a:t>Tabianchi</a:t>
            </a:r>
            <a:r>
              <a:rPr lang="en-US" dirty="0"/>
              <a:t> </a:t>
            </a:r>
            <a:r>
              <a:rPr lang="en-US" b="0" dirty="0" err="1" smtClean="0">
                <a:solidFill>
                  <a:schemeClr val="bg1"/>
                </a:solidFill>
              </a:rPr>
              <a:t>ni</a:t>
            </a:r>
            <a:r>
              <a:rPr lang="en-US" b="0" dirty="0" smtClean="0">
                <a:solidFill>
                  <a:schemeClr val="bg1"/>
                </a:solidFill>
              </a:rPr>
              <a:t> </a:t>
            </a:r>
            <a:r>
              <a:rPr lang="en-US" b="0" dirty="0" err="1" smtClean="0">
                <a:solidFill>
                  <a:schemeClr val="bg1"/>
                </a:solidFill>
              </a:rPr>
              <a:t>mchezo</a:t>
            </a:r>
            <a:r>
              <a:rPr lang="en-US" b="0" dirty="0" smtClean="0">
                <a:solidFill>
                  <a:schemeClr val="bg1"/>
                </a:solidFill>
              </a:rPr>
              <a:t> </a:t>
            </a:r>
            <a:r>
              <a:rPr lang="en-US" b="0" dirty="0" err="1" smtClean="0">
                <a:solidFill>
                  <a:schemeClr val="bg1"/>
                </a:solidFill>
              </a:rPr>
              <a:t>wa</a:t>
            </a:r>
            <a:r>
              <a:rPr lang="en-US" b="0" dirty="0" smtClean="0">
                <a:solidFill>
                  <a:schemeClr val="bg1"/>
                </a:solidFill>
              </a:rPr>
              <a:t> </a:t>
            </a:r>
            <a:r>
              <a:rPr lang="en-US" b="0" dirty="0" err="1" smtClean="0">
                <a:solidFill>
                  <a:schemeClr val="bg1"/>
                </a:solidFill>
              </a:rPr>
              <a:t>kundi</a:t>
            </a:r>
            <a:r>
              <a:rPr lang="en-US" b="0" dirty="0" smtClean="0">
                <a:solidFill>
                  <a:schemeClr val="bg1"/>
                </a:solidFill>
              </a:rPr>
              <a:t> la </a:t>
            </a:r>
            <a:r>
              <a:rPr lang="en-US" b="0" dirty="0" err="1">
                <a:solidFill>
                  <a:schemeClr val="bg1"/>
                </a:solidFill>
              </a:rPr>
              <a:t>kuigiza</a:t>
            </a:r>
            <a:r>
              <a:rPr lang="en-US" b="0" dirty="0">
                <a:solidFill>
                  <a:schemeClr val="bg1"/>
                </a:solidFill>
              </a:rPr>
              <a:t> </a:t>
            </a:r>
            <a:r>
              <a:rPr lang="en-US" b="0" dirty="0" err="1">
                <a:solidFill>
                  <a:schemeClr val="bg1"/>
                </a:solidFill>
              </a:rPr>
              <a:t>w</a:t>
            </a:r>
            <a:r>
              <a:rPr lang="en-US" b="0" dirty="0" err="1" smtClean="0">
                <a:solidFill>
                  <a:schemeClr val="bg1"/>
                </a:solidFill>
              </a:rPr>
              <a:t>enye</a:t>
            </a:r>
            <a:r>
              <a:rPr lang="en-US" b="0" dirty="0" smtClean="0">
                <a:solidFill>
                  <a:schemeClr val="bg1"/>
                </a:solidFill>
              </a:rPr>
              <a:t> </a:t>
            </a:r>
            <a:r>
              <a:rPr lang="en-US" b="0" dirty="0" err="1">
                <a:solidFill>
                  <a:schemeClr val="bg1"/>
                </a:solidFill>
              </a:rPr>
              <a:t>dhana</a:t>
            </a:r>
            <a:r>
              <a:rPr lang="en-US" b="0" dirty="0">
                <a:solidFill>
                  <a:schemeClr val="bg1"/>
                </a:solidFill>
              </a:rPr>
              <a:t> </a:t>
            </a:r>
            <a:r>
              <a:rPr lang="en-US" b="0" dirty="0" err="1">
                <a:solidFill>
                  <a:schemeClr val="bg1"/>
                </a:solidFill>
              </a:rPr>
              <a:t>ya</a:t>
            </a:r>
            <a:r>
              <a:rPr lang="en-US" b="0" dirty="0">
                <a:solidFill>
                  <a:schemeClr val="bg1"/>
                </a:solidFill>
              </a:rPr>
              <a:t> </a:t>
            </a:r>
            <a:r>
              <a:rPr lang="en-US" b="0" dirty="0" err="1">
                <a:solidFill>
                  <a:schemeClr val="bg1"/>
                </a:solidFill>
              </a:rPr>
              <a:t>kutoa</a:t>
            </a:r>
            <a:r>
              <a:rPr lang="en-US" b="0" dirty="0">
                <a:solidFill>
                  <a:schemeClr val="bg1"/>
                </a:solidFill>
              </a:rPr>
              <a:t> </a:t>
            </a:r>
            <a:r>
              <a:rPr lang="en-US" b="0" dirty="0" err="1">
                <a:solidFill>
                  <a:schemeClr val="bg1"/>
                </a:solidFill>
              </a:rPr>
              <a:t>suluhu</a:t>
            </a:r>
            <a:r>
              <a:rPr lang="en-US" b="0" dirty="0">
                <a:solidFill>
                  <a:schemeClr val="bg1"/>
                </a:solidFill>
              </a:rPr>
              <a:t> </a:t>
            </a:r>
            <a:r>
              <a:rPr lang="en-US" b="0" dirty="0" err="1">
                <a:solidFill>
                  <a:schemeClr val="bg1"/>
                </a:solidFill>
              </a:rPr>
              <a:t>ya</a:t>
            </a:r>
            <a:r>
              <a:rPr lang="en-US" b="0" dirty="0">
                <a:solidFill>
                  <a:schemeClr val="bg1"/>
                </a:solidFill>
              </a:rPr>
              <a:t> </a:t>
            </a:r>
            <a:r>
              <a:rPr lang="en-US" b="0" dirty="0" err="1" smtClean="0">
                <a:solidFill>
                  <a:schemeClr val="bg1"/>
                </a:solidFill>
              </a:rPr>
              <a:t>kukabiliana</a:t>
            </a:r>
            <a:r>
              <a:rPr lang="en-US" b="0" dirty="0" smtClean="0">
                <a:solidFill>
                  <a:schemeClr val="bg1"/>
                </a:solidFill>
              </a:rPr>
              <a:t> </a:t>
            </a:r>
            <a:r>
              <a:rPr lang="en-US" b="0" dirty="0" err="1" smtClean="0">
                <a:solidFill>
                  <a:schemeClr val="bg1"/>
                </a:solidFill>
              </a:rPr>
              <a:t>na</a:t>
            </a:r>
            <a:r>
              <a:rPr lang="en-US" b="0" dirty="0" smtClean="0">
                <a:solidFill>
                  <a:schemeClr val="bg1"/>
                </a:solidFill>
              </a:rPr>
              <a:t> </a:t>
            </a:r>
            <a:r>
              <a:rPr lang="en-US" b="0" dirty="0" err="1" smtClean="0">
                <a:solidFill>
                  <a:schemeClr val="bg1"/>
                </a:solidFill>
              </a:rPr>
              <a:t>mabadiliko</a:t>
            </a:r>
            <a:r>
              <a:rPr lang="en-US" b="0" dirty="0" smtClean="0">
                <a:solidFill>
                  <a:schemeClr val="bg1"/>
                </a:solidFill>
              </a:rPr>
              <a:t> </a:t>
            </a:r>
            <a:r>
              <a:rPr lang="en-US" b="0" dirty="0" err="1">
                <a:solidFill>
                  <a:schemeClr val="bg1"/>
                </a:solidFill>
              </a:rPr>
              <a:t>ya</a:t>
            </a:r>
            <a:r>
              <a:rPr lang="en-US" b="0" dirty="0">
                <a:solidFill>
                  <a:schemeClr val="bg1"/>
                </a:solidFill>
              </a:rPr>
              <a:t> </a:t>
            </a:r>
            <a:r>
              <a:rPr lang="en-US" b="0" dirty="0" err="1" smtClean="0">
                <a:solidFill>
                  <a:schemeClr val="bg1"/>
                </a:solidFill>
              </a:rPr>
              <a:t>tabianchi</a:t>
            </a:r>
            <a:r>
              <a:rPr lang="en-US" b="0" dirty="0">
                <a:solidFill>
                  <a:schemeClr val="bg1"/>
                </a:solidFill>
              </a:rPr>
              <a:t>.</a:t>
            </a:r>
          </a:p>
        </p:txBody>
      </p:sp>
      <p:sp>
        <p:nvSpPr>
          <p:cNvPr id="4" name="Content Placeholder 2">
            <a:extLst>
              <a:ext uri="{FF2B5EF4-FFF2-40B4-BE49-F238E27FC236}">
                <a16:creationId xmlns="" xmlns:a16="http://schemas.microsoft.com/office/drawing/2014/main" id="{BED66A4B-2C3C-4997-AC7E-086CC4F671E2}"/>
              </a:ext>
            </a:extLst>
          </p:cNvPr>
          <p:cNvSpPr txBox="1">
            <a:spLocks/>
          </p:cNvSpPr>
          <p:nvPr/>
        </p:nvSpPr>
        <p:spPr>
          <a:xfrm>
            <a:off x="798094" y="2517487"/>
            <a:ext cx="2290011" cy="5510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Helvetica" pitchFamily="2" charset="0"/>
              </a:rPr>
              <a:t>Data </a:t>
            </a:r>
            <a:r>
              <a:rPr lang="en-US" b="1" dirty="0" err="1">
                <a:solidFill>
                  <a:schemeClr val="bg1"/>
                </a:solidFill>
                <a:latin typeface="Helvetica" pitchFamily="2" charset="0"/>
              </a:rPr>
              <a:t>halisi</a:t>
            </a:r>
            <a:endParaRPr lang="en-US" b="1" dirty="0">
              <a:solidFill>
                <a:schemeClr val="bg1"/>
              </a:solidFill>
              <a:latin typeface="Helvetica" pitchFamily="2" charset="0"/>
            </a:endParaRPr>
          </a:p>
          <a:p>
            <a:pPr marL="0" indent="0">
              <a:buNone/>
            </a:pPr>
            <a:endParaRPr lang="en-US" b="1" dirty="0">
              <a:solidFill>
                <a:schemeClr val="bg1"/>
              </a:solidFill>
              <a:latin typeface="Helvetica" pitchFamily="2" charset="0"/>
            </a:endParaRPr>
          </a:p>
        </p:txBody>
      </p:sp>
      <p:sp>
        <p:nvSpPr>
          <p:cNvPr id="10" name="Content Placeholder 2">
            <a:extLst>
              <a:ext uri="{FF2B5EF4-FFF2-40B4-BE49-F238E27FC236}">
                <a16:creationId xmlns="" xmlns:a16="http://schemas.microsoft.com/office/drawing/2014/main" id="{3482D30B-3B8B-FA4F-894C-671550092A6F}"/>
              </a:ext>
            </a:extLst>
          </p:cNvPr>
          <p:cNvSpPr txBox="1">
            <a:spLocks/>
          </p:cNvSpPr>
          <p:nvPr/>
        </p:nvSpPr>
        <p:spPr>
          <a:xfrm>
            <a:off x="4006516" y="2517487"/>
            <a:ext cx="3574691" cy="59986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err="1" smtClean="0">
                <a:solidFill>
                  <a:schemeClr val="bg1"/>
                </a:solidFill>
                <a:latin typeface="Helvetica" pitchFamily="2" charset="0"/>
              </a:rPr>
              <a:t>Mfumo</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wa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Igizo</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kwa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Komputa</a:t>
            </a:r>
            <a:endParaRPr lang="en-US" b="1" dirty="0">
              <a:solidFill>
                <a:schemeClr val="bg1"/>
              </a:solidFill>
              <a:latin typeface="Helvetica" pitchFamily="2" charset="0"/>
            </a:endParaRPr>
          </a:p>
          <a:p>
            <a:pPr marL="0" indent="0" algn="ctr">
              <a:buNone/>
            </a:pPr>
            <a:endParaRPr lang="en-US" b="1" dirty="0">
              <a:solidFill>
                <a:schemeClr val="bg1"/>
              </a:solidFill>
              <a:latin typeface="Helvetica" pitchFamily="2" charset="0"/>
            </a:endParaRPr>
          </a:p>
        </p:txBody>
      </p:sp>
      <p:sp>
        <p:nvSpPr>
          <p:cNvPr id="11" name="Content Placeholder 2">
            <a:extLst>
              <a:ext uri="{FF2B5EF4-FFF2-40B4-BE49-F238E27FC236}">
                <a16:creationId xmlns="" xmlns:a16="http://schemas.microsoft.com/office/drawing/2014/main" id="{1072C174-6354-E140-921E-B83DBD11652A}"/>
              </a:ext>
            </a:extLst>
          </p:cNvPr>
          <p:cNvSpPr txBox="1">
            <a:spLocks/>
          </p:cNvSpPr>
          <p:nvPr/>
        </p:nvSpPr>
        <p:spPr>
          <a:xfrm>
            <a:off x="8229754" y="2517487"/>
            <a:ext cx="3149125" cy="67785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err="1" smtClean="0">
                <a:solidFill>
                  <a:schemeClr val="bg1"/>
                </a:solidFill>
                <a:latin typeface="Helvetica" pitchFamily="2" charset="0"/>
              </a:rPr>
              <a:t>Muonekano</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wa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Mkutano</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wa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Umoja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wa</a:t>
            </a:r>
            <a:r>
              <a:rPr lang="en-US" b="1" dirty="0" smtClean="0">
                <a:solidFill>
                  <a:schemeClr val="bg1"/>
                </a:solidFill>
                <a:latin typeface="Helvetica" pitchFamily="2" charset="0"/>
              </a:rPr>
              <a:t> </a:t>
            </a:r>
            <a:r>
              <a:rPr lang="en-US" b="1" dirty="0" err="1" smtClean="0">
                <a:solidFill>
                  <a:schemeClr val="bg1"/>
                </a:solidFill>
                <a:latin typeface="Helvetica" pitchFamily="2" charset="0"/>
              </a:rPr>
              <a:t>Mataifa</a:t>
            </a:r>
            <a:r>
              <a:rPr lang="en-US" b="1" dirty="0" smtClean="0">
                <a:solidFill>
                  <a:schemeClr val="bg1"/>
                </a:solidFill>
                <a:latin typeface="Helvetica" pitchFamily="2" charset="0"/>
              </a:rPr>
              <a:t> </a:t>
            </a:r>
            <a:endParaRPr lang="en-US" b="1" dirty="0">
              <a:solidFill>
                <a:schemeClr val="bg1"/>
              </a:solidFill>
              <a:latin typeface="Helvetica" pitchFamily="2" charset="0"/>
            </a:endParaRPr>
          </a:p>
          <a:p>
            <a:pPr marL="0" indent="0">
              <a:buNone/>
            </a:pPr>
            <a:endParaRPr lang="en-US" b="1" dirty="0">
              <a:solidFill>
                <a:schemeClr val="bg1"/>
              </a:solidFill>
              <a:latin typeface="Helvetica" pitchFamily="2" charset="0"/>
            </a:endParaRPr>
          </a:p>
        </p:txBody>
      </p:sp>
      <p:pic>
        <p:nvPicPr>
          <p:cNvPr id="14" name="Picture 13">
            <a:extLst>
              <a:ext uri="{FF2B5EF4-FFF2-40B4-BE49-F238E27FC236}">
                <a16:creationId xmlns="" xmlns:a16="http://schemas.microsoft.com/office/drawing/2014/main" id="{38F92AA7-578F-AF43-A2E1-8A29E47BAC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 xmlns:a16="http://schemas.microsoft.com/office/drawing/2014/main"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 xmlns:a16="http://schemas.microsoft.com/office/drawing/2014/main" id="{51FE7106-BC8B-8947-A536-402560D0F9B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 xmlns:a16="http://schemas.microsoft.com/office/drawing/2014/main" id="{F38B3C0F-FBC9-8C49-9BEC-7F96756015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en-US" sz="1600" dirty="0" err="1">
                <a:solidFill>
                  <a:schemeClr val="bg1"/>
                </a:solidFill>
                <a:latin typeface="Helvetica Light" panose="020B0403020202020204" pitchFamily="34" charset="0"/>
                <a:ea typeface="Arial" charset="0"/>
                <a:cs typeface="Arial" charset="0"/>
              </a:rPr>
              <a:t>Chanzo</a:t>
            </a:r>
            <a:r>
              <a:rPr lang="en-US" sz="1600" dirty="0">
                <a:solidFill>
                  <a:schemeClr val="bg1"/>
                </a:solidFill>
                <a:latin typeface="Helvetica Light" panose="020B0403020202020204" pitchFamily="34" charset="0"/>
                <a:ea typeface="Arial" charset="0"/>
                <a:cs typeface="Arial" charset="0"/>
              </a:rPr>
              <a:t>: </a:t>
            </a:r>
            <a:r>
              <a:rPr lang="en-US" sz="1600" dirty="0" err="1">
                <a:solidFill>
                  <a:schemeClr val="bg1"/>
                </a:solidFill>
                <a:latin typeface="Helvetica Light" panose="020B0403020202020204" pitchFamily="34" charset="0"/>
                <a:ea typeface="Arial" charset="0"/>
                <a:cs typeface="Arial" charset="0"/>
              </a:rPr>
              <a:t>Benki</a:t>
            </a:r>
            <a:r>
              <a:rPr lang="en-US" sz="1600" dirty="0">
                <a:solidFill>
                  <a:schemeClr val="bg1"/>
                </a:solidFill>
                <a:latin typeface="Helvetica Light" panose="020B0403020202020204" pitchFamily="34" charset="0"/>
                <a:ea typeface="Arial" charset="0"/>
                <a:cs typeface="Arial" charset="0"/>
              </a:rPr>
              <a:t> </a:t>
            </a:r>
            <a:r>
              <a:rPr lang="en-US" sz="1600" dirty="0" err="1">
                <a:solidFill>
                  <a:schemeClr val="bg1"/>
                </a:solidFill>
                <a:latin typeface="Helvetica Light" panose="020B0403020202020204" pitchFamily="34" charset="0"/>
                <a:ea typeface="Arial" charset="0"/>
                <a:cs typeface="Arial" charset="0"/>
              </a:rPr>
              <a:t>ya</a:t>
            </a:r>
            <a:r>
              <a:rPr lang="en-US" sz="1600" dirty="0">
                <a:solidFill>
                  <a:schemeClr val="bg1"/>
                </a:solidFill>
                <a:latin typeface="Helvetica Light" panose="020B0403020202020204" pitchFamily="34" charset="0"/>
                <a:ea typeface="Arial" charset="0"/>
                <a:cs typeface="Arial" charset="0"/>
              </a:rPr>
              <a:t> dunia, 2020</a:t>
            </a:r>
          </a:p>
        </p:txBody>
      </p:sp>
      <p:sp>
        <p:nvSpPr>
          <p:cNvPr id="12" name="Rectangle 11">
            <a:extLst>
              <a:ext uri="{FF2B5EF4-FFF2-40B4-BE49-F238E27FC236}">
                <a16:creationId xmlns="" xmlns:a16="http://schemas.microsoft.com/office/drawing/2014/main" id="{ED279D4A-6CF1-4F96-9087-A99396B148B4}"/>
              </a:ext>
            </a:extLst>
          </p:cNvPr>
          <p:cNvSpPr/>
          <p:nvPr/>
        </p:nvSpPr>
        <p:spPr>
          <a:xfrm>
            <a:off x="465275" y="3785990"/>
            <a:ext cx="3318706" cy="2092881"/>
          </a:xfrm>
          <a:prstGeom prst="rect">
            <a:avLst/>
          </a:prstGeom>
          <a:noFill/>
        </p:spPr>
        <p:txBody>
          <a:bodyPr wrap="square">
            <a:spAutoFit/>
          </a:bodyPr>
          <a:lstStyle/>
          <a:p>
            <a:pPr algn="ctr"/>
            <a:r>
              <a:rPr lang="en-US" sz="3200" b="1" dirty="0">
                <a:solidFill>
                  <a:schemeClr val="bg1"/>
                </a:solidFill>
                <a:latin typeface="Helvetica Light" panose="020B0403020202020204" pitchFamily="34" charset="0"/>
              </a:rPr>
              <a:t>Zaidi </a:t>
            </a:r>
            <a:r>
              <a:rPr lang="en-US" sz="3200" b="1" dirty="0" err="1">
                <a:solidFill>
                  <a:schemeClr val="bg1"/>
                </a:solidFill>
                <a:latin typeface="Helvetica Light" panose="020B0403020202020204" pitchFamily="34" charset="0"/>
              </a:rPr>
              <a:t>ya</a:t>
            </a:r>
            <a:r>
              <a:rPr lang="en-US" sz="3200" b="1" dirty="0">
                <a:solidFill>
                  <a:schemeClr val="bg1"/>
                </a:solidFill>
                <a:latin typeface="Helvetica Light" panose="020B0403020202020204" pitchFamily="34" charset="0"/>
              </a:rPr>
              <a:t> </a:t>
            </a:r>
            <a:r>
              <a:rPr lang="en-US" sz="3200" b="1" dirty="0" err="1">
                <a:solidFill>
                  <a:schemeClr val="bg1"/>
                </a:solidFill>
                <a:latin typeface="Helvetica Light" panose="020B0403020202020204" pitchFamily="34" charset="0"/>
              </a:rPr>
              <a:t>mamlaka</a:t>
            </a:r>
            <a:r>
              <a:rPr lang="en-US" sz="3200" b="1" dirty="0">
                <a:solidFill>
                  <a:schemeClr val="bg1"/>
                </a:solidFill>
                <a:latin typeface="Helvetica Light" panose="020B0403020202020204" pitchFamily="34" charset="0"/>
              </a:rPr>
              <a:t> 80</a:t>
            </a:r>
            <a:r>
              <a:rPr lang="en-US" dirty="0">
                <a:solidFill>
                  <a:srgbClr val="FFC000"/>
                </a:solidFill>
                <a:latin typeface="Helvetica Light" panose="020B0403020202020204" pitchFamily="34" charset="0"/>
              </a:rPr>
              <a:t> </a:t>
            </a:r>
            <a:r>
              <a:rPr lang="en-US" sz="2200" dirty="0">
                <a:solidFill>
                  <a:srgbClr val="FFC000"/>
                </a:solidFill>
                <a:latin typeface="Helvetica Light" panose="020B0403020202020204" pitchFamily="34" charset="0"/>
              </a:rPr>
              <a:t>(</a:t>
            </a:r>
            <a:r>
              <a:rPr lang="en-US" sz="2200" dirty="0" err="1">
                <a:solidFill>
                  <a:srgbClr val="FFC000"/>
                </a:solidFill>
                <a:latin typeface="Helvetica Light" panose="020B0403020202020204" pitchFamily="34" charset="0"/>
              </a:rPr>
              <a:t>Kikanda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Kitaifa</a:t>
            </a:r>
            <a:r>
              <a:rPr lang="en-US" sz="2200" dirty="0">
                <a:solidFill>
                  <a:srgbClr val="FFC000"/>
                </a:solidFill>
                <a:latin typeface="Helvetica Light" panose="020B0403020202020204" pitchFamily="34" charset="0"/>
              </a:rPr>
              <a:t> au </a:t>
            </a:r>
            <a:r>
              <a:rPr lang="en-US" sz="2200" dirty="0" err="1">
                <a:solidFill>
                  <a:srgbClr val="FFC000"/>
                </a:solidFill>
                <a:latin typeface="Helvetica Light" panose="020B0403020202020204" pitchFamily="34" charset="0"/>
              </a:rPr>
              <a:t>chini</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ya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kitaifa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zimeweka</a:t>
            </a:r>
            <a:r>
              <a:rPr lang="en-US" sz="2200" dirty="0">
                <a:solidFill>
                  <a:srgbClr val="FFC000"/>
                </a:solidFill>
                <a:latin typeface="Helvetica Light" panose="020B0403020202020204" pitchFamily="34" charset="0"/>
              </a:rPr>
              <a:t> au </a:t>
            </a:r>
            <a:r>
              <a:rPr lang="en-US" sz="2200" dirty="0" err="1">
                <a:solidFill>
                  <a:srgbClr val="FFC000"/>
                </a:solidFill>
                <a:latin typeface="Helvetica Light" panose="020B0403020202020204" pitchFamily="34" charset="0"/>
              </a:rPr>
              <a:t>zinazingatia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bei</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ya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hewa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ukaa</a:t>
            </a:r>
            <a:endParaRPr lang="en-US" sz="2200" dirty="0">
              <a:solidFill>
                <a:srgbClr val="FFC000"/>
              </a:solidFill>
              <a:latin typeface="Helvetica Light" panose="020B0403020202020204" pitchFamily="34" charset="0"/>
            </a:endParaRPr>
          </a:p>
        </p:txBody>
      </p:sp>
      <p:sp>
        <p:nvSpPr>
          <p:cNvPr id="3" name="Title 2">
            <a:extLst>
              <a:ext uri="{FF2B5EF4-FFF2-40B4-BE49-F238E27FC236}">
                <a16:creationId xmlns="" xmlns:a16="http://schemas.microsoft.com/office/drawing/2014/main" id="{D94AB8B1-EDA9-164E-A27C-0B0B765499B4}"/>
              </a:ext>
            </a:extLst>
          </p:cNvPr>
          <p:cNvSpPr>
            <a:spLocks noGrp="1"/>
          </p:cNvSpPr>
          <p:nvPr>
            <p:ph type="ctrTitle"/>
          </p:nvPr>
        </p:nvSpPr>
        <p:spPr>
          <a:xfrm>
            <a:off x="465274" y="451690"/>
            <a:ext cx="11726726" cy="524156"/>
          </a:xfrm>
        </p:spPr>
        <p:txBody>
          <a:bodyPr/>
          <a:lstStyle/>
          <a:p>
            <a:r>
              <a:rPr lang="en-US" sz="3100" dirty="0" err="1">
                <a:solidFill>
                  <a:schemeClr val="bg1"/>
                </a:solidFill>
              </a:rPr>
              <a:t>Gharama</a:t>
            </a:r>
            <a:r>
              <a:rPr lang="en-US" sz="3100" dirty="0">
                <a:solidFill>
                  <a:schemeClr val="bg1"/>
                </a:solidFill>
              </a:rPr>
              <a:t> </a:t>
            </a:r>
            <a:r>
              <a:rPr lang="en-US" sz="3100" dirty="0" err="1">
                <a:solidFill>
                  <a:schemeClr val="bg1"/>
                </a:solidFill>
              </a:rPr>
              <a:t>za</a:t>
            </a:r>
            <a:r>
              <a:rPr lang="en-US" sz="3100" dirty="0">
                <a:solidFill>
                  <a:schemeClr val="bg1"/>
                </a:solidFill>
              </a:rPr>
              <a:t> </a:t>
            </a:r>
            <a:r>
              <a:rPr lang="en-US" sz="3100" dirty="0" err="1" smtClean="0">
                <a:solidFill>
                  <a:schemeClr val="bg1"/>
                </a:solidFill>
              </a:rPr>
              <a:t>kuzalisha</a:t>
            </a:r>
            <a:r>
              <a:rPr lang="en-US" sz="3100" dirty="0" smtClean="0">
                <a:solidFill>
                  <a:schemeClr val="bg1"/>
                </a:solidFill>
              </a:rPr>
              <a:t> </a:t>
            </a:r>
            <a:r>
              <a:rPr lang="en-US" sz="3100" dirty="0" err="1" smtClean="0">
                <a:solidFill>
                  <a:schemeClr val="bg1"/>
                </a:solidFill>
              </a:rPr>
              <a:t>hewa</a:t>
            </a:r>
            <a:r>
              <a:rPr lang="en-US" sz="3100" dirty="0" smtClean="0">
                <a:solidFill>
                  <a:schemeClr val="bg1"/>
                </a:solidFill>
              </a:rPr>
              <a:t> </a:t>
            </a:r>
            <a:r>
              <a:rPr lang="en-US" sz="3100" dirty="0" err="1">
                <a:solidFill>
                  <a:schemeClr val="bg1"/>
                </a:solidFill>
              </a:rPr>
              <a:t>ukaa</a:t>
            </a:r>
            <a:r>
              <a:rPr lang="en-US" sz="3100" dirty="0">
                <a:solidFill>
                  <a:schemeClr val="bg1"/>
                </a:solidFill>
              </a:rPr>
              <a:t> </a:t>
            </a:r>
            <a:r>
              <a:rPr lang="en-US" sz="3100" dirty="0" err="1">
                <a:solidFill>
                  <a:schemeClr val="bg1"/>
                </a:solidFill>
              </a:rPr>
              <a:t>zinatekelezwa</a:t>
            </a:r>
            <a:r>
              <a:rPr lang="en-US" sz="3100" dirty="0">
                <a:solidFill>
                  <a:schemeClr val="bg1"/>
                </a:solidFill>
              </a:rPr>
              <a:t> </a:t>
            </a:r>
            <a:r>
              <a:rPr lang="en-US" sz="3100" dirty="0" err="1">
                <a:solidFill>
                  <a:schemeClr val="bg1"/>
                </a:solidFill>
              </a:rPr>
              <a:t>duniani</a:t>
            </a:r>
            <a:r>
              <a:rPr lang="en-US" sz="3100" dirty="0">
                <a:solidFill>
                  <a:schemeClr val="bg1"/>
                </a:solidFill>
              </a:rPr>
              <a:t> </a:t>
            </a:r>
            <a:r>
              <a:rPr lang="en-US" sz="3100" dirty="0" err="1">
                <a:solidFill>
                  <a:schemeClr val="bg1"/>
                </a:solidFill>
              </a:rPr>
              <a:t>kote</a:t>
            </a:r>
            <a:endParaRPr lang="en-US" sz="3100" dirty="0"/>
          </a:p>
        </p:txBody>
      </p:sp>
      <p:pic>
        <p:nvPicPr>
          <p:cNvPr id="9" name="Content Placeholder 6">
            <a:extLst>
              <a:ext uri="{FF2B5EF4-FFF2-40B4-BE49-F238E27FC236}">
                <a16:creationId xmlns="" xmlns:a16="http://schemas.microsoft.com/office/drawing/2014/main" id="{E73AF164-47BD-194D-A56D-4AB0F5046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pic>
        <p:nvPicPr>
          <p:cNvPr id="7" name="Picture 6">
            <a:extLst>
              <a:ext uri="{FF2B5EF4-FFF2-40B4-BE49-F238E27FC236}">
                <a16:creationId xmlns="" xmlns:a16="http://schemas.microsoft.com/office/drawing/2014/main" id="{E7F98805-4AF2-1549-B5E9-9406716FB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4" y="1409700"/>
            <a:ext cx="8212755" cy="4592177"/>
          </a:xfrm>
          <a:prstGeom prst="rect">
            <a:avLst/>
          </a:prstGeom>
        </p:spPr>
      </p:pic>
      <p:pic>
        <p:nvPicPr>
          <p:cNvPr id="10" name="Picture 9">
            <a:extLst>
              <a:ext uri="{FF2B5EF4-FFF2-40B4-BE49-F238E27FC236}">
                <a16:creationId xmlns="" xmlns:a16="http://schemas.microsoft.com/office/drawing/2014/main" id="{6F0909A1-E399-2E4F-B723-1E31B340CE10}"/>
              </a:ext>
            </a:extLst>
          </p:cNvPr>
          <p:cNvPicPr>
            <a:picLocks noChangeAspect="1"/>
          </p:cNvPicPr>
          <p:nvPr/>
        </p:nvPicPr>
        <p:blipFill>
          <a:blip r:embed="rId5"/>
          <a:stretch>
            <a:fillRect/>
          </a:stretch>
        </p:blipFill>
        <p:spPr>
          <a:xfrm>
            <a:off x="3981450" y="5866588"/>
            <a:ext cx="8210550" cy="996034"/>
          </a:xfrm>
          <a:prstGeom prst="rect">
            <a:avLst/>
          </a:prstGeom>
        </p:spPr>
      </p:pic>
      <p:sp>
        <p:nvSpPr>
          <p:cNvPr id="13" name="Rectangle 12">
            <a:extLst>
              <a:ext uri="{FF2B5EF4-FFF2-40B4-BE49-F238E27FC236}">
                <a16:creationId xmlns="" xmlns:a16="http://schemas.microsoft.com/office/drawing/2014/main" id="{4F0A8C57-FD13-B04D-862A-3C3855BF067C}"/>
              </a:ext>
            </a:extLst>
          </p:cNvPr>
          <p:cNvSpPr/>
          <p:nvPr/>
        </p:nvSpPr>
        <p:spPr>
          <a:xfrm>
            <a:off x="465274" y="1211367"/>
            <a:ext cx="3191148" cy="2431435"/>
          </a:xfrm>
          <a:prstGeom prst="rect">
            <a:avLst/>
          </a:prstGeom>
          <a:noFill/>
        </p:spPr>
        <p:txBody>
          <a:bodyPr wrap="square">
            <a:spAutoFit/>
          </a:bodyPr>
          <a:lstStyle/>
          <a:p>
            <a:pPr algn="ctr"/>
            <a:r>
              <a:rPr lang="en-US" sz="2200" dirty="0">
                <a:solidFill>
                  <a:srgbClr val="FFC000"/>
                </a:solidFill>
                <a:latin typeface="Helvetica Light" panose="020B0403020202020204" pitchFamily="34" charset="0"/>
              </a:rPr>
              <a:t>Bei </a:t>
            </a:r>
            <a:r>
              <a:rPr lang="en-US" sz="2200" dirty="0" err="1">
                <a:solidFill>
                  <a:srgbClr val="FFC000"/>
                </a:solidFill>
                <a:latin typeface="Helvetica Light" panose="020B0403020202020204" pitchFamily="34" charset="0"/>
              </a:rPr>
              <a:t>ya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sasa</a:t>
            </a:r>
            <a:r>
              <a:rPr lang="en-US" sz="2200" dirty="0">
                <a:solidFill>
                  <a:srgbClr val="FFC000"/>
                </a:solidFill>
                <a:latin typeface="Helvetica Light" panose="020B0403020202020204" pitchFamily="34" charset="0"/>
              </a:rPr>
              <a:t> au </a:t>
            </a:r>
            <a:r>
              <a:rPr lang="en-US" sz="2200" dirty="0" err="1">
                <a:solidFill>
                  <a:srgbClr val="FFC000"/>
                </a:solidFill>
                <a:latin typeface="Helvetica Light" panose="020B0403020202020204" pitchFamily="34" charset="0"/>
              </a:rPr>
              <a:t>iliyopangwa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ya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hewa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ukaa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hushughulikia</a:t>
            </a:r>
            <a:r>
              <a:rPr lang="en-US" sz="2200" dirty="0">
                <a:solidFill>
                  <a:srgbClr val="FFC000"/>
                </a:solidFill>
                <a:latin typeface="Helvetica Light" panose="020B0403020202020204" pitchFamily="34" charset="0"/>
              </a:rPr>
              <a:t> </a:t>
            </a:r>
            <a:r>
              <a:rPr lang="en-US" sz="3200" b="1" dirty="0" err="1">
                <a:solidFill>
                  <a:schemeClr val="bg1"/>
                </a:solidFill>
                <a:latin typeface="Helvetica Light" panose="020B0403020202020204" pitchFamily="34" charset="0"/>
              </a:rPr>
              <a:t>asilimia</a:t>
            </a:r>
            <a:r>
              <a:rPr lang="en-US" sz="3200" b="1" dirty="0">
                <a:solidFill>
                  <a:schemeClr val="bg1"/>
                </a:solidFill>
                <a:latin typeface="Helvetica Light" panose="020B0403020202020204" pitchFamily="34" charset="0"/>
              </a:rPr>
              <a:t> </a:t>
            </a:r>
            <a:r>
              <a:rPr lang="en-US" sz="3200" b="1" dirty="0" err="1">
                <a:solidFill>
                  <a:schemeClr val="bg1"/>
                </a:solidFill>
                <a:latin typeface="Helvetica Light" panose="020B0403020202020204" pitchFamily="34" charset="0"/>
              </a:rPr>
              <a:t>ishirini</a:t>
            </a:r>
            <a:r>
              <a:rPr lang="en-US" sz="3200" b="1" dirty="0">
                <a:solidFill>
                  <a:schemeClr val="bg1"/>
                </a:solidFill>
                <a:latin typeface="Helvetica Light" panose="020B0403020202020204" pitchFamily="34" charset="0"/>
              </a:rPr>
              <a:t> </a:t>
            </a:r>
            <a:r>
              <a:rPr lang="en-US" sz="3200" b="1" dirty="0" err="1">
                <a:solidFill>
                  <a:schemeClr val="bg1"/>
                </a:solidFill>
                <a:latin typeface="Helvetica Light" panose="020B0403020202020204" pitchFamily="34" charset="0"/>
              </a:rPr>
              <a:t>na</a:t>
            </a:r>
            <a:r>
              <a:rPr lang="en-US" sz="3200" b="1" dirty="0">
                <a:solidFill>
                  <a:schemeClr val="bg1"/>
                </a:solidFill>
                <a:latin typeface="Helvetica Light" panose="020B0403020202020204" pitchFamily="34" charset="0"/>
              </a:rPr>
              <a:t> </a:t>
            </a:r>
            <a:r>
              <a:rPr lang="en-US" sz="3200" b="1" dirty="0" err="1">
                <a:solidFill>
                  <a:schemeClr val="bg1"/>
                </a:solidFill>
                <a:latin typeface="Helvetica Light" panose="020B0403020202020204" pitchFamily="34" charset="0"/>
              </a:rPr>
              <a:t>mbili</a:t>
            </a:r>
            <a:r>
              <a:rPr lang="en-US" sz="3200" b="1" dirty="0">
                <a:solidFill>
                  <a:schemeClr val="bg1"/>
                </a:solidFill>
                <a:latin typeface="Helvetica Light" panose="020B0403020202020204" pitchFamily="34" charset="0"/>
              </a:rPr>
              <a:t> </a:t>
            </a:r>
            <a:r>
              <a:rPr lang="en-US" sz="2200" dirty="0" err="1">
                <a:solidFill>
                  <a:srgbClr val="FFC000"/>
                </a:solidFill>
                <a:latin typeface="Helvetica Light" panose="020B0403020202020204" pitchFamily="34" charset="0"/>
              </a:rPr>
              <a:t>ya</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uzalishaji</a:t>
            </a:r>
            <a:r>
              <a:rPr lang="en-US" sz="2200" dirty="0">
                <a:solidFill>
                  <a:srgbClr val="FFC000"/>
                </a:solidFill>
                <a:latin typeface="Helvetica Light" panose="020B0403020202020204" pitchFamily="34" charset="0"/>
              </a:rPr>
              <a:t> wa dunia</a:t>
            </a:r>
          </a:p>
        </p:txBody>
      </p:sp>
    </p:spTree>
    <p:extLst>
      <p:ext uri="{BB962C8B-B14F-4D97-AF65-F5344CB8AC3E}">
        <p14:creationId xmlns:p14="http://schemas.microsoft.com/office/powerpoint/2010/main" val="126654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270655" y="475321"/>
            <a:ext cx="2703923" cy="2185214"/>
          </a:xfrm>
          <a:prstGeom prst="rect">
            <a:avLst/>
          </a:prstGeom>
          <a:noFill/>
        </p:spPr>
        <p:txBody>
          <a:bodyPr wrap="square">
            <a:spAutoFit/>
          </a:bodyPr>
          <a:lstStyle/>
          <a:p>
            <a:pPr fontAlgn="base"/>
            <a:r>
              <a:rPr lang="en-US" sz="2000" i="1" dirty="0">
                <a:solidFill>
                  <a:srgbClr val="113A75"/>
                </a:solidFill>
                <a:latin typeface="Helvetica Light Oblique" panose="020B0403020202020204" pitchFamily="34" charset="0"/>
              </a:rPr>
              <a:t>“Dunia </a:t>
            </a:r>
            <a:r>
              <a:rPr lang="en-US" sz="2000" i="1" dirty="0" err="1">
                <a:solidFill>
                  <a:srgbClr val="113A75"/>
                </a:solidFill>
                <a:latin typeface="Helvetica Light Oblique" panose="020B0403020202020204" pitchFamily="34" charset="0"/>
              </a:rPr>
              <a:t>kama</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tulivyoitengeneza</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ni</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mchakato</a:t>
            </a:r>
            <a:r>
              <a:rPr lang="en-US" sz="2000" i="1" dirty="0">
                <a:solidFill>
                  <a:srgbClr val="113A75"/>
                </a:solidFill>
                <a:latin typeface="Helvetica Light Oblique" panose="020B0403020202020204" pitchFamily="34" charset="0"/>
              </a:rPr>
              <a:t> wa </a:t>
            </a:r>
            <a:r>
              <a:rPr lang="en-US" sz="2000" i="1" dirty="0" err="1">
                <a:solidFill>
                  <a:srgbClr val="113A75"/>
                </a:solidFill>
                <a:latin typeface="Helvetica Light Oblique" panose="020B0403020202020204" pitchFamily="34" charset="0"/>
              </a:rPr>
              <a:t>mawazo</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yetu</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Haiwezi</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kubadilishwa</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bila</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kubadili</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mawazo</a:t>
            </a:r>
            <a:r>
              <a:rPr lang="en-US" sz="2000" i="1" dirty="0">
                <a:solidFill>
                  <a:srgbClr val="113A75"/>
                </a:solidFill>
                <a:latin typeface="Helvetica Light Oblique" panose="020B0403020202020204" pitchFamily="34" charset="0"/>
              </a:rPr>
              <a:t> </a:t>
            </a:r>
            <a:r>
              <a:rPr lang="en-US" sz="2000" i="1" dirty="0" err="1">
                <a:solidFill>
                  <a:srgbClr val="113A75"/>
                </a:solidFill>
                <a:latin typeface="Helvetica Light Oblique" panose="020B0403020202020204" pitchFamily="34" charset="0"/>
              </a:rPr>
              <a:t>yetu</a:t>
            </a:r>
            <a:r>
              <a:rPr lang="en-US" sz="2000" i="1" dirty="0">
                <a:solidFill>
                  <a:srgbClr val="113A75"/>
                </a:solidFill>
                <a:latin typeface="Helvetica Light Oblique" panose="020B0403020202020204" pitchFamily="34" charset="0"/>
              </a:rPr>
              <a:t>.”</a:t>
            </a:r>
          </a:p>
          <a:p>
            <a:pPr fontAlgn="base"/>
            <a:r>
              <a:rPr lang="en-US" sz="1600" b="1" dirty="0">
                <a:solidFill>
                  <a:srgbClr val="113A75"/>
                </a:solidFill>
                <a:latin typeface="Helvetica" pitchFamily="2" charset="0"/>
              </a:rPr>
              <a:t>	- Albert Einstein</a:t>
            </a:r>
          </a:p>
        </p:txBody>
      </p:sp>
      <p:sp>
        <p:nvSpPr>
          <p:cNvPr id="10" name="Rectangle 9">
            <a:extLst>
              <a:ext uri="{FF2B5EF4-FFF2-40B4-BE49-F238E27FC236}">
                <a16:creationId xmlns="" xmlns:a16="http://schemas.microsoft.com/office/drawing/2014/main" id="{A9405449-3139-4CE4-A425-AFB07C9804CC}"/>
              </a:ext>
            </a:extLst>
          </p:cNvPr>
          <p:cNvSpPr/>
          <p:nvPr/>
        </p:nvSpPr>
        <p:spPr>
          <a:xfrm>
            <a:off x="9297158" y="3507238"/>
            <a:ext cx="2703923" cy="2585323"/>
          </a:xfrm>
          <a:prstGeom prst="rect">
            <a:avLst/>
          </a:prstGeom>
          <a:noFill/>
        </p:spPr>
        <p:txBody>
          <a:bodyPr wrap="square">
            <a:spAutoFit/>
          </a:bodyPr>
          <a:lstStyle/>
          <a:p>
            <a:pPr fontAlgn="base"/>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Usiwe</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na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shaka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kuwa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kundi</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dogo</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lenye</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kufikiri</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raia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waliojitoa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linaweza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kuibadili</a:t>
            </a:r>
            <a:r>
              <a:rPr lang="en-US" sz="2000" i="1" dirty="0">
                <a:solidFill>
                  <a:srgbClr val="113A75"/>
                </a:solidFill>
                <a:latin typeface="Helvetica Light" panose="020B0403020202020204" pitchFamily="34" charset="0"/>
              </a:rPr>
              <a:t> dunia. </a:t>
            </a:r>
            <a:r>
              <a:rPr lang="en-US" sz="2000" i="1" dirty="0" err="1">
                <a:solidFill>
                  <a:srgbClr val="113A75"/>
                </a:solidFill>
                <a:latin typeface="Helvetica Light" panose="020B0403020202020204" pitchFamily="34" charset="0"/>
              </a:rPr>
              <a:t>Hakika</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ni</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jambo</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pekee</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ambalo</a:t>
            </a:r>
            <a:r>
              <a:rPr lang="en-US" sz="2000" i="1" dirty="0">
                <a:solidFill>
                  <a:srgbClr val="113A75"/>
                </a:solidFill>
                <a:latin typeface="Helvetica Light" panose="020B0403020202020204" pitchFamily="34" charset="0"/>
              </a:rPr>
              <a:t> </a:t>
            </a:r>
            <a:r>
              <a:rPr lang="en-US" sz="2000" i="1" dirty="0" err="1">
                <a:solidFill>
                  <a:srgbClr val="113A75"/>
                </a:solidFill>
                <a:latin typeface="Helvetica Light" panose="020B0403020202020204" pitchFamily="34" charset="0"/>
              </a:rPr>
              <a:t>tumekuwa</a:t>
            </a:r>
            <a:r>
              <a:rPr lang="en-US" sz="2000" i="1" dirty="0">
                <a:solidFill>
                  <a:srgbClr val="113A75"/>
                </a:solidFill>
                <a:latin typeface="Helvetica Light" panose="020B0403020202020204" pitchFamily="34" charset="0"/>
              </a:rPr>
              <a:t> nalo.” </a:t>
            </a:r>
            <a:r>
              <a:rPr lang="en-US" sz="2200" i="1" dirty="0">
                <a:solidFill>
                  <a:srgbClr val="113A75"/>
                </a:solidFill>
                <a:latin typeface="Helvetica Light" panose="020B0403020202020204" pitchFamily="34" charset="0"/>
              </a:rPr>
              <a:t/>
            </a:r>
            <a:br>
              <a:rPr lang="en-US" sz="2200" i="1" dirty="0">
                <a:solidFill>
                  <a:srgbClr val="113A75"/>
                </a:solidFill>
                <a:latin typeface="Helvetica Light" panose="020B0403020202020204" pitchFamily="34" charset="0"/>
              </a:rPr>
            </a:br>
            <a:r>
              <a:rPr lang="en-US" sz="2200" i="1" dirty="0">
                <a:solidFill>
                  <a:srgbClr val="113A75"/>
                </a:solidFill>
                <a:latin typeface="Helvetica Light" panose="020B0403020202020204" pitchFamily="34" charset="0"/>
              </a:rPr>
              <a:t>	</a:t>
            </a:r>
            <a:r>
              <a:rPr lang="en-US" sz="1600" b="1" dirty="0">
                <a:solidFill>
                  <a:srgbClr val="113A75"/>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564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24206" y="347279"/>
            <a:ext cx="2267794" cy="1569660"/>
          </a:xfrm>
          <a:prstGeom prst="rect">
            <a:avLst/>
          </a:prstGeom>
          <a:noFill/>
        </p:spPr>
        <p:txBody>
          <a:bodyPr wrap="square" rtlCol="0">
            <a:spAutoFit/>
          </a:bodyPr>
          <a:lstStyle/>
          <a:p>
            <a:r>
              <a:rPr lang="en-US" sz="2400" b="1" dirty="0" err="1">
                <a:solidFill>
                  <a:srgbClr val="113A75"/>
                </a:solidFill>
                <a:latin typeface="Helvetica" pitchFamily="2" charset="0"/>
                <a:cs typeface="Arial"/>
              </a:rPr>
              <a:t>Migomo</a:t>
            </a:r>
            <a:r>
              <a:rPr lang="en-US" sz="2400" b="1" dirty="0">
                <a:solidFill>
                  <a:srgbClr val="113A75"/>
                </a:solidFill>
                <a:latin typeface="Helvetica" pitchFamily="2" charset="0"/>
                <a:cs typeface="Arial"/>
              </a:rPr>
              <a:t> </a:t>
            </a:r>
            <a:r>
              <a:rPr lang="en-US" sz="2400" b="1" dirty="0" err="1" smtClean="0">
                <a:solidFill>
                  <a:srgbClr val="113A75"/>
                </a:solidFill>
                <a:latin typeface="Helvetica" pitchFamily="2" charset="0"/>
                <a:cs typeface="Arial"/>
              </a:rPr>
              <a:t>ya</a:t>
            </a:r>
            <a:r>
              <a:rPr lang="en-US" sz="2400" b="1" dirty="0" smtClean="0">
                <a:solidFill>
                  <a:srgbClr val="113A75"/>
                </a:solidFill>
                <a:latin typeface="Helvetica" pitchFamily="2" charset="0"/>
                <a:cs typeface="Arial"/>
              </a:rPr>
              <a:t> </a:t>
            </a:r>
            <a:r>
              <a:rPr lang="en-US" sz="2400" b="1" dirty="0" err="1" smtClean="0">
                <a:solidFill>
                  <a:srgbClr val="113A75"/>
                </a:solidFill>
                <a:latin typeface="Helvetica" pitchFamily="2" charset="0"/>
                <a:cs typeface="Arial"/>
              </a:rPr>
              <a:t>kuhusiana</a:t>
            </a:r>
            <a:r>
              <a:rPr lang="en-US" sz="2400" b="1" dirty="0" smtClean="0">
                <a:solidFill>
                  <a:srgbClr val="113A75"/>
                </a:solidFill>
                <a:latin typeface="Helvetica" pitchFamily="2" charset="0"/>
                <a:cs typeface="Arial"/>
              </a:rPr>
              <a:t> </a:t>
            </a:r>
            <a:r>
              <a:rPr lang="en-US" sz="2400" b="1" dirty="0" err="1" smtClean="0">
                <a:solidFill>
                  <a:srgbClr val="113A75"/>
                </a:solidFill>
                <a:latin typeface="Helvetica" pitchFamily="2" charset="0"/>
                <a:cs typeface="Arial"/>
              </a:rPr>
              <a:t>na</a:t>
            </a:r>
            <a:r>
              <a:rPr lang="en-US" sz="2400" b="1" dirty="0" smtClean="0">
                <a:solidFill>
                  <a:srgbClr val="113A75"/>
                </a:solidFill>
                <a:latin typeface="Helvetica" pitchFamily="2" charset="0"/>
                <a:cs typeface="Arial"/>
              </a:rPr>
              <a:t> </a:t>
            </a:r>
            <a:r>
              <a:rPr lang="en-US" sz="2400" b="1" dirty="0" err="1" smtClean="0">
                <a:solidFill>
                  <a:srgbClr val="113A75"/>
                </a:solidFill>
                <a:latin typeface="Helvetica" pitchFamily="2" charset="0"/>
                <a:cs typeface="Arial"/>
              </a:rPr>
              <a:t>Tabianchi</a:t>
            </a:r>
            <a:r>
              <a:rPr lang="en-US" sz="2400" b="1" dirty="0" smtClean="0">
                <a:solidFill>
                  <a:srgbClr val="113A75"/>
                </a:solidFill>
                <a:latin typeface="Helvetica" pitchFamily="2" charset="0"/>
                <a:cs typeface="Arial"/>
              </a:rPr>
              <a:t> </a:t>
            </a:r>
            <a:r>
              <a:rPr lang="en-US" sz="2400" b="1" dirty="0" err="1" smtClean="0">
                <a:solidFill>
                  <a:srgbClr val="113A75"/>
                </a:solidFill>
                <a:latin typeface="Helvetica" pitchFamily="2" charset="0"/>
                <a:cs typeface="Arial"/>
              </a:rPr>
              <a:t>ya</a:t>
            </a:r>
            <a:r>
              <a:rPr lang="en-US" sz="2400" b="1" dirty="0" smtClean="0">
                <a:solidFill>
                  <a:srgbClr val="113A75"/>
                </a:solidFill>
                <a:latin typeface="Helvetica" pitchFamily="2" charset="0"/>
                <a:cs typeface="Arial"/>
              </a:rPr>
              <a:t> </a:t>
            </a:r>
            <a:r>
              <a:rPr lang="en-US" sz="2400" b="1" dirty="0" err="1">
                <a:solidFill>
                  <a:srgbClr val="113A75"/>
                </a:solidFill>
                <a:latin typeface="Helvetica" pitchFamily="2" charset="0"/>
                <a:cs typeface="Arial"/>
              </a:rPr>
              <a:t>D</a:t>
            </a:r>
            <a:r>
              <a:rPr lang="en-US" sz="2400" b="1" dirty="0" err="1" smtClean="0">
                <a:solidFill>
                  <a:srgbClr val="113A75"/>
                </a:solidFill>
                <a:latin typeface="Helvetica" pitchFamily="2" charset="0"/>
                <a:cs typeface="Arial"/>
              </a:rPr>
              <a:t>unia</a:t>
            </a:r>
            <a:endParaRPr lang="en-US" sz="2400" b="1" dirty="0">
              <a:solidFill>
                <a:srgbClr val="113A75"/>
              </a:solidFill>
              <a:latin typeface="Helvetica" pitchFamily="2" charset="0"/>
              <a:cs typeface="Arial"/>
            </a:endParaRPr>
          </a:p>
        </p:txBody>
      </p:sp>
      <p:pic>
        <p:nvPicPr>
          <p:cNvPr id="3" name="Picture 2">
            <a:extLst>
              <a:ext uri="{FF2B5EF4-FFF2-40B4-BE49-F238E27FC236}">
                <a16:creationId xmlns="" xmlns:a16="http://schemas.microsoft.com/office/drawing/2014/main" id="{B67874E2-D1DE-8A40-9DDA-3F20D252E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924207" cy="6858000"/>
          </a:xfrm>
          <a:prstGeom prst="rect">
            <a:avLst/>
          </a:prstGeom>
        </p:spPr>
      </p:pic>
      <p:sp>
        <p:nvSpPr>
          <p:cNvPr id="9" name="Pentagon 8"/>
          <p:cNvSpPr/>
          <p:nvPr/>
        </p:nvSpPr>
        <p:spPr>
          <a:xfrm>
            <a:off x="0" y="455679"/>
            <a:ext cx="8697433"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a:solidFill>
                  <a:srgbClr val="FFC000"/>
                </a:solidFill>
                <a:latin typeface="Helvetica Light" panose="020B0403020202020204" pitchFamily="34" charset="0"/>
                <a:cs typeface="Calibri (Body)"/>
              </a:rPr>
              <a:t>Septemba</a:t>
            </a:r>
            <a:r>
              <a:rPr lang="en-US" sz="2500" b="1" dirty="0">
                <a:solidFill>
                  <a:srgbClr val="FFC000"/>
                </a:solidFill>
                <a:latin typeface="Helvetica Light" panose="020B0403020202020204" pitchFamily="34" charset="0"/>
                <a:cs typeface="Calibri (Body)"/>
              </a:rPr>
              <a:t> 2019: Zaidi </a:t>
            </a:r>
            <a:r>
              <a:rPr lang="en-US" sz="2500" b="1" dirty="0" err="1">
                <a:solidFill>
                  <a:srgbClr val="FFC000"/>
                </a:solidFill>
                <a:latin typeface="Helvetica Light" panose="020B0403020202020204" pitchFamily="34" charset="0"/>
                <a:cs typeface="Calibri (Body)"/>
              </a:rPr>
              <a:t>ya</a:t>
            </a:r>
            <a:r>
              <a:rPr lang="en-US" sz="2500" b="1" dirty="0">
                <a:solidFill>
                  <a:srgbClr val="FFC000"/>
                </a:solidFill>
                <a:latin typeface="Helvetica Light" panose="020B0403020202020204" pitchFamily="34" charset="0"/>
                <a:cs typeface="Calibri (Body)"/>
              </a:rPr>
              <a:t> </a:t>
            </a:r>
            <a:r>
              <a:rPr lang="en-US" sz="2500" b="1" dirty="0" err="1">
                <a:solidFill>
                  <a:srgbClr val="FFC000"/>
                </a:solidFill>
                <a:latin typeface="Helvetica Light" panose="020B0403020202020204" pitchFamily="34" charset="0"/>
                <a:cs typeface="Calibri (Body)"/>
              </a:rPr>
              <a:t>watu</a:t>
            </a:r>
            <a:r>
              <a:rPr lang="en-US" sz="2500" b="1" dirty="0">
                <a:solidFill>
                  <a:srgbClr val="FFC000"/>
                </a:solidFill>
                <a:latin typeface="Helvetica Light" panose="020B0403020202020204" pitchFamily="34" charset="0"/>
                <a:cs typeface="Calibri (Body)"/>
              </a:rPr>
              <a:t> </a:t>
            </a:r>
            <a:r>
              <a:rPr lang="en-US" sz="2500" b="1" dirty="0" err="1">
                <a:solidFill>
                  <a:srgbClr val="FFC000"/>
                </a:solidFill>
                <a:latin typeface="Helvetica Light" panose="020B0403020202020204" pitchFamily="34" charset="0"/>
                <a:cs typeface="Calibri (Body)"/>
              </a:rPr>
              <a:t>milioni</a:t>
            </a:r>
            <a:r>
              <a:rPr lang="en-US" sz="2500" b="1" dirty="0">
                <a:solidFill>
                  <a:srgbClr val="FFC000"/>
                </a:solidFill>
                <a:latin typeface="Helvetica Light" panose="020B0403020202020204" pitchFamily="34" charset="0"/>
                <a:cs typeface="Calibri (Body)"/>
              </a:rPr>
              <a:t> 7 </a:t>
            </a:r>
            <a:r>
              <a:rPr lang="en-US" sz="2500" b="1" dirty="0" err="1">
                <a:solidFill>
                  <a:srgbClr val="FFC000"/>
                </a:solidFill>
                <a:latin typeface="Helvetica Light" panose="020B0403020202020204" pitchFamily="34" charset="0"/>
                <a:cs typeface="Calibri (Body)"/>
              </a:rPr>
              <a:t>katika</a:t>
            </a:r>
            <a:r>
              <a:rPr lang="en-US" sz="2500" b="1" dirty="0">
                <a:solidFill>
                  <a:srgbClr val="FFC000"/>
                </a:solidFill>
                <a:latin typeface="Helvetica Light" panose="020B0403020202020204" pitchFamily="34" charset="0"/>
                <a:cs typeface="Calibri (Body)"/>
              </a:rPr>
              <a:t> </a:t>
            </a:r>
            <a:r>
              <a:rPr lang="en-US" sz="2500" b="1" dirty="0" err="1">
                <a:solidFill>
                  <a:srgbClr val="FFC000"/>
                </a:solidFill>
                <a:latin typeface="Helvetica Light" panose="020B0403020202020204" pitchFamily="34" charset="0"/>
                <a:cs typeface="Calibri (Body)"/>
              </a:rPr>
              <a:t>Nchi</a:t>
            </a:r>
            <a:r>
              <a:rPr lang="en-US" sz="2500" b="1" dirty="0">
                <a:solidFill>
                  <a:srgbClr val="FFC000"/>
                </a:solidFill>
                <a:latin typeface="Helvetica Light" panose="020B0403020202020204" pitchFamily="34" charset="0"/>
                <a:cs typeface="Calibri (Body)"/>
              </a:rPr>
              <a:t> 185</a:t>
            </a:r>
          </a:p>
        </p:txBody>
      </p:sp>
      <p:pic>
        <p:nvPicPr>
          <p:cNvPr id="7" name="Picture 6">
            <a:extLst>
              <a:ext uri="{FF2B5EF4-FFF2-40B4-BE49-F238E27FC236}">
                <a16:creationId xmlns="" xmlns:a16="http://schemas.microsoft.com/office/drawing/2014/main" id="{6FAF8D88-458E-2E41-AC27-292B56AC91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3281267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err="1">
                <a:solidFill>
                  <a:schemeClr val="bg1"/>
                </a:solidFill>
                <a:latin typeface="Helvetica Light" panose="020B0403020202020204" pitchFamily="34" charset="0"/>
                <a:ea typeface="Futura Medium" charset="0"/>
                <a:cs typeface="Futura Medium" charset="0"/>
              </a:rPr>
              <a:t>Picha</a:t>
            </a:r>
            <a:r>
              <a:rPr lang="en-US" sz="1600" dirty="0">
                <a:solidFill>
                  <a:schemeClr val="bg1"/>
                </a:solidFill>
                <a:latin typeface="Helvetica Light" panose="020B0403020202020204" pitchFamily="34" charset="0"/>
                <a:ea typeface="Futura Medium" charset="0"/>
                <a:cs typeface="Futura Medium" charset="0"/>
              </a:rPr>
              <a:t> </a:t>
            </a:r>
            <a:r>
              <a:rPr lang="en-US" sz="1600" dirty="0" err="1">
                <a:solidFill>
                  <a:schemeClr val="bg1"/>
                </a:solidFill>
                <a:latin typeface="Helvetica Light" panose="020B0403020202020204" pitchFamily="34" charset="0"/>
                <a:ea typeface="Futura Medium" charset="0"/>
                <a:cs typeface="Futura Medium" charset="0"/>
              </a:rPr>
              <a:t>na</a:t>
            </a:r>
            <a:r>
              <a:rPr lang="en-US" sz="1600" dirty="0">
                <a:solidFill>
                  <a:schemeClr val="bg1"/>
                </a:solidFill>
                <a:latin typeface="Helvetica Light" panose="020B0403020202020204" pitchFamily="34" charset="0"/>
                <a:ea typeface="Futura Medium" charset="0"/>
                <a:cs typeface="Futura Medium" charset="0"/>
              </a:rPr>
              <a:t>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 xmlns:a16="http://schemas.microsoft.com/office/drawing/2014/main" id="{9AC2DB10-CECB-4164-9B18-84C3DAD13E80}"/>
              </a:ext>
            </a:extLst>
          </p:cNvPr>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en-US" sz="6000" b="1" i="1" dirty="0" err="1">
                <a:solidFill>
                  <a:schemeClr val="bg1"/>
                </a:solidFill>
                <a:latin typeface="Helvetica Bold Oblique" pitchFamily="2" charset="0"/>
                <a:ea typeface="Calibri"/>
                <a:cs typeface="Calibri"/>
                <a:sym typeface="Calibri"/>
              </a:rPr>
              <a:t>Kipi</a:t>
            </a:r>
            <a:r>
              <a:rPr lang="en-US" sz="6000" b="1" i="1" dirty="0">
                <a:solidFill>
                  <a:schemeClr val="bg1"/>
                </a:solidFill>
                <a:latin typeface="Helvetica Bold Oblique" pitchFamily="2" charset="0"/>
                <a:ea typeface="Calibri"/>
                <a:cs typeface="Calibri"/>
                <a:sym typeface="Calibri"/>
              </a:rPr>
              <a:t> </a:t>
            </a:r>
            <a:r>
              <a:rPr lang="en-US" sz="6000" b="1" i="1" dirty="0" err="1">
                <a:solidFill>
                  <a:schemeClr val="bg1"/>
                </a:solidFill>
                <a:latin typeface="Helvetica Bold Oblique" pitchFamily="2" charset="0"/>
                <a:ea typeface="Calibri"/>
                <a:cs typeface="Calibri"/>
                <a:sym typeface="Calibri"/>
              </a:rPr>
              <a:t>unaweza</a:t>
            </a:r>
            <a:r>
              <a:rPr lang="en-US" sz="6000" b="1" i="1" dirty="0">
                <a:solidFill>
                  <a:schemeClr val="bg1"/>
                </a:solidFill>
                <a:latin typeface="Helvetica Bold Oblique" pitchFamily="2" charset="0"/>
                <a:ea typeface="Calibri"/>
                <a:cs typeface="Calibri"/>
                <a:sym typeface="Calibri"/>
              </a:rPr>
              <a:t> </a:t>
            </a:r>
            <a:r>
              <a:rPr lang="en-US" sz="6000" b="1" i="1" dirty="0" err="1">
                <a:solidFill>
                  <a:schemeClr val="bg1"/>
                </a:solidFill>
                <a:latin typeface="Helvetica Bold Oblique" pitchFamily="2" charset="0"/>
                <a:ea typeface="Calibri"/>
                <a:cs typeface="Calibri"/>
                <a:sym typeface="Calibri"/>
              </a:rPr>
              <a:t>kufanya</a:t>
            </a:r>
            <a:r>
              <a:rPr lang="en-US" sz="6000" b="1" i="1" dirty="0">
                <a:solidFill>
                  <a:schemeClr val="bg1"/>
                </a:solidFill>
                <a:latin typeface="Helvetica Bold Oblique" pitchFamily="2" charset="0"/>
                <a:ea typeface="Calibri"/>
                <a:cs typeface="Calibri"/>
                <a:sym typeface="Calibri"/>
              </a:rPr>
              <a:t>?</a:t>
            </a:r>
          </a:p>
        </p:txBody>
      </p:sp>
      <p:pic>
        <p:nvPicPr>
          <p:cNvPr id="8" name="Content Placeholder 6">
            <a:extLst>
              <a:ext uri="{FF2B5EF4-FFF2-40B4-BE49-F238E27FC236}">
                <a16:creationId xmlns="" xmlns:a16="http://schemas.microsoft.com/office/drawing/2014/main" id="{38122CEA-53CC-D94D-B310-4FF9E954F9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60540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US" dirty="0">
              <a:solidFill>
                <a:schemeClr val="tx1"/>
              </a:solidFill>
              <a:latin typeface="Century Gothic" panose="020B0502020202020204" pitchFamily="34" charset="0"/>
            </a:endParaRPr>
          </a:p>
        </p:txBody>
      </p:sp>
      <p:sp>
        <p:nvSpPr>
          <p:cNvPr id="5" name="Shape 164">
            <a:extLst>
              <a:ext uri="{FF2B5EF4-FFF2-40B4-BE49-F238E27FC236}">
                <a16:creationId xmlns="" xmlns:a16="http://schemas.microsoft.com/office/drawing/2014/main" id="{AF853E0F-F2C4-4371-9785-99868C8BEF5A}"/>
              </a:ext>
            </a:extLst>
          </p:cNvPr>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 xmlns:a16="http://schemas.microsoft.com/office/drawing/2014/main" id="{448F9D95-DA95-4CE9-8C10-3F7D95436141}"/>
              </a:ext>
            </a:extLst>
          </p:cNvPr>
          <p:cNvSpPr/>
          <p:nvPr/>
        </p:nvSpPr>
        <p:spPr>
          <a:xfrm>
            <a:off x="1236134" y="2118444"/>
            <a:ext cx="9971776" cy="3108543"/>
          </a:xfrm>
          <a:prstGeom prst="rect">
            <a:avLst/>
          </a:prstGeom>
        </p:spPr>
        <p:txBody>
          <a:bodyPr wrap="square">
            <a:spAutoFit/>
          </a:bodyPr>
          <a:lstStyle/>
          <a:p>
            <a:pPr indent="457200">
              <a:buClr>
                <a:schemeClr val="dk1"/>
              </a:buClr>
              <a:buSzPts val="1100"/>
            </a:pP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Sisi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wajumbe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wa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mkutano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wa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suluhu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za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tabia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nchi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baada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kuongoza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maafikiano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yaliyotokea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katika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a:t>
            </a:r>
            <a:r>
              <a:rPr lang="en-US" sz="2800" dirty="0" err="1">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Ingiza</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eneo</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lako</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tarehe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a:t>
            </a:r>
            <a:r>
              <a:rPr lang="en-US" sz="2800" dirty="0" err="1">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Ingiza</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tarehe</a:t>
            </a:r>
            <a:r>
              <a:rPr lang="en-US" sz="2800" dirty="0">
                <a:solidFill>
                  <a:schemeClr val="dk1"/>
                </a:solidFill>
                <a:highlight>
                  <a:srgbClr val="FFFF00"/>
                </a:highlight>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kusainiwa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kwa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niaba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kila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mwakilishi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tunakubali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wajibu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wa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kufanya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kazi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pamoja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kutumia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jitihada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zetu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zote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kutekeleza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mpango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huu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ili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kuzuia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ongezeko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la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joto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duniani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hadi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chini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digrii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mbili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za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sentigredi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juu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kiwango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kabla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ukuaji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wa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viwanda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kama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ilivyoelekezwa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kwenye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kanuni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zinazotuongoza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za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makubaliano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Paris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ya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tabia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Nchi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a:t>
            </a:r>
          </a:p>
        </p:txBody>
      </p:sp>
      <p:sp>
        <p:nvSpPr>
          <p:cNvPr id="6" name="Shape 133">
            <a:extLst>
              <a:ext uri="{FF2B5EF4-FFF2-40B4-BE49-F238E27FC236}">
                <a16:creationId xmlns="" xmlns:a16="http://schemas.microsoft.com/office/drawing/2014/main" id="{FC7FCB4E-08A1-4ABC-840A-90EA4E6E7CA6}"/>
              </a:ext>
            </a:extLst>
          </p:cNvPr>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3600" b="1" dirty="0" err="1" smtClean="0">
                <a:solidFill>
                  <a:srgbClr val="113A75"/>
                </a:solidFill>
                <a:latin typeface="Helvetica" pitchFamily="2" charset="0"/>
                <a:ea typeface="Calibri"/>
                <a:cs typeface="Calibri"/>
                <a:sym typeface="Calibri"/>
              </a:rPr>
              <a:t>Kusaini</a:t>
            </a:r>
            <a:r>
              <a:rPr lang="en-US" sz="3600" b="1" dirty="0" smtClean="0">
                <a:solidFill>
                  <a:srgbClr val="113A75"/>
                </a:solidFill>
                <a:latin typeface="Helvetica" pitchFamily="2" charset="0"/>
                <a:ea typeface="Calibri"/>
                <a:cs typeface="Calibri"/>
                <a:sym typeface="Calibri"/>
              </a:rPr>
              <a:t> </a:t>
            </a:r>
            <a:r>
              <a:rPr lang="en-US" sz="3600" b="1" dirty="0" err="1" smtClean="0">
                <a:solidFill>
                  <a:srgbClr val="113A75"/>
                </a:solidFill>
                <a:latin typeface="Helvetica" pitchFamily="2" charset="0"/>
                <a:ea typeface="Calibri"/>
                <a:cs typeface="Calibri"/>
                <a:sym typeface="Calibri"/>
              </a:rPr>
              <a:t>Mkataba</a:t>
            </a:r>
            <a:r>
              <a:rPr lang="en-US" sz="3600" b="1" dirty="0" smtClean="0">
                <a:solidFill>
                  <a:srgbClr val="113A75"/>
                </a:solidFill>
                <a:latin typeface="Helvetica" pitchFamily="2" charset="0"/>
                <a:ea typeface="Calibri"/>
                <a:cs typeface="Calibri"/>
                <a:sym typeface="Calibri"/>
              </a:rPr>
              <a:t> </a:t>
            </a:r>
            <a:r>
              <a:rPr lang="en-US" sz="3600" b="1" dirty="0" err="1" smtClean="0">
                <a:solidFill>
                  <a:srgbClr val="113A75"/>
                </a:solidFill>
                <a:latin typeface="Helvetica" pitchFamily="2" charset="0"/>
                <a:ea typeface="Calibri"/>
                <a:cs typeface="Calibri"/>
                <a:sym typeface="Calibri"/>
              </a:rPr>
              <a:t>wa</a:t>
            </a:r>
            <a:r>
              <a:rPr lang="en-US" sz="3600" b="1" dirty="0" smtClean="0">
                <a:solidFill>
                  <a:srgbClr val="113A75"/>
                </a:solidFill>
                <a:latin typeface="Helvetica" pitchFamily="2" charset="0"/>
                <a:ea typeface="Calibri"/>
                <a:cs typeface="Calibri"/>
                <a:sym typeface="Calibri"/>
              </a:rPr>
              <a:t> </a:t>
            </a:r>
            <a:r>
              <a:rPr lang="en-US" sz="3600" b="1" dirty="0" err="1" smtClean="0">
                <a:solidFill>
                  <a:srgbClr val="113A75"/>
                </a:solidFill>
                <a:latin typeface="Helvetica" pitchFamily="2" charset="0"/>
                <a:ea typeface="Calibri"/>
                <a:cs typeface="Calibri"/>
                <a:sym typeface="Calibri"/>
              </a:rPr>
              <a:t>Maridhiano</a:t>
            </a:r>
            <a:endParaRPr lang="en-US" sz="3600" b="1" dirty="0">
              <a:solidFill>
                <a:srgbClr val="113A75"/>
              </a:solidFill>
              <a:latin typeface="Helvetica" pitchFamily="2" charset="0"/>
              <a:ea typeface="Calibri"/>
              <a:cs typeface="Calibri"/>
              <a:sym typeface="Calibri"/>
            </a:endParaRPr>
          </a:p>
        </p:txBody>
      </p:sp>
    </p:spTree>
    <p:extLst>
      <p:ext uri="{BB962C8B-B14F-4D97-AF65-F5344CB8AC3E}">
        <p14:creationId xmlns:p14="http://schemas.microsoft.com/office/powerpoint/2010/main" val="61678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 xmlns:a16="http://schemas.microsoft.com/office/drawing/2014/main" id="{10572E70-D443-4B59-8D19-3ED81AC2A287}"/>
              </a:ext>
            </a:extLst>
          </p:cNvPr>
          <p:cNvSpPr txBox="1"/>
          <p:nvPr/>
        </p:nvSpPr>
        <p:spPr>
          <a:xfrm>
            <a:off x="7184571" y="844061"/>
            <a:ext cx="41253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en-US" sz="4000" b="1" dirty="0">
                <a:solidFill>
                  <a:srgbClr val="FFC84B"/>
                </a:solidFill>
                <a:latin typeface="Helvetica" pitchFamily="2" charset="0"/>
                <a:ea typeface="+mj-ea"/>
                <a:cs typeface="+mj-cs"/>
                <a:sym typeface="Calibri"/>
              </a:rPr>
              <a:t>Asante!</a:t>
            </a: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en-US" sz="3200" b="1" dirty="0" err="1">
                <a:solidFill>
                  <a:schemeClr val="bg1"/>
                </a:solidFill>
                <a:latin typeface="Helvetica" pitchFamily="2" charset="0"/>
                <a:ea typeface="+mj-ea"/>
                <a:cs typeface="+mj-cs"/>
                <a:sym typeface="Calibri"/>
              </a:rPr>
              <a:t>Tembelea</a:t>
            </a:r>
            <a:r>
              <a:rPr lang="en-US" sz="3200" b="1" dirty="0">
                <a:solidFill>
                  <a:schemeClr val="bg1"/>
                </a:solidFill>
                <a:latin typeface="Helvetica" pitchFamily="2" charset="0"/>
                <a:ea typeface="+mj-ea"/>
                <a:cs typeface="+mj-cs"/>
                <a:sym typeface="Calibri"/>
              </a:rPr>
              <a:t>:</a:t>
            </a:r>
            <a:r>
              <a:rPr lang="en-US" sz="3200" b="1" dirty="0">
                <a:latin typeface="Helvetica" pitchFamily="2" charset="0"/>
                <a:ea typeface="+mj-ea"/>
                <a:cs typeface="+mj-cs"/>
                <a:sym typeface="Calibri"/>
              </a:rPr>
              <a:t> </a:t>
            </a:r>
            <a:r>
              <a:rPr lang="en-US" sz="3200" dirty="0">
                <a:solidFill>
                  <a:srgbClr val="FFC84B"/>
                </a:solidFill>
                <a:latin typeface="Helvetica" pitchFamily="2" charset="0"/>
                <a:ea typeface="+mj-ea"/>
                <a:cs typeface="+mj-cs"/>
                <a:sym typeface="Calibri"/>
              </a:rPr>
              <a:t>climateinteractive.org</a:t>
            </a:r>
          </a:p>
        </p:txBody>
      </p:sp>
      <p:sp>
        <p:nvSpPr>
          <p:cNvPr id="5" name="Rectangle 4">
            <a:extLst>
              <a:ext uri="{FF2B5EF4-FFF2-40B4-BE49-F238E27FC236}">
                <a16:creationId xmlns=""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 xmlns:a16="http://schemas.microsoft.com/office/drawing/2014/main" id="{A006218A-040F-524B-AE4C-A03500DE30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64238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 xmlns:a16="http://schemas.microsoft.com/office/drawing/2014/main" id="{0C29CFAB-10CE-47BE-A657-F667205D9FBA}"/>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Igizo</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za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En</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-ROADS:</a:t>
            </a:r>
          </a:p>
        </p:txBody>
      </p:sp>
      <p:sp>
        <p:nvSpPr>
          <p:cNvPr id="4" name="Text Placeholder 2">
            <a:extLst>
              <a:ext uri="{FF2B5EF4-FFF2-40B4-BE49-F238E27FC236}">
                <a16:creationId xmlns="" xmlns:a16="http://schemas.microsoft.com/office/drawing/2014/main" id="{C9CD10F9-2FEE-FE40-8EF1-3204D9D39C4D}"/>
              </a:ext>
            </a:extLst>
          </p:cNvPr>
          <p:cNvSpPr txBox="1">
            <a:spLocks/>
          </p:cNvSpPr>
          <p:nvPr/>
        </p:nvSpPr>
        <p:spPr>
          <a:xfrm>
            <a:off x="0" y="6025932"/>
            <a:ext cx="12192000" cy="615696"/>
          </a:xfrm>
          <a:prstGeom prst="rect">
            <a:avLst/>
          </a:prstGeom>
          <a:noFill/>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Zaidi </a:t>
            </a:r>
            <a:r>
              <a:rPr kumimoji="0" lang="en-US" sz="2800" b="1" i="0" u="none" strike="noStrike" kern="1200" cap="none" spc="0" normalizeH="0" baseline="0" noProof="0" dirty="0" err="1">
                <a:ln>
                  <a:noFill/>
                </a:ln>
                <a:solidFill>
                  <a:srgbClr val="FFFFFF"/>
                </a:solidFill>
                <a:effectLst/>
                <a:uLnTx/>
                <a:uFillTx/>
                <a:latin typeface="Arial" panose="020B0604020202020204" pitchFamily="34" charset="0"/>
                <a:ea typeface="Calibri" charset="0"/>
                <a:cs typeface="Arial" panose="020B0604020202020204" pitchFamily="34" charset="0"/>
              </a:rPr>
              <a:t>ya</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3200" b="1" dirty="0" err="1">
                <a:solidFill>
                  <a:srgbClr val="FFBE4A"/>
                </a:solidFill>
                <a:latin typeface="Arial" panose="020B0604020202020204" pitchFamily="34" charset="0"/>
                <a:ea typeface="Calibri" charset="0"/>
                <a:cs typeface="Arial" panose="020B0604020202020204" pitchFamily="34" charset="0"/>
              </a:rPr>
              <a:t>Washiriki</a:t>
            </a:r>
            <a:r>
              <a:rPr lang="en-US" sz="3200" b="1" dirty="0">
                <a:solidFill>
                  <a:srgbClr val="FFBE4A"/>
                </a:solidFill>
                <a:latin typeface="Arial" panose="020B0604020202020204" pitchFamily="34" charset="0"/>
                <a:ea typeface="Calibri" charset="0"/>
                <a:cs typeface="Arial" panose="020B0604020202020204" pitchFamily="34" charset="0"/>
              </a:rPr>
              <a:t> 30,000</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2400" u="none" strike="noStrike" kern="1200" cap="none" spc="0" normalizeH="0" baseline="0" noProof="0" dirty="0" err="1">
                <a:ln>
                  <a:noFill/>
                </a:ln>
                <a:solidFill>
                  <a:srgbClr val="FFFFFF"/>
                </a:solidFill>
                <a:effectLst/>
                <a:uLnTx/>
                <a:uFillTx/>
                <a:latin typeface="Helvetica Light" panose="020B0403020202020204" pitchFamily="34" charset="0"/>
                <a:ea typeface="Calibri" charset="0"/>
                <a:cs typeface="Arial" panose="020B0604020202020204" pitchFamily="34" charset="0"/>
              </a:rPr>
              <a:t>katika</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Nchi</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65</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70FDC436-68F0-F945-BE76-B760384EB8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pic>
        <p:nvPicPr>
          <p:cNvPr id="2" name="Picture 1">
            <a:extLst>
              <a:ext uri="{FF2B5EF4-FFF2-40B4-BE49-F238E27FC236}">
                <a16:creationId xmlns="" xmlns:a16="http://schemas.microsoft.com/office/drawing/2014/main" id="{5F8520B0-0BA4-D847-96BB-3B01FF9E9632}"/>
              </a:ext>
            </a:extLst>
          </p:cNvPr>
          <p:cNvPicPr>
            <a:picLocks noChangeAspect="1"/>
          </p:cNvPicPr>
          <p:nvPr/>
        </p:nvPicPr>
        <p:blipFill>
          <a:blip r:embed="rId4"/>
          <a:stretch>
            <a:fillRect/>
          </a:stretch>
        </p:blipFill>
        <p:spPr>
          <a:xfrm>
            <a:off x="1023294" y="822429"/>
            <a:ext cx="10145412" cy="4974966"/>
          </a:xfrm>
          <a:prstGeom prst="rect">
            <a:avLst/>
          </a:prstGeom>
        </p:spPr>
      </p:pic>
      <p:sp>
        <p:nvSpPr>
          <p:cNvPr id="6" name="Rectangle 5">
            <a:extLst>
              <a:ext uri="{FF2B5EF4-FFF2-40B4-BE49-F238E27FC236}">
                <a16:creationId xmlns="" xmlns:a16="http://schemas.microsoft.com/office/drawing/2014/main" id="{3231C158-B60B-9C42-BA07-A70224199CA5}"/>
              </a:ext>
            </a:extLst>
          </p:cNvPr>
          <p:cNvSpPr/>
          <p:nvPr/>
        </p:nvSpPr>
        <p:spPr>
          <a:xfrm>
            <a:off x="0" y="6581001"/>
            <a:ext cx="1294522" cy="276999"/>
          </a:xfrm>
          <a:prstGeom prst="rect">
            <a:avLst/>
          </a:prstGeom>
        </p:spPr>
        <p:txBody>
          <a:bodyPr wrap="none">
            <a:spAutoFit/>
          </a:bodyPr>
          <a:lstStyle/>
          <a:p>
            <a:r>
              <a:rPr lang="en-US" sz="1200" dirty="0" err="1">
                <a:solidFill>
                  <a:schemeClr val="bg1"/>
                </a:solidFill>
                <a:latin typeface="Helvetica Light" panose="020B0403020202020204" pitchFamily="34" charset="0"/>
                <a:ea typeface="Arial" charset="0"/>
                <a:cs typeface="Arial" charset="0"/>
              </a:rPr>
              <a:t>ya</a:t>
            </a:r>
            <a:r>
              <a:rPr lang="en-US" sz="1200" dirty="0">
                <a:solidFill>
                  <a:schemeClr val="bg1"/>
                </a:solidFill>
                <a:latin typeface="Helvetica Light" panose="020B0403020202020204" pitchFamily="34" charset="0"/>
                <a:ea typeface="Arial" charset="0"/>
                <a:cs typeface="Arial" charset="0"/>
              </a:rPr>
              <a:t> </a:t>
            </a:r>
            <a:r>
              <a:rPr lang="en-US" sz="1200" dirty="0" err="1">
                <a:solidFill>
                  <a:schemeClr val="bg1"/>
                </a:solidFill>
                <a:latin typeface="Helvetica Light" panose="020B0403020202020204" pitchFamily="34" charset="0"/>
                <a:ea typeface="Arial" charset="0"/>
                <a:cs typeface="Arial" charset="0"/>
              </a:rPr>
              <a:t>Octoba</a:t>
            </a:r>
            <a:r>
              <a:rPr lang="en-US" sz="1200" dirty="0">
                <a:solidFill>
                  <a:schemeClr val="bg1"/>
                </a:solidFill>
                <a:latin typeface="Helvetica Light" panose="020B0403020202020204" pitchFamily="34" charset="0"/>
                <a:ea typeface="Arial" charset="0"/>
                <a:cs typeface="Arial" charset="0"/>
              </a:rPr>
              <a:t>, 2020</a:t>
            </a:r>
            <a:endParaRPr lang="en-US" sz="12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60798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2822713" y="766235"/>
            <a:ext cx="470230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4400" b="1" dirty="0" err="1">
                <a:solidFill>
                  <a:schemeClr val="bg1"/>
                </a:solidFill>
                <a:effectLst>
                  <a:outerShdw blurRad="63500" sx="102000" sy="102000" algn="ctr" rotWithShape="0">
                    <a:prstClr val="black">
                      <a:alpha val="40000"/>
                    </a:prstClr>
                  </a:outerShdw>
                </a:effectLst>
                <a:latin typeface="Helvetica" pitchFamily="2" charset="0"/>
                <a:ea typeface="+mj-ea"/>
                <a:cs typeface="+mj-cs"/>
              </a:rPr>
              <a:t>Kiambatanisho</a:t>
            </a:r>
            <a:endPar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extLst>
      <p:ext uri="{BB962C8B-B14F-4D97-AF65-F5344CB8AC3E}">
        <p14:creationId xmlns:p14="http://schemas.microsoft.com/office/powerpoint/2010/main" val="87569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D6A64E2-D6B9-814E-9619-7F8F08C4204D}"/>
              </a:ext>
            </a:extLst>
          </p:cNvPr>
          <p:cNvSpPr>
            <a:spLocks noGrp="1"/>
          </p:cNvSpPr>
          <p:nvPr>
            <p:ph type="ctrTitle"/>
          </p:nvPr>
        </p:nvSpPr>
        <p:spPr/>
        <p:txBody>
          <a:bodyPr/>
          <a:lstStyle/>
          <a:p>
            <a:r>
              <a:rPr lang="en-US" dirty="0" err="1"/>
              <a:t>Mfululizo</a:t>
            </a:r>
            <a:r>
              <a:rPr lang="en-US" dirty="0"/>
              <a:t> </a:t>
            </a:r>
            <a:r>
              <a:rPr lang="en-US" dirty="0" err="1"/>
              <a:t>wa</a:t>
            </a:r>
            <a:r>
              <a:rPr lang="en-US" dirty="0"/>
              <a:t> </a:t>
            </a:r>
            <a:r>
              <a:rPr lang="en-US" dirty="0" err="1"/>
              <a:t>K</a:t>
            </a:r>
            <a:r>
              <a:rPr lang="en-US" dirty="0" err="1" smtClean="0"/>
              <a:t>ufuzu</a:t>
            </a:r>
            <a:r>
              <a:rPr lang="en-US" dirty="0" smtClean="0"/>
              <a:t> </a:t>
            </a:r>
            <a:r>
              <a:rPr lang="en-US" dirty="0" err="1" smtClean="0"/>
              <a:t>Mafunzo</a:t>
            </a:r>
            <a:r>
              <a:rPr lang="en-US" dirty="0" smtClean="0"/>
              <a:t> </a:t>
            </a:r>
            <a:r>
              <a:rPr lang="en-US" dirty="0" err="1"/>
              <a:t>ya</a:t>
            </a:r>
            <a:r>
              <a:rPr lang="en-US" dirty="0"/>
              <a:t> </a:t>
            </a:r>
            <a:r>
              <a:rPr lang="en-US" dirty="0" smtClean="0"/>
              <a:t>En</a:t>
            </a:r>
            <a:r>
              <a:rPr lang="en-US" dirty="0"/>
              <a:t>-ROADS </a:t>
            </a:r>
          </a:p>
        </p:txBody>
      </p:sp>
      <p:sp>
        <p:nvSpPr>
          <p:cNvPr id="5" name="Content Placeholder 4">
            <a:extLst>
              <a:ext uri="{FF2B5EF4-FFF2-40B4-BE49-F238E27FC236}">
                <a16:creationId xmlns="" xmlns:a16="http://schemas.microsoft.com/office/drawing/2014/main" id="{CD7D42F3-A694-A943-A7F9-E93B07FD49F3}"/>
              </a:ext>
            </a:extLst>
          </p:cNvPr>
          <p:cNvSpPr>
            <a:spLocks noGrp="1"/>
          </p:cNvSpPr>
          <p:nvPr>
            <p:ph idx="1"/>
          </p:nvPr>
        </p:nvSpPr>
        <p:spPr>
          <a:xfrm>
            <a:off x="362811" y="1094723"/>
            <a:ext cx="6320091" cy="3798290"/>
          </a:xfrm>
        </p:spPr>
        <p:txBody>
          <a:bodyPr>
            <a:noAutofit/>
          </a:bodyPr>
          <a:lstStyle/>
          <a:p>
            <a:pPr marL="0" indent="0">
              <a:buNone/>
            </a:pPr>
            <a:r>
              <a:rPr lang="en-US" sz="2100" dirty="0" err="1"/>
              <a:t>Jiunge</a:t>
            </a:r>
            <a:r>
              <a:rPr lang="en-US" sz="2100" dirty="0"/>
              <a:t> </a:t>
            </a:r>
            <a:r>
              <a:rPr lang="en-US" sz="2100" dirty="0" err="1"/>
              <a:t>na</a:t>
            </a:r>
            <a:r>
              <a:rPr lang="en-US" sz="2100" dirty="0"/>
              <a:t> </a:t>
            </a:r>
            <a:r>
              <a:rPr lang="en-US" sz="2100" dirty="0" err="1"/>
              <a:t>mfululizo</a:t>
            </a:r>
            <a:r>
              <a:rPr lang="en-US" sz="2100" dirty="0"/>
              <a:t> </a:t>
            </a:r>
            <a:r>
              <a:rPr lang="en-US" sz="2100" dirty="0" err="1"/>
              <a:t>wabure</a:t>
            </a:r>
            <a:r>
              <a:rPr lang="en-US" sz="2100" dirty="0"/>
              <a:t> wa </a:t>
            </a:r>
            <a:r>
              <a:rPr lang="en-US" sz="2100" dirty="0" err="1"/>
              <a:t>hizi</a:t>
            </a:r>
            <a:r>
              <a:rPr lang="en-US" sz="2100" dirty="0"/>
              <a:t> webinar </a:t>
            </a:r>
            <a:r>
              <a:rPr lang="en-US" sz="2100" dirty="0" err="1"/>
              <a:t>ili</a:t>
            </a:r>
            <a:r>
              <a:rPr lang="en-US" sz="2100" dirty="0"/>
              <a:t>…</a:t>
            </a:r>
          </a:p>
          <a:p>
            <a:r>
              <a:rPr lang="en-US" sz="2100" dirty="0" err="1"/>
              <a:t>Kujifunza</a:t>
            </a:r>
            <a:r>
              <a:rPr lang="en-US" sz="2100" dirty="0"/>
              <a:t> </a:t>
            </a:r>
            <a:r>
              <a:rPr lang="en-US" sz="2100" dirty="0" err="1"/>
              <a:t>zaidi</a:t>
            </a:r>
            <a:r>
              <a:rPr lang="en-US" sz="2100" dirty="0"/>
              <a:t> </a:t>
            </a:r>
            <a:r>
              <a:rPr lang="en-US" sz="2100" dirty="0" err="1"/>
              <a:t>kuhusu</a:t>
            </a:r>
            <a:r>
              <a:rPr lang="en-US" sz="2100" dirty="0"/>
              <a:t> </a:t>
            </a:r>
            <a:r>
              <a:rPr lang="en-US" sz="2100" dirty="0" err="1"/>
              <a:t>igizo</a:t>
            </a:r>
            <a:r>
              <a:rPr lang="en-US" sz="2100" dirty="0"/>
              <a:t> la </a:t>
            </a:r>
            <a:r>
              <a:rPr lang="en-US" sz="2100" dirty="0" err="1"/>
              <a:t>En</a:t>
            </a:r>
            <a:r>
              <a:rPr lang="en-US" sz="2100" dirty="0"/>
              <a:t>-ROADS </a:t>
            </a:r>
          </a:p>
          <a:p>
            <a:r>
              <a:rPr lang="en-US" sz="2100" dirty="0" err="1"/>
              <a:t>Kuwezesha</a:t>
            </a:r>
            <a:r>
              <a:rPr lang="en-US" sz="2100" dirty="0"/>
              <a:t> </a:t>
            </a:r>
            <a:r>
              <a:rPr lang="en-US" sz="2100" dirty="0" err="1"/>
              <a:t>hafla</a:t>
            </a:r>
            <a:r>
              <a:rPr lang="en-US" sz="2100" dirty="0"/>
              <a:t> za </a:t>
            </a:r>
            <a:r>
              <a:rPr lang="en-US" sz="2100" dirty="0" err="1"/>
              <a:t>kuhusika</a:t>
            </a:r>
            <a:r>
              <a:rPr lang="en-US" sz="2100" dirty="0"/>
              <a:t> </a:t>
            </a:r>
            <a:r>
              <a:rPr lang="en-US" sz="2100" dirty="0" err="1"/>
              <a:t>kuchochea</a:t>
            </a:r>
            <a:r>
              <a:rPr lang="en-US" sz="2100" dirty="0"/>
              <a:t> </a:t>
            </a:r>
            <a:r>
              <a:rPr lang="en-US" sz="2100" dirty="0" err="1"/>
              <a:t>hatua</a:t>
            </a:r>
            <a:r>
              <a:rPr lang="en-US" sz="2100" dirty="0"/>
              <a:t> za </a:t>
            </a:r>
            <a:r>
              <a:rPr lang="en-US" sz="2100" dirty="0" err="1"/>
              <a:t>tabia</a:t>
            </a:r>
            <a:r>
              <a:rPr lang="en-US" sz="2100" dirty="0"/>
              <a:t> </a:t>
            </a:r>
            <a:r>
              <a:rPr lang="en-US" sz="2100" dirty="0" err="1"/>
              <a:t>Nchi</a:t>
            </a:r>
            <a:r>
              <a:rPr lang="en-US" sz="2100" dirty="0"/>
              <a:t> – yote </a:t>
            </a:r>
            <a:r>
              <a:rPr lang="en-US" sz="2100" dirty="0" err="1"/>
              <a:t>kwa</a:t>
            </a:r>
            <a:r>
              <a:rPr lang="en-US" sz="2100" dirty="0"/>
              <a:t> </a:t>
            </a:r>
            <a:r>
              <a:rPr lang="en-US" sz="2100" dirty="0" err="1"/>
              <a:t>njia</a:t>
            </a:r>
            <a:r>
              <a:rPr lang="en-US" sz="2100" dirty="0"/>
              <a:t> </a:t>
            </a:r>
            <a:r>
              <a:rPr lang="en-US" sz="2100" dirty="0" err="1"/>
              <a:t>ya</a:t>
            </a:r>
            <a:r>
              <a:rPr lang="en-US" sz="2100" dirty="0"/>
              <a:t> </a:t>
            </a:r>
            <a:r>
              <a:rPr lang="en-US" sz="2100" dirty="0" err="1"/>
              <a:t>Mtandao</a:t>
            </a:r>
            <a:r>
              <a:rPr lang="en-US" sz="2100" dirty="0"/>
              <a:t> </a:t>
            </a:r>
            <a:r>
              <a:rPr lang="en-US" sz="2100" dirty="0" err="1"/>
              <a:t>na</a:t>
            </a:r>
            <a:r>
              <a:rPr lang="en-US" sz="2100" dirty="0"/>
              <a:t> </a:t>
            </a:r>
            <a:r>
              <a:rPr lang="en-US" sz="2100" dirty="0" err="1"/>
              <a:t>Binafsi</a:t>
            </a:r>
            <a:endParaRPr lang="en-US" sz="2100" dirty="0"/>
          </a:p>
          <a:p>
            <a:r>
              <a:rPr lang="en-US" sz="2100" dirty="0" err="1"/>
              <a:t>Kuongeza</a:t>
            </a:r>
            <a:r>
              <a:rPr lang="en-US" sz="2100" dirty="0"/>
              <a:t> </a:t>
            </a:r>
            <a:r>
              <a:rPr lang="en-US" sz="2100" dirty="0" err="1"/>
              <a:t>ufahamu</a:t>
            </a:r>
            <a:r>
              <a:rPr lang="en-US" sz="2100" dirty="0"/>
              <a:t> </a:t>
            </a:r>
            <a:r>
              <a:rPr lang="en-US" sz="2100" dirty="0" err="1"/>
              <a:t>muhimu</a:t>
            </a:r>
            <a:r>
              <a:rPr lang="en-US" sz="2100" dirty="0"/>
              <a:t> </a:t>
            </a:r>
            <a:r>
              <a:rPr lang="en-US" sz="2100" dirty="0" err="1"/>
              <a:t>juu</a:t>
            </a:r>
            <a:r>
              <a:rPr lang="en-US" sz="2100" dirty="0"/>
              <a:t> </a:t>
            </a:r>
            <a:r>
              <a:rPr lang="en-US" sz="2100" dirty="0" err="1"/>
              <a:t>ya</a:t>
            </a:r>
            <a:r>
              <a:rPr lang="en-US" sz="2100" dirty="0"/>
              <a:t> </a:t>
            </a:r>
            <a:r>
              <a:rPr lang="en-US" sz="2100" dirty="0" err="1"/>
              <a:t>mawazo</a:t>
            </a:r>
            <a:r>
              <a:rPr lang="en-US" sz="2100" dirty="0"/>
              <a:t> </a:t>
            </a:r>
            <a:r>
              <a:rPr lang="en-US" sz="2100" dirty="0" err="1"/>
              <a:t>ya</a:t>
            </a:r>
            <a:r>
              <a:rPr lang="en-US" sz="2100" dirty="0"/>
              <a:t> </a:t>
            </a:r>
            <a:r>
              <a:rPr lang="en-US" sz="2100" dirty="0" err="1"/>
              <a:t>mifumo</a:t>
            </a:r>
            <a:r>
              <a:rPr lang="en-US" sz="2100" dirty="0"/>
              <a:t>, </a:t>
            </a:r>
            <a:r>
              <a:rPr lang="en-US" sz="2100" dirty="0" err="1"/>
              <a:t>kusuluhisha</a:t>
            </a:r>
            <a:r>
              <a:rPr lang="en-US" sz="2100" dirty="0"/>
              <a:t> </a:t>
            </a:r>
            <a:r>
              <a:rPr lang="en-US" sz="2100" dirty="0" err="1"/>
              <a:t>kwa</a:t>
            </a:r>
            <a:r>
              <a:rPr lang="en-US" sz="2100" dirty="0"/>
              <a:t> </a:t>
            </a:r>
            <a:r>
              <a:rPr lang="en-US" sz="2100" dirty="0" err="1"/>
              <a:t>aina</a:t>
            </a:r>
            <a:r>
              <a:rPr lang="en-US" sz="2100" dirty="0"/>
              <a:t> </a:t>
            </a:r>
            <a:r>
              <a:rPr lang="en-US" sz="2100" dirty="0" err="1"/>
              <a:t>tofauti</a:t>
            </a:r>
            <a:r>
              <a:rPr lang="en-US" sz="2100" dirty="0"/>
              <a:t> </a:t>
            </a:r>
            <a:r>
              <a:rPr lang="en-US" sz="2100" dirty="0" err="1"/>
              <a:t>tofauti</a:t>
            </a:r>
            <a:r>
              <a:rPr lang="en-US" sz="2100" dirty="0"/>
              <a:t>, </a:t>
            </a:r>
            <a:r>
              <a:rPr lang="en-US" sz="2100" dirty="0" err="1"/>
              <a:t>vidokezo</a:t>
            </a:r>
            <a:r>
              <a:rPr lang="en-US" sz="2100" dirty="0"/>
              <a:t> </a:t>
            </a:r>
            <a:r>
              <a:rPr lang="en-US" sz="2100" dirty="0" err="1"/>
              <a:t>vya</a:t>
            </a:r>
            <a:r>
              <a:rPr lang="en-US" sz="2100" dirty="0"/>
              <a:t> </a:t>
            </a:r>
            <a:r>
              <a:rPr lang="en-US" sz="2100" dirty="0" err="1"/>
              <a:t>juu</a:t>
            </a:r>
            <a:r>
              <a:rPr lang="en-US" sz="2100" dirty="0"/>
              <a:t> </a:t>
            </a:r>
            <a:r>
              <a:rPr lang="en-US" sz="2100" dirty="0" err="1"/>
              <a:t>vya</a:t>
            </a:r>
            <a:r>
              <a:rPr lang="en-US" sz="2100" dirty="0"/>
              <a:t> </a:t>
            </a:r>
            <a:r>
              <a:rPr lang="en-US" sz="2100" dirty="0" err="1"/>
              <a:t>uwezeshaji</a:t>
            </a:r>
            <a:r>
              <a:rPr lang="en-US" sz="2100" dirty="0"/>
              <a:t>, </a:t>
            </a:r>
            <a:r>
              <a:rPr lang="en-US" sz="2100" dirty="0" err="1"/>
              <a:t>na</a:t>
            </a:r>
            <a:r>
              <a:rPr lang="en-US" sz="2100" dirty="0"/>
              <a:t> </a:t>
            </a:r>
            <a:r>
              <a:rPr lang="en-US" sz="2100" dirty="0" err="1"/>
              <a:t>zaidi</a:t>
            </a:r>
            <a:endParaRPr lang="en-US" sz="2100" dirty="0"/>
          </a:p>
          <a:p>
            <a:r>
              <a:rPr lang="en-US" sz="2100" dirty="0" err="1"/>
              <a:t>Kuanza</a:t>
            </a:r>
            <a:r>
              <a:rPr lang="en-US" sz="2100" dirty="0"/>
              <a:t> safari </a:t>
            </a:r>
            <a:r>
              <a:rPr lang="en-US" sz="2100" dirty="0" err="1"/>
              <a:t>yako</a:t>
            </a:r>
            <a:r>
              <a:rPr lang="en-US" sz="2100" dirty="0"/>
              <a:t> </a:t>
            </a:r>
            <a:r>
              <a:rPr lang="en-US" sz="2100" dirty="0" err="1"/>
              <a:t>kama</a:t>
            </a:r>
            <a:r>
              <a:rPr lang="en-US" sz="2100" dirty="0"/>
              <a:t> </a:t>
            </a:r>
            <a:r>
              <a:rPr lang="en-US" sz="2100" dirty="0" err="1"/>
              <a:t>balozi</a:t>
            </a:r>
            <a:r>
              <a:rPr lang="en-US" sz="2100" dirty="0"/>
              <a:t> wa </a:t>
            </a:r>
            <a:r>
              <a:rPr lang="en-US" sz="2100" dirty="0" err="1"/>
              <a:t>tabia</a:t>
            </a:r>
            <a:r>
              <a:rPr lang="en-US" sz="2100" dirty="0"/>
              <a:t> </a:t>
            </a:r>
            <a:r>
              <a:rPr lang="en-US" sz="2100" dirty="0" err="1"/>
              <a:t>Nchi</a:t>
            </a:r>
            <a:r>
              <a:rPr lang="en-US" sz="2100" dirty="0"/>
              <a:t> </a:t>
            </a:r>
            <a:r>
              <a:rPr lang="en-US" sz="2100" dirty="0" err="1"/>
              <a:t>kwenye</a:t>
            </a:r>
            <a:r>
              <a:rPr lang="en-US" sz="2100" dirty="0"/>
              <a:t> </a:t>
            </a:r>
            <a:r>
              <a:rPr lang="en-US" sz="2100" dirty="0" err="1"/>
              <a:t>En</a:t>
            </a:r>
            <a:r>
              <a:rPr lang="en-US" sz="2100" dirty="0"/>
              <a:t>-ROADS</a:t>
            </a:r>
          </a:p>
          <a:p>
            <a:pPr lvl="1"/>
            <a:r>
              <a:rPr lang="en-US" sz="1800" dirty="0"/>
              <a:t>Hali </a:t>
            </a:r>
            <a:r>
              <a:rPr lang="en-US" sz="1800" dirty="0" err="1"/>
              <a:t>kadhalika</a:t>
            </a:r>
            <a:r>
              <a:rPr lang="en-US" sz="1800" dirty="0"/>
              <a:t>, tuna </a:t>
            </a:r>
            <a:r>
              <a:rPr lang="en-US" sz="1800" dirty="0" err="1"/>
              <a:t>mabalozi</a:t>
            </a:r>
            <a:r>
              <a:rPr lang="en-US" sz="1800" dirty="0"/>
              <a:t> wa </a:t>
            </a:r>
            <a:r>
              <a:rPr lang="en-US" sz="1800" dirty="0" err="1"/>
              <a:t>tabia</a:t>
            </a:r>
            <a:r>
              <a:rPr lang="en-US" sz="1800" dirty="0"/>
              <a:t> </a:t>
            </a:r>
            <a:r>
              <a:rPr lang="en-US" sz="1800" dirty="0" err="1"/>
              <a:t>nchi</a:t>
            </a:r>
            <a:r>
              <a:rPr lang="en-US" sz="1800" dirty="0"/>
              <a:t> </a:t>
            </a:r>
            <a:r>
              <a:rPr lang="en-US" sz="1800" dirty="0" err="1"/>
              <a:t>kwenye</a:t>
            </a:r>
            <a:r>
              <a:rPr lang="en-US" sz="1800" dirty="0"/>
              <a:t> </a:t>
            </a:r>
            <a:r>
              <a:rPr lang="en-US" sz="1800" dirty="0" err="1"/>
              <a:t>En</a:t>
            </a:r>
            <a:r>
              <a:rPr lang="en-US" sz="1800" dirty="0"/>
              <a:t>-ROADS </a:t>
            </a:r>
            <a:r>
              <a:rPr lang="en-US" sz="1800" dirty="0" err="1"/>
              <a:t>zaidi</a:t>
            </a:r>
            <a:r>
              <a:rPr lang="en-US" sz="1800" dirty="0"/>
              <a:t> </a:t>
            </a:r>
            <a:r>
              <a:rPr lang="en-US" sz="1800" dirty="0" err="1"/>
              <a:t>ya</a:t>
            </a:r>
            <a:r>
              <a:rPr lang="en-US" sz="1800" dirty="0"/>
              <a:t> </a:t>
            </a:r>
            <a:r>
              <a:rPr lang="en-US" sz="1800" dirty="0" err="1"/>
              <a:t>mia</a:t>
            </a:r>
            <a:r>
              <a:rPr lang="en-US" sz="1800" dirty="0"/>
              <a:t> </a:t>
            </a:r>
            <a:r>
              <a:rPr lang="en-US" sz="1800" dirty="0" err="1"/>
              <a:t>mbili</a:t>
            </a:r>
            <a:r>
              <a:rPr lang="en-US" sz="1800" dirty="0"/>
              <a:t> </a:t>
            </a:r>
            <a:r>
              <a:rPr lang="en-US" sz="1800" dirty="0" err="1"/>
              <a:t>kutoka</a:t>
            </a:r>
            <a:r>
              <a:rPr lang="en-US" sz="1800" dirty="0"/>
              <a:t> </a:t>
            </a:r>
            <a:r>
              <a:rPr lang="en-US" sz="1800" dirty="0" err="1"/>
              <a:t>katika</a:t>
            </a:r>
            <a:r>
              <a:rPr lang="en-US" sz="1800" dirty="0"/>
              <a:t> </a:t>
            </a:r>
            <a:r>
              <a:rPr lang="en-US" sz="1800" dirty="0" err="1"/>
              <a:t>nchi</a:t>
            </a:r>
            <a:r>
              <a:rPr lang="en-US" sz="1800" dirty="0"/>
              <a:t> </a:t>
            </a:r>
            <a:r>
              <a:rPr lang="en-US" sz="1800" dirty="0" err="1"/>
              <a:t>tofauti</a:t>
            </a:r>
            <a:r>
              <a:rPr lang="en-US" sz="1800" dirty="0"/>
              <a:t> </a:t>
            </a:r>
            <a:r>
              <a:rPr lang="en-US" sz="1800" dirty="0" err="1"/>
              <a:t>tofauti</a:t>
            </a:r>
            <a:r>
              <a:rPr lang="en-US" sz="1800" dirty="0"/>
              <a:t> </a:t>
            </a:r>
            <a:r>
              <a:rPr lang="en-US" sz="1800" dirty="0" err="1"/>
              <a:t>zaidi</a:t>
            </a:r>
            <a:r>
              <a:rPr lang="en-US" sz="1800" dirty="0"/>
              <a:t> </a:t>
            </a:r>
            <a:r>
              <a:rPr lang="en-US" sz="1800" dirty="0" err="1"/>
              <a:t>ya</a:t>
            </a:r>
            <a:r>
              <a:rPr lang="en-US" sz="1800" dirty="0"/>
              <a:t> </a:t>
            </a:r>
            <a:r>
              <a:rPr lang="en-US" sz="1800" dirty="0" err="1"/>
              <a:t>thelathini</a:t>
            </a:r>
            <a:r>
              <a:rPr lang="en-US" sz="1800" dirty="0"/>
              <a:t>!</a:t>
            </a:r>
          </a:p>
          <a:p>
            <a:pPr marL="457200" lvl="1" indent="0">
              <a:buNone/>
            </a:pPr>
            <a:endParaRPr lang="en-US" sz="1800" dirty="0"/>
          </a:p>
        </p:txBody>
      </p:sp>
      <p:sp>
        <p:nvSpPr>
          <p:cNvPr id="9" name="Rectangle 8">
            <a:extLst>
              <a:ext uri="{FF2B5EF4-FFF2-40B4-BE49-F238E27FC236}">
                <a16:creationId xmlns="" xmlns:a16="http://schemas.microsoft.com/office/drawing/2014/main" id="{6FB31947-DEA5-1444-AB95-A78D3039126A}"/>
              </a:ext>
            </a:extLst>
          </p:cNvPr>
          <p:cNvSpPr/>
          <p:nvPr/>
        </p:nvSpPr>
        <p:spPr>
          <a:xfrm>
            <a:off x="0" y="6079652"/>
            <a:ext cx="9755224" cy="769441"/>
          </a:xfrm>
          <a:prstGeom prst="rect">
            <a:avLst/>
          </a:prstGeom>
        </p:spPr>
        <p:txBody>
          <a:bodyPr wrap="square">
            <a:spAutoFit/>
          </a:bodyPr>
          <a:lstStyle/>
          <a:p>
            <a:pPr algn="ctr"/>
            <a:r>
              <a:rPr lang="en-US" sz="2200" b="1" dirty="0" err="1">
                <a:solidFill>
                  <a:schemeClr val="bg1"/>
                </a:solidFill>
                <a:latin typeface="Helvetica" pitchFamily="2" charset="0"/>
              </a:rPr>
              <a:t>Jisajili</a:t>
            </a:r>
            <a:r>
              <a:rPr lang="en-US" sz="2200" b="1" dirty="0">
                <a:solidFill>
                  <a:schemeClr val="bg1"/>
                </a:solidFill>
                <a:latin typeface="Helvetica" pitchFamily="2" charset="0"/>
              </a:rPr>
              <a:t> </a:t>
            </a:r>
            <a:r>
              <a:rPr lang="en-US" sz="2200" b="1" dirty="0" err="1">
                <a:solidFill>
                  <a:schemeClr val="bg1"/>
                </a:solidFill>
                <a:latin typeface="Helvetica" pitchFamily="2" charset="0"/>
              </a:rPr>
              <a:t>kupitia</a:t>
            </a:r>
            <a:r>
              <a:rPr lang="en-US" sz="2200" b="1" dirty="0">
                <a:solidFill>
                  <a:schemeClr val="bg1"/>
                </a:solidFill>
                <a:latin typeface="Helvetica" pitchFamily="2" charset="0"/>
              </a:rPr>
              <a:t>: </a:t>
            </a:r>
            <a:r>
              <a:rPr lang="en-US" sz="2200" dirty="0">
                <a:solidFill>
                  <a:srgbClr val="FFC000"/>
                </a:solidFill>
                <a:latin typeface="Helvetica" pitchFamily="2" charset="0"/>
                <a:hlinkClick r:id="rId3">
                  <a:extLst>
                    <a:ext uri="{A12FA001-AC4F-418D-AE19-62706E023703}">
                      <ahyp:hlinkClr xmlns="" xmlns:ahyp="http://schemas.microsoft.com/office/drawing/2018/hyperlinkcolor" val="tx"/>
                    </a:ext>
                  </a:extLst>
                </a:hlinkClick>
              </a:rPr>
              <a:t>https://www.climateinteractive.org/tools/en-roads/en-roads-ambassador-program/</a:t>
            </a:r>
            <a:endParaRPr lang="en-US" sz="2200" u="sng" dirty="0">
              <a:solidFill>
                <a:srgbClr val="FFC000"/>
              </a:solidFill>
              <a:latin typeface="Helvetica Light" panose="020B0403020202020204" pitchFamily="34" charset="0"/>
            </a:endParaRPr>
          </a:p>
        </p:txBody>
      </p:sp>
      <p:pic>
        <p:nvPicPr>
          <p:cNvPr id="17" name="Picture 16">
            <a:extLst>
              <a:ext uri="{FF2B5EF4-FFF2-40B4-BE49-F238E27FC236}">
                <a16:creationId xmlns="" xmlns:a16="http://schemas.microsoft.com/office/drawing/2014/main" id="{A1E10189-5FB4-B94A-A3E1-729F366A00BE}"/>
              </a:ext>
            </a:extLst>
          </p:cNvPr>
          <p:cNvPicPr>
            <a:picLocks noChangeAspect="1"/>
          </p:cNvPicPr>
          <p:nvPr/>
        </p:nvPicPr>
        <p:blipFill rotWithShape="1">
          <a:blip r:embed="rId4"/>
          <a:srcRect t="26089"/>
          <a:stretch/>
        </p:blipFill>
        <p:spPr>
          <a:xfrm>
            <a:off x="7295746" y="992742"/>
            <a:ext cx="4360982" cy="2417427"/>
          </a:xfrm>
          <a:prstGeom prst="rect">
            <a:avLst/>
          </a:prstGeom>
        </p:spPr>
      </p:pic>
      <p:pic>
        <p:nvPicPr>
          <p:cNvPr id="3" name="Picture 2">
            <a:extLst>
              <a:ext uri="{FF2B5EF4-FFF2-40B4-BE49-F238E27FC236}">
                <a16:creationId xmlns="" xmlns:a16="http://schemas.microsoft.com/office/drawing/2014/main" id="{54656D80-3A2D-ED44-9129-76F3447A344C}"/>
              </a:ext>
            </a:extLst>
          </p:cNvPr>
          <p:cNvPicPr>
            <a:picLocks noChangeAspect="1"/>
          </p:cNvPicPr>
          <p:nvPr/>
        </p:nvPicPr>
        <p:blipFill rotWithShape="1">
          <a:blip r:embed="rId5"/>
          <a:srcRect t="10071" r="1123" b="10213"/>
          <a:stretch/>
        </p:blipFill>
        <p:spPr>
          <a:xfrm>
            <a:off x="7295745" y="3646193"/>
            <a:ext cx="4360982" cy="2197435"/>
          </a:xfrm>
          <a:prstGeom prst="rect">
            <a:avLst/>
          </a:prstGeom>
        </p:spPr>
      </p:pic>
    </p:spTree>
    <p:extLst>
      <p:ext uri="{BB962C8B-B14F-4D97-AF65-F5344CB8AC3E}">
        <p14:creationId xmlns:p14="http://schemas.microsoft.com/office/powerpoint/2010/main" val="90443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174601"/>
            <a:ext cx="11261452" cy="524156"/>
          </a:xfrm>
        </p:spPr>
        <p:txBody>
          <a:bodyPr>
            <a:noAutofit/>
          </a:bodyPr>
          <a:lstStyle/>
          <a:p>
            <a:pPr>
              <a:defRPr/>
            </a:pPr>
            <a:r>
              <a:rPr lang="en-US" sz="2800" dirty="0" err="1">
                <a:solidFill>
                  <a:srgbClr val="FFFFFF"/>
                </a:solidFill>
              </a:rPr>
              <a:t>Tafakuri</a:t>
            </a:r>
            <a:r>
              <a:rPr lang="en-US" sz="2800" dirty="0">
                <a:solidFill>
                  <a:srgbClr val="FFFFFF"/>
                </a:solidFill>
              </a:rPr>
              <a:t> </a:t>
            </a:r>
            <a:r>
              <a:rPr lang="en-US" sz="2800" dirty="0" err="1">
                <a:solidFill>
                  <a:srgbClr val="FFFFFF"/>
                </a:solidFill>
              </a:rPr>
              <a:t>kutoka</a:t>
            </a:r>
            <a:r>
              <a:rPr lang="en-US" sz="2800" dirty="0">
                <a:solidFill>
                  <a:srgbClr val="FFFFFF"/>
                </a:solidFill>
              </a:rPr>
              <a:t> </a:t>
            </a:r>
            <a:r>
              <a:rPr lang="en-US" sz="2800" dirty="0" err="1">
                <a:solidFill>
                  <a:srgbClr val="FFFFFF"/>
                </a:solidFill>
              </a:rPr>
              <a:t>En</a:t>
            </a:r>
            <a:r>
              <a:rPr lang="en-US" sz="2800" dirty="0">
                <a:solidFill>
                  <a:srgbClr val="FFFFFF"/>
                </a:solidFill>
              </a:rPr>
              <a:t>-ROADS</a:t>
            </a:r>
          </a:p>
        </p:txBody>
      </p:sp>
      <p:sp>
        <p:nvSpPr>
          <p:cNvPr id="5" name="Rectangle 4">
            <a:extLst>
              <a:ext uri="{FF2B5EF4-FFF2-40B4-BE49-F238E27FC236}">
                <a16:creationId xmlns="" xmlns:a16="http://schemas.microsoft.com/office/drawing/2014/main" id="{3D745D5C-0844-2249-97CE-0B45AC8C74DA}"/>
              </a:ext>
            </a:extLst>
          </p:cNvPr>
          <p:cNvSpPr/>
          <p:nvPr/>
        </p:nvSpPr>
        <p:spPr>
          <a:xfrm>
            <a:off x="466721" y="884172"/>
            <a:ext cx="11159221" cy="5632311"/>
          </a:xfrm>
          <a:prstGeom prst="rect">
            <a:avLst/>
          </a:prstGeom>
        </p:spPr>
        <p:txBody>
          <a:bodyPr wrap="square">
            <a:spAutoFit/>
          </a:bodyPr>
          <a:lstStyle/>
          <a:p>
            <a:pPr marL="514350" indent="-514350">
              <a:buFont typeface="+mj-lt"/>
              <a:buAutoNum type="arabicPeriod"/>
              <a:defRPr/>
            </a:pPr>
            <a:r>
              <a:rPr lang="en-US" dirty="0">
                <a:solidFill>
                  <a:schemeClr val="bg1"/>
                </a:solidFill>
              </a:rPr>
              <a:t>Hakuna </a:t>
            </a:r>
            <a:r>
              <a:rPr lang="en-US" dirty="0" err="1">
                <a:solidFill>
                  <a:schemeClr val="accent1"/>
                </a:solidFill>
              </a:rPr>
              <a:t>risasi</a:t>
            </a:r>
            <a:r>
              <a:rPr lang="en-US" dirty="0">
                <a:solidFill>
                  <a:schemeClr val="accent1"/>
                </a:solidFill>
              </a:rPr>
              <a:t> </a:t>
            </a:r>
            <a:r>
              <a:rPr lang="en-US" dirty="0" err="1">
                <a:solidFill>
                  <a:schemeClr val="accent1"/>
                </a:solidFill>
              </a:rPr>
              <a:t>ya</a:t>
            </a:r>
            <a:r>
              <a:rPr lang="en-US" dirty="0">
                <a:solidFill>
                  <a:schemeClr val="accent1"/>
                </a:solidFill>
              </a:rPr>
              <a:t> </a:t>
            </a:r>
            <a:r>
              <a:rPr lang="en-US" dirty="0" err="1">
                <a:solidFill>
                  <a:schemeClr val="accent1"/>
                </a:solidFill>
              </a:rPr>
              <a:t>fedha</a:t>
            </a:r>
            <a:r>
              <a:rPr lang="en-US" dirty="0">
                <a:solidFill>
                  <a:schemeClr val="accent1"/>
                </a:solidFill>
              </a:rPr>
              <a:t> </a:t>
            </a:r>
            <a:r>
              <a:rPr lang="en-US" dirty="0">
                <a:solidFill>
                  <a:schemeClr val="bg1"/>
                </a:solidFill>
              </a:rPr>
              <a:t>– hakuna </a:t>
            </a:r>
            <a:r>
              <a:rPr lang="en-US" dirty="0" err="1">
                <a:solidFill>
                  <a:schemeClr val="bg1"/>
                </a:solidFill>
              </a:rPr>
              <a:t>suluhisho</a:t>
            </a:r>
            <a:r>
              <a:rPr lang="en-US" dirty="0">
                <a:solidFill>
                  <a:schemeClr val="bg1"/>
                </a:solidFill>
              </a:rPr>
              <a:t> </a:t>
            </a:r>
            <a:r>
              <a:rPr lang="en-US" dirty="0" err="1">
                <a:solidFill>
                  <a:schemeClr val="bg1"/>
                </a:solidFill>
              </a:rPr>
              <a:t>moja</a:t>
            </a:r>
            <a:r>
              <a:rPr lang="en-US" dirty="0">
                <a:solidFill>
                  <a:schemeClr val="bg1"/>
                </a:solidFill>
              </a:rPr>
              <a:t> </a:t>
            </a:r>
            <a:r>
              <a:rPr lang="en-US" dirty="0" err="1">
                <a:solidFill>
                  <a:schemeClr val="bg1"/>
                </a:solidFill>
              </a:rPr>
              <a:t>ambalo</a:t>
            </a:r>
            <a:r>
              <a:rPr lang="en-US" dirty="0">
                <a:solidFill>
                  <a:schemeClr val="bg1"/>
                </a:solidFill>
              </a:rPr>
              <a:t> </a:t>
            </a:r>
            <a:r>
              <a:rPr lang="en-US" dirty="0" err="1">
                <a:solidFill>
                  <a:schemeClr val="bg1"/>
                </a:solidFill>
              </a:rPr>
              <a:t>litazuia</a:t>
            </a:r>
            <a:r>
              <a:rPr lang="en-US" dirty="0">
                <a:solidFill>
                  <a:schemeClr val="bg1"/>
                </a:solidFill>
              </a:rPr>
              <a:t> </a:t>
            </a:r>
            <a:r>
              <a:rPr lang="en-US" dirty="0" err="1">
                <a:solidFill>
                  <a:schemeClr val="bg1"/>
                </a:solidFill>
              </a:rPr>
              <a:t>mabadiliko</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tabia</a:t>
            </a:r>
            <a:r>
              <a:rPr lang="en-US" dirty="0">
                <a:solidFill>
                  <a:schemeClr val="bg1"/>
                </a:solidFill>
              </a:rPr>
              <a:t> </a:t>
            </a:r>
            <a:r>
              <a:rPr lang="en-US" dirty="0" err="1">
                <a:solidFill>
                  <a:schemeClr val="bg1"/>
                </a:solidFill>
              </a:rPr>
              <a:t>nchi</a:t>
            </a:r>
            <a:r>
              <a:rPr lang="en-US" dirty="0">
                <a:solidFill>
                  <a:schemeClr val="bg1"/>
                </a:solidFill>
              </a:rPr>
              <a:t>.</a:t>
            </a:r>
          </a:p>
          <a:p>
            <a:pPr marL="514350" indent="-514350">
              <a:buFont typeface="+mj-lt"/>
              <a:buAutoNum type="arabicPeriod"/>
              <a:defRPr/>
            </a:pPr>
            <a:r>
              <a:rPr lang="en-US" dirty="0" err="1">
                <a:solidFill>
                  <a:schemeClr val="bg1"/>
                </a:solidFill>
              </a:rPr>
              <a:t>Kutekeleza</a:t>
            </a:r>
            <a:r>
              <a:rPr lang="en-US" dirty="0">
                <a:solidFill>
                  <a:schemeClr val="bg1"/>
                </a:solidFill>
              </a:rPr>
              <a:t> ~2° </a:t>
            </a:r>
            <a:r>
              <a:rPr lang="en-US" dirty="0" err="1">
                <a:solidFill>
                  <a:schemeClr val="bg1"/>
                </a:solidFill>
              </a:rPr>
              <a:t>kunahitaji</a:t>
            </a:r>
            <a:r>
              <a:rPr lang="en-US" dirty="0">
                <a:solidFill>
                  <a:schemeClr val="bg1"/>
                </a:solidFill>
              </a:rPr>
              <a:t> “</a:t>
            </a:r>
            <a:r>
              <a:rPr lang="en-US" dirty="0">
                <a:solidFill>
                  <a:schemeClr val="bg1"/>
                </a:solidFill>
                <a:highlight>
                  <a:srgbClr val="FF0000"/>
                </a:highlight>
              </a:rPr>
              <a:t>silver buckshot</a:t>
            </a:r>
            <a:r>
              <a:rPr lang="en-US" dirty="0">
                <a:solidFill>
                  <a:schemeClr val="bg1"/>
                </a:solidFill>
              </a:rPr>
              <a:t>” – </a:t>
            </a:r>
            <a:r>
              <a:rPr lang="en-US" dirty="0" err="1">
                <a:solidFill>
                  <a:schemeClr val="bg1"/>
                </a:solidFill>
              </a:rPr>
              <a:t>mafanikio</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kila</a:t>
            </a:r>
            <a:r>
              <a:rPr lang="en-US" dirty="0">
                <a:solidFill>
                  <a:schemeClr val="bg1"/>
                </a:solidFill>
              </a:rPr>
              <a:t> </a:t>
            </a:r>
            <a:r>
              <a:rPr lang="en-US" dirty="0" err="1">
                <a:solidFill>
                  <a:schemeClr val="bg1"/>
                </a:solidFill>
              </a:rPr>
              <a:t>kitu</a:t>
            </a:r>
            <a:r>
              <a:rPr lang="en-US" dirty="0">
                <a:solidFill>
                  <a:schemeClr val="bg1"/>
                </a:solidFill>
              </a:rPr>
              <a:t>.</a:t>
            </a:r>
          </a:p>
          <a:p>
            <a:pPr marL="514350" indent="-514350">
              <a:buClr>
                <a:schemeClr val="bg1"/>
              </a:buClr>
              <a:buFont typeface="+mj-lt"/>
              <a:buAutoNum type="arabicPeriod"/>
              <a:defRPr/>
            </a:pPr>
            <a:r>
              <a:rPr lang="en-US" dirty="0" err="1">
                <a:solidFill>
                  <a:schemeClr val="accent1"/>
                </a:solidFill>
              </a:rPr>
              <a:t>Uwezeshali</a:t>
            </a:r>
            <a:r>
              <a:rPr lang="en-US" dirty="0">
                <a:solidFill>
                  <a:schemeClr val="accent1"/>
                </a:solidFill>
              </a:rPr>
              <a:t> wa </a:t>
            </a:r>
            <a:r>
              <a:rPr lang="en-US" dirty="0" err="1">
                <a:solidFill>
                  <a:schemeClr val="accent1"/>
                </a:solidFill>
              </a:rPr>
              <a:t>kiwango</a:t>
            </a:r>
            <a:r>
              <a:rPr lang="en-US" dirty="0">
                <a:solidFill>
                  <a:schemeClr val="accent1"/>
                </a:solidFill>
              </a:rPr>
              <a:t> cha </a:t>
            </a:r>
            <a:r>
              <a:rPr lang="en-US" dirty="0" err="1">
                <a:solidFill>
                  <a:schemeClr val="accent1"/>
                </a:solidFill>
              </a:rPr>
              <a:t>juu</a:t>
            </a:r>
            <a:r>
              <a:rPr lang="en-US" dirty="0">
                <a:solidFill>
                  <a:schemeClr val="accent1"/>
                </a:solidFill>
              </a:rPr>
              <a:t>: </a:t>
            </a:r>
            <a:r>
              <a:rPr lang="en-US" dirty="0" err="1">
                <a:solidFill>
                  <a:schemeClr val="accent1"/>
                </a:solidFill>
              </a:rPr>
              <a:t>kuhifadhi</a:t>
            </a:r>
            <a:r>
              <a:rPr lang="en-US" dirty="0">
                <a:solidFill>
                  <a:schemeClr val="accent1"/>
                </a:solidFill>
              </a:rPr>
              <a:t> </a:t>
            </a:r>
            <a:r>
              <a:rPr lang="en-US" dirty="0" err="1">
                <a:solidFill>
                  <a:schemeClr val="accent1"/>
                </a:solidFill>
              </a:rPr>
              <a:t>makaa</a:t>
            </a:r>
            <a:r>
              <a:rPr lang="en-US" dirty="0">
                <a:solidFill>
                  <a:schemeClr val="accent1"/>
                </a:solidFill>
              </a:rPr>
              <a:t> </a:t>
            </a:r>
            <a:r>
              <a:rPr lang="en-US" dirty="0" err="1">
                <a:solidFill>
                  <a:schemeClr val="accent1"/>
                </a:solidFill>
              </a:rPr>
              <a:t>ya</a:t>
            </a:r>
            <a:r>
              <a:rPr lang="en-US" dirty="0">
                <a:solidFill>
                  <a:schemeClr val="accent1"/>
                </a:solidFill>
              </a:rPr>
              <a:t> </a:t>
            </a:r>
            <a:r>
              <a:rPr lang="en-US" dirty="0" err="1">
                <a:solidFill>
                  <a:schemeClr val="accent1"/>
                </a:solidFill>
              </a:rPr>
              <a:t>mawe</a:t>
            </a:r>
            <a:r>
              <a:rPr lang="en-US" dirty="0">
                <a:solidFill>
                  <a:schemeClr val="accent1"/>
                </a:solidFill>
              </a:rPr>
              <a:t>, </a:t>
            </a:r>
            <a:r>
              <a:rPr lang="en-US" dirty="0" err="1">
                <a:solidFill>
                  <a:schemeClr val="accent1"/>
                </a:solidFill>
              </a:rPr>
              <a:t>gesi</a:t>
            </a:r>
            <a:r>
              <a:rPr lang="en-US" dirty="0">
                <a:solidFill>
                  <a:schemeClr val="accent1"/>
                </a:solidFill>
              </a:rPr>
              <a:t> </a:t>
            </a:r>
            <a:r>
              <a:rPr lang="en-US" dirty="0" err="1">
                <a:solidFill>
                  <a:schemeClr val="accent1"/>
                </a:solidFill>
              </a:rPr>
              <a:t>na</a:t>
            </a:r>
            <a:r>
              <a:rPr lang="en-US" dirty="0">
                <a:solidFill>
                  <a:schemeClr val="accent1"/>
                </a:solidFill>
              </a:rPr>
              <a:t> </a:t>
            </a:r>
            <a:r>
              <a:rPr lang="en-US" dirty="0" err="1">
                <a:solidFill>
                  <a:schemeClr val="accent1"/>
                </a:solidFill>
              </a:rPr>
              <a:t>mafuta</a:t>
            </a:r>
            <a:r>
              <a:rPr lang="en-US" dirty="0">
                <a:solidFill>
                  <a:schemeClr val="accent1"/>
                </a:solidFill>
              </a:rPr>
              <a:t> </a:t>
            </a:r>
            <a:r>
              <a:rPr lang="en-US" dirty="0" err="1">
                <a:solidFill>
                  <a:schemeClr val="accent1"/>
                </a:solidFill>
              </a:rPr>
              <a:t>ardhini</a:t>
            </a:r>
            <a:r>
              <a:rPr lang="en-US" dirty="0">
                <a:solidFill>
                  <a:schemeClr val="bg1"/>
                </a:solidFill>
              </a:rPr>
              <a:t>.</a:t>
            </a:r>
          </a:p>
          <a:p>
            <a:pPr marL="514350" indent="-514350">
              <a:buFont typeface="+mj-lt"/>
              <a:buAutoNum type="arabicPeriod"/>
              <a:defRPr/>
            </a:pPr>
            <a:r>
              <a:rPr lang="en-US" dirty="0" err="1">
                <a:solidFill>
                  <a:schemeClr val="bg1"/>
                </a:solidFill>
              </a:rPr>
              <a:t>Hata</a:t>
            </a:r>
            <a:r>
              <a:rPr lang="en-US" dirty="0">
                <a:solidFill>
                  <a:schemeClr val="bg1"/>
                </a:solidFill>
              </a:rPr>
              <a:t> </a:t>
            </a:r>
            <a:r>
              <a:rPr lang="en-US" dirty="0" err="1">
                <a:solidFill>
                  <a:schemeClr val="bg1"/>
                </a:solidFill>
              </a:rPr>
              <a:t>wakati</a:t>
            </a:r>
            <a:r>
              <a:rPr lang="en-US" dirty="0">
                <a:solidFill>
                  <a:schemeClr val="bg1"/>
                </a:solidFill>
              </a:rPr>
              <a:t> </a:t>
            </a:r>
            <a:r>
              <a:rPr lang="en-US" dirty="0" err="1">
                <a:solidFill>
                  <a:schemeClr val="bg1"/>
                </a:solidFill>
              </a:rPr>
              <a:t>ambao</a:t>
            </a:r>
            <a:r>
              <a:rPr lang="en-US" dirty="0">
                <a:solidFill>
                  <a:schemeClr val="bg1"/>
                </a:solidFill>
              </a:rPr>
              <a:t> </a:t>
            </a:r>
            <a:r>
              <a:rPr lang="en-US" dirty="0" err="1">
                <a:solidFill>
                  <a:schemeClr val="bg1"/>
                </a:solidFill>
              </a:rPr>
              <a:t>usambazaji</a:t>
            </a:r>
            <a:r>
              <a:rPr lang="en-US" dirty="0">
                <a:solidFill>
                  <a:schemeClr val="bg1"/>
                </a:solidFill>
              </a:rPr>
              <a:t> wa </a:t>
            </a:r>
            <a:r>
              <a:rPr lang="en-US" dirty="0" err="1">
                <a:solidFill>
                  <a:schemeClr val="bg1"/>
                </a:solidFill>
              </a:rPr>
              <a:t>kiwango</a:t>
            </a:r>
            <a:r>
              <a:rPr lang="en-US" dirty="0">
                <a:solidFill>
                  <a:schemeClr val="bg1"/>
                </a:solidFill>
              </a:rPr>
              <a:t> cha </a:t>
            </a:r>
            <a:r>
              <a:rPr lang="en-US" dirty="0" err="1">
                <a:solidFill>
                  <a:schemeClr val="bg1"/>
                </a:solidFill>
              </a:rPr>
              <a:t>chini</a:t>
            </a:r>
            <a:r>
              <a:rPr lang="en-US" dirty="0">
                <a:solidFill>
                  <a:schemeClr val="bg1"/>
                </a:solidFill>
              </a:rPr>
              <a:t> cha </a:t>
            </a:r>
            <a:r>
              <a:rPr lang="en-US" dirty="0" err="1">
                <a:solidFill>
                  <a:schemeClr val="bg1"/>
                </a:solidFill>
              </a:rPr>
              <a:t>gesi</a:t>
            </a:r>
            <a:r>
              <a:rPr lang="en-US" dirty="0">
                <a:solidFill>
                  <a:schemeClr val="bg1"/>
                </a:solidFill>
              </a:rPr>
              <a:t> </a:t>
            </a:r>
            <a:r>
              <a:rPr lang="en-US" dirty="0" err="1">
                <a:solidFill>
                  <a:schemeClr val="bg1"/>
                </a:solidFill>
              </a:rPr>
              <a:t>ukaa</a:t>
            </a:r>
            <a:r>
              <a:rPr lang="en-US" dirty="0">
                <a:solidFill>
                  <a:schemeClr val="bg1"/>
                </a:solidFill>
              </a:rPr>
              <a:t> </a:t>
            </a:r>
            <a:r>
              <a:rPr lang="en-US" dirty="0" err="1">
                <a:solidFill>
                  <a:schemeClr val="bg1"/>
                </a:solidFill>
              </a:rPr>
              <a:t>kutahamasishwa</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kushamiri</a:t>
            </a:r>
            <a:r>
              <a:rPr lang="en-US" dirty="0">
                <a:solidFill>
                  <a:schemeClr val="bg1"/>
                </a:solidFill>
              </a:rPr>
              <a:t>, </a:t>
            </a:r>
            <a:r>
              <a:rPr lang="en-US" dirty="0" err="1">
                <a:solidFill>
                  <a:schemeClr val="bg1"/>
                </a:solidFill>
              </a:rPr>
              <a:t>tutaendelea</a:t>
            </a:r>
            <a:r>
              <a:rPr lang="en-US" dirty="0">
                <a:solidFill>
                  <a:schemeClr val="bg1"/>
                </a:solidFill>
              </a:rPr>
              <a:t> </a:t>
            </a:r>
            <a:r>
              <a:rPr lang="en-US" dirty="0" err="1">
                <a:solidFill>
                  <a:schemeClr val="bg1"/>
                </a:solidFill>
              </a:rPr>
              <a:t>kukataa</a:t>
            </a:r>
            <a:r>
              <a:rPr lang="en-US" dirty="0">
                <a:solidFill>
                  <a:schemeClr val="bg1"/>
                </a:solidFill>
              </a:rPr>
              <a:t> </a:t>
            </a:r>
            <a:r>
              <a:rPr lang="en-US" dirty="0" err="1">
                <a:solidFill>
                  <a:schemeClr val="bg1"/>
                </a:solidFill>
              </a:rPr>
              <a:t>makaa</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mawe</a:t>
            </a:r>
            <a:r>
              <a:rPr lang="en-US" dirty="0">
                <a:solidFill>
                  <a:schemeClr val="bg1"/>
                </a:solidFill>
              </a:rPr>
              <a:t>, </a:t>
            </a:r>
            <a:r>
              <a:rPr lang="en-US" dirty="0" err="1">
                <a:solidFill>
                  <a:schemeClr val="bg1"/>
                </a:solidFill>
              </a:rPr>
              <a:t>gesi</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mafuta</a:t>
            </a:r>
            <a:r>
              <a:rPr lang="en-US" dirty="0">
                <a:solidFill>
                  <a:schemeClr val="bg1"/>
                </a:solidFill>
              </a:rPr>
              <a:t>.</a:t>
            </a:r>
          </a:p>
          <a:p>
            <a:pPr marL="514350" indent="-514350">
              <a:buFont typeface="+mj-lt"/>
              <a:buAutoNum type="arabicPeriod"/>
              <a:defRPr/>
            </a:pPr>
            <a:r>
              <a:rPr lang="en-US" dirty="0" err="1">
                <a:solidFill>
                  <a:schemeClr val="bg1"/>
                </a:solidFill>
              </a:rPr>
              <a:t>Teknolojia</a:t>
            </a:r>
            <a:r>
              <a:rPr lang="en-US" dirty="0">
                <a:solidFill>
                  <a:schemeClr val="bg1"/>
                </a:solidFill>
              </a:rPr>
              <a:t> </a:t>
            </a:r>
            <a:r>
              <a:rPr lang="en-US" dirty="0" err="1">
                <a:solidFill>
                  <a:schemeClr val="bg1"/>
                </a:solidFill>
              </a:rPr>
              <a:t>mpya</a:t>
            </a:r>
            <a:r>
              <a:rPr lang="en-US" dirty="0">
                <a:solidFill>
                  <a:schemeClr val="bg1"/>
                </a:solidFill>
              </a:rPr>
              <a:t> </a:t>
            </a:r>
            <a:r>
              <a:rPr lang="en-US" dirty="0" err="1">
                <a:solidFill>
                  <a:schemeClr val="bg1"/>
                </a:solidFill>
              </a:rPr>
              <a:t>zinakua</a:t>
            </a:r>
            <a:r>
              <a:rPr lang="en-US" dirty="0">
                <a:solidFill>
                  <a:schemeClr val="bg1"/>
                </a:solidFill>
              </a:rPr>
              <a:t> </a:t>
            </a:r>
            <a:r>
              <a:rPr lang="en-US" dirty="0" err="1">
                <a:solidFill>
                  <a:schemeClr val="bg1"/>
                </a:solidFill>
              </a:rPr>
              <a:t>kupitia</a:t>
            </a:r>
            <a:r>
              <a:rPr lang="en-US" dirty="0">
                <a:solidFill>
                  <a:schemeClr val="bg1"/>
                </a:solidFill>
              </a:rPr>
              <a:t> </a:t>
            </a:r>
            <a:r>
              <a:rPr lang="en-US" dirty="0" err="1">
                <a:solidFill>
                  <a:schemeClr val="bg1"/>
                </a:solidFill>
              </a:rPr>
              <a:t>kuimalisha</a:t>
            </a:r>
            <a:r>
              <a:rPr lang="en-US" dirty="0">
                <a:solidFill>
                  <a:schemeClr val="bg1"/>
                </a:solidFill>
              </a:rPr>
              <a:t> </a:t>
            </a:r>
            <a:r>
              <a:rPr lang="en-US" dirty="0" err="1">
                <a:solidFill>
                  <a:schemeClr val="bg1"/>
                </a:solidFill>
              </a:rPr>
              <a:t>kujifunza</a:t>
            </a:r>
            <a:r>
              <a:rPr lang="en-US" dirty="0">
                <a:solidFill>
                  <a:schemeClr val="bg1"/>
                </a:solidFill>
              </a:rPr>
              <a:t> </a:t>
            </a:r>
            <a:r>
              <a:rPr lang="en-US" dirty="0" err="1">
                <a:solidFill>
                  <a:schemeClr val="bg1"/>
                </a:solidFill>
              </a:rPr>
              <a:t>kwenye</a:t>
            </a:r>
            <a:r>
              <a:rPr lang="en-US" dirty="0">
                <a:solidFill>
                  <a:schemeClr val="bg1"/>
                </a:solidFill>
              </a:rPr>
              <a:t> </a:t>
            </a:r>
            <a:r>
              <a:rPr lang="en-US" dirty="0" err="1">
                <a:solidFill>
                  <a:schemeClr val="bg1"/>
                </a:solidFill>
              </a:rPr>
              <a:t>mzunguko</a:t>
            </a:r>
            <a:r>
              <a:rPr lang="en-US" dirty="0">
                <a:solidFill>
                  <a:schemeClr val="bg1"/>
                </a:solidFill>
              </a:rPr>
              <a:t> wa </a:t>
            </a:r>
            <a:r>
              <a:rPr lang="en-US" dirty="0" err="1">
                <a:solidFill>
                  <a:schemeClr val="bg1"/>
                </a:solidFill>
              </a:rPr>
              <a:t>maoni</a:t>
            </a:r>
            <a:r>
              <a:rPr lang="en-US" dirty="0">
                <a:solidFill>
                  <a:schemeClr val="bg1"/>
                </a:solidFill>
              </a:rPr>
              <a:t>.</a:t>
            </a:r>
          </a:p>
          <a:p>
            <a:pPr marL="514350" indent="-514350">
              <a:buFont typeface="+mj-lt"/>
              <a:buAutoNum type="arabicPeriod"/>
              <a:defRPr/>
            </a:pPr>
            <a:r>
              <a:rPr lang="en-US" dirty="0" err="1">
                <a:solidFill>
                  <a:schemeClr val="bg1"/>
                </a:solidFill>
              </a:rPr>
              <a:t>Ufanisi</a:t>
            </a:r>
            <a:r>
              <a:rPr lang="en-US" dirty="0">
                <a:solidFill>
                  <a:schemeClr val="bg1"/>
                </a:solidFill>
              </a:rPr>
              <a:t> wa </a:t>
            </a:r>
            <a:r>
              <a:rPr lang="en-US" dirty="0" err="1">
                <a:solidFill>
                  <a:schemeClr val="bg1"/>
                </a:solidFill>
              </a:rPr>
              <a:t>nishati</a:t>
            </a:r>
            <a:r>
              <a:rPr lang="en-US" dirty="0">
                <a:solidFill>
                  <a:schemeClr val="bg1"/>
                </a:solidFill>
              </a:rPr>
              <a:t> </a:t>
            </a:r>
            <a:r>
              <a:rPr lang="en-US" dirty="0" err="1">
                <a:solidFill>
                  <a:schemeClr val="bg1"/>
                </a:solidFill>
              </a:rPr>
              <a:t>hupunguza</a:t>
            </a:r>
            <a:r>
              <a:rPr lang="en-US" dirty="0">
                <a:solidFill>
                  <a:schemeClr val="bg1"/>
                </a:solidFill>
              </a:rPr>
              <a:t> </a:t>
            </a:r>
            <a:r>
              <a:rPr lang="en-US" dirty="0" err="1">
                <a:solidFill>
                  <a:schemeClr val="bg1"/>
                </a:solidFill>
              </a:rPr>
              <a:t>ukuaji</a:t>
            </a:r>
            <a:r>
              <a:rPr lang="en-US" dirty="0">
                <a:solidFill>
                  <a:schemeClr val="bg1"/>
                </a:solidFill>
              </a:rPr>
              <a:t> wa </a:t>
            </a:r>
            <a:r>
              <a:rPr lang="en-US" dirty="0" err="1">
                <a:solidFill>
                  <a:schemeClr val="bg1"/>
                </a:solidFill>
              </a:rPr>
              <a:t>nishati</a:t>
            </a:r>
            <a:r>
              <a:rPr lang="en-US" dirty="0">
                <a:solidFill>
                  <a:schemeClr val="bg1"/>
                </a:solidFill>
              </a:rPr>
              <a:t> </a:t>
            </a:r>
            <a:r>
              <a:rPr lang="en-US" dirty="0" err="1">
                <a:solidFill>
                  <a:schemeClr val="bg1"/>
                </a:solidFill>
              </a:rPr>
              <a:t>jadidifu</a:t>
            </a:r>
            <a:r>
              <a:rPr lang="en-US" dirty="0">
                <a:solidFill>
                  <a:schemeClr val="bg1"/>
                </a:solidFill>
              </a:rPr>
              <a:t>.</a:t>
            </a:r>
          </a:p>
          <a:p>
            <a:pPr marL="514350" indent="-514350">
              <a:buFont typeface="+mj-lt"/>
              <a:buAutoNum type="arabicPeriod"/>
              <a:defRPr/>
            </a:pPr>
            <a:r>
              <a:rPr lang="en-US" dirty="0" err="1">
                <a:solidFill>
                  <a:schemeClr val="bg1"/>
                </a:solidFill>
              </a:rPr>
              <a:t>Wakati</a:t>
            </a:r>
            <a:r>
              <a:rPr lang="en-US" dirty="0">
                <a:solidFill>
                  <a:schemeClr val="bg1"/>
                </a:solidFill>
              </a:rPr>
              <a:t> </a:t>
            </a:r>
            <a:r>
              <a:rPr lang="en-US" dirty="0" err="1">
                <a:solidFill>
                  <a:schemeClr val="bg1"/>
                </a:solidFill>
              </a:rPr>
              <a:t>ambao</a:t>
            </a:r>
            <a:r>
              <a:rPr lang="en-US" dirty="0">
                <a:solidFill>
                  <a:schemeClr val="bg1"/>
                </a:solidFill>
              </a:rPr>
              <a:t> </a:t>
            </a:r>
            <a:r>
              <a:rPr lang="en-US" dirty="0" err="1">
                <a:solidFill>
                  <a:schemeClr val="bg1"/>
                </a:solidFill>
              </a:rPr>
              <a:t>gharama</a:t>
            </a:r>
            <a:r>
              <a:rPr lang="en-US" dirty="0">
                <a:solidFill>
                  <a:schemeClr val="bg1"/>
                </a:solidFill>
              </a:rPr>
              <a:t> za </a:t>
            </a:r>
            <a:r>
              <a:rPr lang="en-US" dirty="0" err="1">
                <a:solidFill>
                  <a:schemeClr val="bg1"/>
                </a:solidFill>
              </a:rPr>
              <a:t>nishati</a:t>
            </a:r>
            <a:r>
              <a:rPr lang="en-US" dirty="0">
                <a:solidFill>
                  <a:schemeClr val="bg1"/>
                </a:solidFill>
              </a:rPr>
              <a:t> </a:t>
            </a:r>
            <a:r>
              <a:rPr lang="en-US" dirty="0" err="1">
                <a:solidFill>
                  <a:schemeClr val="bg1"/>
                </a:solidFill>
              </a:rPr>
              <a:t>zinakuwa</a:t>
            </a:r>
            <a:r>
              <a:rPr lang="en-US" dirty="0">
                <a:solidFill>
                  <a:schemeClr val="bg1"/>
                </a:solidFill>
              </a:rPr>
              <a:t> </a:t>
            </a:r>
            <a:r>
              <a:rPr lang="en-US" dirty="0" err="1">
                <a:solidFill>
                  <a:schemeClr val="bg1"/>
                </a:solidFill>
              </a:rPr>
              <a:t>nafuu</a:t>
            </a:r>
            <a:r>
              <a:rPr lang="en-US" dirty="0">
                <a:solidFill>
                  <a:schemeClr val="bg1"/>
                </a:solidFill>
              </a:rPr>
              <a:t> (</a:t>
            </a:r>
            <a:r>
              <a:rPr lang="en-US" dirty="0" err="1">
                <a:solidFill>
                  <a:schemeClr val="bg1"/>
                </a:solidFill>
              </a:rPr>
              <a:t>kama</a:t>
            </a:r>
            <a:r>
              <a:rPr lang="en-US" dirty="0">
                <a:solidFill>
                  <a:schemeClr val="bg1"/>
                </a:solidFill>
              </a:rPr>
              <a:t> vile., </a:t>
            </a:r>
            <a:r>
              <a:rPr lang="en-US" dirty="0" err="1">
                <a:solidFill>
                  <a:schemeClr val="bg1"/>
                </a:solidFill>
              </a:rPr>
              <a:t>jadidifu</a:t>
            </a:r>
            <a:r>
              <a:rPr lang="en-US" dirty="0">
                <a:solidFill>
                  <a:schemeClr val="bg1"/>
                </a:solidFill>
              </a:rPr>
              <a:t>, </a:t>
            </a:r>
            <a:r>
              <a:rPr lang="en-US" dirty="0" err="1">
                <a:solidFill>
                  <a:schemeClr val="bg1"/>
                </a:solidFill>
              </a:rPr>
              <a:t>nyukilia</a:t>
            </a:r>
            <a:r>
              <a:rPr lang="en-US" dirty="0">
                <a:solidFill>
                  <a:schemeClr val="bg1"/>
                </a:solidFill>
              </a:rPr>
              <a:t>, </a:t>
            </a:r>
            <a:r>
              <a:rPr lang="en-US" dirty="0" err="1">
                <a:solidFill>
                  <a:schemeClr val="bg1"/>
                </a:solidFill>
              </a:rPr>
              <a:t>mageuzi</a:t>
            </a:r>
            <a:r>
              <a:rPr lang="en-US" dirty="0">
                <a:solidFill>
                  <a:schemeClr val="bg1"/>
                </a:solidFill>
              </a:rPr>
              <a:t> </a:t>
            </a:r>
            <a:r>
              <a:rPr lang="en-US" dirty="0" err="1">
                <a:solidFill>
                  <a:schemeClr val="bg1"/>
                </a:solidFill>
              </a:rPr>
              <a:t>mapya</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teknolojia</a:t>
            </a:r>
            <a:r>
              <a:rPr lang="en-US" dirty="0">
                <a:solidFill>
                  <a:schemeClr val="bg1"/>
                </a:solidFill>
              </a:rPr>
              <a:t>), </a:t>
            </a:r>
            <a:r>
              <a:rPr lang="en-US" dirty="0" err="1">
                <a:solidFill>
                  <a:schemeClr val="accent1"/>
                </a:solidFill>
              </a:rPr>
              <a:t>mahitaji</a:t>
            </a:r>
            <a:r>
              <a:rPr lang="en-US" dirty="0">
                <a:solidFill>
                  <a:schemeClr val="accent1"/>
                </a:solidFill>
              </a:rPr>
              <a:t> </a:t>
            </a:r>
            <a:r>
              <a:rPr lang="en-US" dirty="0" err="1">
                <a:solidFill>
                  <a:schemeClr val="accent1"/>
                </a:solidFill>
              </a:rPr>
              <a:t>ya</a:t>
            </a:r>
            <a:r>
              <a:rPr lang="en-US" dirty="0">
                <a:solidFill>
                  <a:schemeClr val="accent1"/>
                </a:solidFill>
              </a:rPr>
              <a:t> </a:t>
            </a:r>
            <a:r>
              <a:rPr lang="en-US" dirty="0" err="1">
                <a:solidFill>
                  <a:schemeClr val="accent1"/>
                </a:solidFill>
              </a:rPr>
              <a:t>nishati</a:t>
            </a:r>
            <a:r>
              <a:rPr lang="en-US" dirty="0">
                <a:solidFill>
                  <a:schemeClr val="accent1"/>
                </a:solidFill>
              </a:rPr>
              <a:t> </a:t>
            </a:r>
            <a:r>
              <a:rPr lang="en-US" dirty="0" err="1">
                <a:solidFill>
                  <a:schemeClr val="accent1"/>
                </a:solidFill>
              </a:rPr>
              <a:t>huongezeka</a:t>
            </a:r>
            <a:r>
              <a:rPr lang="en-US" dirty="0">
                <a:solidFill>
                  <a:schemeClr val="accent1"/>
                </a:solidFill>
              </a:rPr>
              <a:t> </a:t>
            </a:r>
            <a:r>
              <a:rPr lang="en-US" dirty="0" err="1">
                <a:solidFill>
                  <a:schemeClr val="accent1"/>
                </a:solidFill>
              </a:rPr>
              <a:t>kupitia</a:t>
            </a:r>
            <a:r>
              <a:rPr lang="en-US" dirty="0">
                <a:solidFill>
                  <a:schemeClr val="accent1"/>
                </a:solidFill>
              </a:rPr>
              <a:t> </a:t>
            </a:r>
            <a:r>
              <a:rPr lang="en-US" dirty="0" err="1">
                <a:solidFill>
                  <a:schemeClr val="accent1"/>
                </a:solidFill>
              </a:rPr>
              <a:t>wastani</a:t>
            </a:r>
            <a:r>
              <a:rPr lang="en-US" dirty="0">
                <a:solidFill>
                  <a:schemeClr val="accent1"/>
                </a:solidFill>
              </a:rPr>
              <a:t> wa “</a:t>
            </a:r>
            <a:r>
              <a:rPr lang="en-US" dirty="0" err="1">
                <a:solidFill>
                  <a:schemeClr val="accent1"/>
                </a:solidFill>
              </a:rPr>
              <a:t>athari</a:t>
            </a:r>
            <a:r>
              <a:rPr lang="en-US" dirty="0">
                <a:solidFill>
                  <a:schemeClr val="accent1"/>
                </a:solidFill>
              </a:rPr>
              <a:t> za </a:t>
            </a:r>
            <a:r>
              <a:rPr lang="en-US" dirty="0" err="1">
                <a:solidFill>
                  <a:schemeClr val="accent1"/>
                </a:solidFill>
              </a:rPr>
              <a:t>kujirudia</a:t>
            </a:r>
            <a:r>
              <a:rPr lang="en-US" dirty="0">
                <a:solidFill>
                  <a:schemeClr val="accent1"/>
                </a:solidFill>
              </a:rPr>
              <a:t>.”</a:t>
            </a:r>
          </a:p>
          <a:p>
            <a:pPr marL="514350" indent="-514350">
              <a:buFont typeface="+mj-lt"/>
              <a:buAutoNum type="arabicPeriod"/>
              <a:defRPr/>
            </a:pPr>
            <a:r>
              <a:rPr lang="en-US" dirty="0" err="1">
                <a:solidFill>
                  <a:schemeClr val="bg1"/>
                </a:solidFill>
              </a:rPr>
              <a:t>Kuongezeka</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kasi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ukuaji</a:t>
            </a:r>
            <a:r>
              <a:rPr lang="en-US" dirty="0">
                <a:solidFill>
                  <a:schemeClr val="bg1"/>
                </a:solidFill>
              </a:rPr>
              <a:t> wa </a:t>
            </a:r>
            <a:r>
              <a:rPr lang="en-US" dirty="0" err="1">
                <a:solidFill>
                  <a:schemeClr val="bg1"/>
                </a:solidFill>
              </a:rPr>
              <a:t>gesi</a:t>
            </a:r>
            <a:r>
              <a:rPr lang="en-US" dirty="0">
                <a:solidFill>
                  <a:schemeClr val="bg1"/>
                </a:solidFill>
              </a:rPr>
              <a:t> </a:t>
            </a:r>
            <a:r>
              <a:rPr lang="en-US" dirty="0" err="1">
                <a:solidFill>
                  <a:schemeClr val="bg1"/>
                </a:solidFill>
              </a:rPr>
              <a:t>asilia</a:t>
            </a:r>
            <a:r>
              <a:rPr lang="en-US" dirty="0">
                <a:solidFill>
                  <a:schemeClr val="bg1"/>
                </a:solidFill>
              </a:rPr>
              <a:t> (</a:t>
            </a:r>
            <a:r>
              <a:rPr lang="en-US" dirty="0" err="1">
                <a:solidFill>
                  <a:schemeClr val="bg1"/>
                </a:solidFill>
              </a:rPr>
              <a:t>kama</a:t>
            </a:r>
            <a:r>
              <a:rPr lang="en-US" dirty="0">
                <a:solidFill>
                  <a:schemeClr val="bg1"/>
                </a:solidFill>
              </a:rPr>
              <a:t> vile., </a:t>
            </a:r>
            <a:r>
              <a:rPr lang="en-US" dirty="0" err="1">
                <a:solidFill>
                  <a:schemeClr val="bg1"/>
                </a:solidFill>
              </a:rPr>
              <a:t>kupitia</a:t>
            </a:r>
            <a:r>
              <a:rPr lang="en-US" dirty="0">
                <a:solidFill>
                  <a:schemeClr val="bg1"/>
                </a:solidFill>
              </a:rPr>
              <a:t> </a:t>
            </a:r>
            <a:r>
              <a:rPr lang="en-US" dirty="0" err="1">
                <a:solidFill>
                  <a:schemeClr val="bg1"/>
                </a:solidFill>
              </a:rPr>
              <a:t>ruzuku</a:t>
            </a:r>
            <a:r>
              <a:rPr lang="en-US" dirty="0">
                <a:solidFill>
                  <a:schemeClr val="bg1"/>
                </a:solidFill>
              </a:rPr>
              <a:t>) </a:t>
            </a:r>
            <a:r>
              <a:rPr lang="en-US" dirty="0" err="1">
                <a:solidFill>
                  <a:schemeClr val="bg1"/>
                </a:solidFill>
              </a:rPr>
              <a:t>kutokuwepo</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bei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gesi</a:t>
            </a:r>
            <a:r>
              <a:rPr lang="en-US" dirty="0">
                <a:solidFill>
                  <a:schemeClr val="bg1"/>
                </a:solidFill>
              </a:rPr>
              <a:t> </a:t>
            </a:r>
            <a:r>
              <a:rPr lang="en-US" dirty="0" err="1">
                <a:solidFill>
                  <a:schemeClr val="bg1"/>
                </a:solidFill>
              </a:rPr>
              <a:t>ukaa</a:t>
            </a:r>
            <a:r>
              <a:rPr lang="en-US" dirty="0">
                <a:solidFill>
                  <a:schemeClr val="bg1"/>
                </a:solidFill>
              </a:rPr>
              <a:t> </a:t>
            </a:r>
            <a:r>
              <a:rPr lang="en-US" dirty="0" err="1">
                <a:solidFill>
                  <a:schemeClr val="bg1"/>
                </a:solidFill>
              </a:rPr>
              <a:t>hupunguza</a:t>
            </a:r>
            <a:r>
              <a:rPr lang="en-US" dirty="0">
                <a:solidFill>
                  <a:schemeClr val="bg1"/>
                </a:solidFill>
              </a:rPr>
              <a:t> </a:t>
            </a:r>
            <a:r>
              <a:rPr lang="en-US" dirty="0" err="1">
                <a:solidFill>
                  <a:schemeClr val="bg1"/>
                </a:solidFill>
              </a:rPr>
              <a:t>jadidifu</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kupunguza</a:t>
            </a:r>
            <a:r>
              <a:rPr lang="en-US" dirty="0">
                <a:solidFill>
                  <a:schemeClr val="bg1"/>
                </a:solidFill>
              </a:rPr>
              <a:t> </a:t>
            </a:r>
            <a:r>
              <a:rPr lang="en-US" dirty="0" err="1">
                <a:solidFill>
                  <a:schemeClr val="bg1"/>
                </a:solidFill>
              </a:rPr>
              <a:t>uzalishaji</a:t>
            </a:r>
            <a:r>
              <a:rPr lang="en-US" dirty="0">
                <a:solidFill>
                  <a:schemeClr val="bg1"/>
                </a:solidFill>
              </a:rPr>
              <a:t> </a:t>
            </a:r>
            <a:r>
              <a:rPr lang="en-US" dirty="0" err="1">
                <a:solidFill>
                  <a:schemeClr val="bg1"/>
                </a:solidFill>
              </a:rPr>
              <a:t>kidogo</a:t>
            </a:r>
            <a:r>
              <a:rPr lang="en-US" dirty="0">
                <a:solidFill>
                  <a:schemeClr val="bg1"/>
                </a:solidFill>
              </a:rPr>
              <a:t> wa </a:t>
            </a:r>
            <a:r>
              <a:rPr lang="en-US" dirty="0" err="1">
                <a:solidFill>
                  <a:schemeClr val="bg1"/>
                </a:solidFill>
              </a:rPr>
              <a:t>gesi</a:t>
            </a:r>
            <a:r>
              <a:rPr lang="en-US" dirty="0">
                <a:solidFill>
                  <a:schemeClr val="bg1"/>
                </a:solidFill>
              </a:rPr>
              <a:t> </a:t>
            </a:r>
            <a:r>
              <a:rPr lang="en-US" dirty="0" err="1">
                <a:solidFill>
                  <a:schemeClr val="bg1"/>
                </a:solidFill>
              </a:rPr>
              <a:t>joto</a:t>
            </a:r>
            <a:r>
              <a:rPr lang="en-US" dirty="0">
                <a:solidFill>
                  <a:schemeClr val="bg1"/>
                </a:solidFill>
              </a:rPr>
              <a:t>.</a:t>
            </a:r>
          </a:p>
          <a:p>
            <a:pPr marL="514350" indent="-514350">
              <a:buClr>
                <a:schemeClr val="bg1"/>
              </a:buClr>
              <a:buFont typeface="+mj-lt"/>
              <a:buAutoNum type="arabicPeriod"/>
              <a:defRPr/>
            </a:pPr>
            <a:r>
              <a:rPr lang="en-US" dirty="0" err="1">
                <a:solidFill>
                  <a:schemeClr val="accent1"/>
                </a:solidFill>
              </a:rPr>
              <a:t>Teknolojia</a:t>
            </a:r>
            <a:r>
              <a:rPr lang="en-US" dirty="0">
                <a:solidFill>
                  <a:schemeClr val="accent1"/>
                </a:solidFill>
              </a:rPr>
              <a:t> </a:t>
            </a:r>
            <a:r>
              <a:rPr lang="en-US" dirty="0" err="1">
                <a:solidFill>
                  <a:schemeClr val="accent1"/>
                </a:solidFill>
              </a:rPr>
              <a:t>mpya</a:t>
            </a:r>
            <a:r>
              <a:rPr lang="en-US" dirty="0">
                <a:solidFill>
                  <a:schemeClr val="accent1"/>
                </a:solidFill>
              </a:rPr>
              <a:t> </a:t>
            </a:r>
            <a:r>
              <a:rPr lang="en-US" dirty="0" err="1">
                <a:solidFill>
                  <a:schemeClr val="accent1"/>
                </a:solidFill>
              </a:rPr>
              <a:t>haswa</a:t>
            </a:r>
            <a:r>
              <a:rPr lang="en-US" dirty="0">
                <a:solidFill>
                  <a:schemeClr val="accent1"/>
                </a:solidFill>
              </a:rPr>
              <a:t> </a:t>
            </a:r>
            <a:r>
              <a:rPr lang="en-US" dirty="0" err="1">
                <a:solidFill>
                  <a:schemeClr val="accent1"/>
                </a:solidFill>
              </a:rPr>
              <a:t>imecheleweshwa</a:t>
            </a:r>
            <a:r>
              <a:rPr lang="en-US" dirty="0">
                <a:solidFill>
                  <a:schemeClr val="accent1"/>
                </a:solidFill>
              </a:rPr>
              <a:t> </a:t>
            </a:r>
            <a:r>
              <a:rPr lang="en-US" dirty="0" err="1">
                <a:solidFill>
                  <a:schemeClr val="bg1"/>
                </a:solidFill>
              </a:rPr>
              <a:t>kuchangia</a:t>
            </a:r>
            <a:r>
              <a:rPr lang="en-US" dirty="0">
                <a:solidFill>
                  <a:schemeClr val="bg1"/>
                </a:solidFill>
              </a:rPr>
              <a:t> </a:t>
            </a:r>
            <a:r>
              <a:rPr lang="en-US" dirty="0" err="1">
                <a:solidFill>
                  <a:schemeClr val="bg1"/>
                </a:solidFill>
              </a:rPr>
              <a:t>vya</a:t>
            </a:r>
            <a:r>
              <a:rPr lang="en-US" dirty="0">
                <a:solidFill>
                  <a:schemeClr val="bg1"/>
                </a:solidFill>
              </a:rPr>
              <a:t> </a:t>
            </a:r>
            <a:r>
              <a:rPr lang="en-US" dirty="0" err="1">
                <a:solidFill>
                  <a:schemeClr val="bg1"/>
                </a:solidFill>
              </a:rPr>
              <a:t>kujitosheleza</a:t>
            </a:r>
            <a:r>
              <a:rPr lang="en-US" dirty="0">
                <a:solidFill>
                  <a:schemeClr val="bg1"/>
                </a:solidFill>
              </a:rPr>
              <a:t>.</a:t>
            </a:r>
          </a:p>
          <a:p>
            <a:pPr marL="514350" indent="-514350">
              <a:buFont typeface="+mj-lt"/>
              <a:buAutoNum type="arabicPeriod"/>
              <a:defRPr/>
            </a:pPr>
            <a:r>
              <a:rPr lang="en-US" dirty="0" err="1">
                <a:solidFill>
                  <a:schemeClr val="bg1"/>
                </a:solidFill>
              </a:rPr>
              <a:t>Badiliko</a:t>
            </a:r>
            <a:r>
              <a:rPr lang="en-US" dirty="0">
                <a:solidFill>
                  <a:schemeClr val="bg1"/>
                </a:solidFill>
              </a:rPr>
              <a:t> </a:t>
            </a:r>
            <a:r>
              <a:rPr lang="en-US" dirty="0" err="1">
                <a:solidFill>
                  <a:schemeClr val="bg1"/>
                </a:solidFill>
              </a:rPr>
              <a:t>kutoka</a:t>
            </a:r>
            <a:r>
              <a:rPr lang="en-US" dirty="0">
                <a:solidFill>
                  <a:schemeClr val="bg1"/>
                </a:solidFill>
              </a:rPr>
              <a:t> </a:t>
            </a:r>
            <a:r>
              <a:rPr lang="en-US" dirty="0" err="1">
                <a:solidFill>
                  <a:schemeClr val="bg1"/>
                </a:solidFill>
              </a:rPr>
              <a:t>matumizi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juu</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gesi</a:t>
            </a:r>
            <a:r>
              <a:rPr lang="en-US" dirty="0">
                <a:solidFill>
                  <a:schemeClr val="bg1"/>
                </a:solidFill>
              </a:rPr>
              <a:t> </a:t>
            </a:r>
            <a:r>
              <a:rPr lang="en-US" dirty="0" err="1">
                <a:solidFill>
                  <a:schemeClr val="bg1"/>
                </a:solidFill>
              </a:rPr>
              <a:t>ukaa</a:t>
            </a:r>
            <a:r>
              <a:rPr lang="en-US" dirty="0">
                <a:solidFill>
                  <a:schemeClr val="bg1"/>
                </a:solidFill>
              </a:rPr>
              <a:t> </a:t>
            </a:r>
            <a:r>
              <a:rPr lang="en-US" dirty="0" err="1">
                <a:solidFill>
                  <a:schemeClr val="bg1"/>
                </a:solidFill>
              </a:rPr>
              <a:t>kufikia</a:t>
            </a:r>
            <a:r>
              <a:rPr lang="en-US" dirty="0">
                <a:solidFill>
                  <a:schemeClr val="bg1"/>
                </a:solidFill>
              </a:rPr>
              <a:t> </a:t>
            </a:r>
            <a:r>
              <a:rPr lang="en-US" dirty="0" err="1">
                <a:solidFill>
                  <a:schemeClr val="bg1"/>
                </a:solidFill>
              </a:rPr>
              <a:t>matumizi</a:t>
            </a:r>
            <a:r>
              <a:rPr lang="en-US" dirty="0">
                <a:solidFill>
                  <a:schemeClr val="bg1"/>
                </a:solidFill>
              </a:rPr>
              <a:t> </a:t>
            </a:r>
            <a:r>
              <a:rPr lang="en-US" dirty="0" err="1">
                <a:solidFill>
                  <a:schemeClr val="bg1"/>
                </a:solidFill>
              </a:rPr>
              <a:t>kiasi</a:t>
            </a:r>
            <a:r>
              <a:rPr lang="en-US" dirty="0">
                <a:solidFill>
                  <a:schemeClr val="bg1"/>
                </a:solidFill>
              </a:rPr>
              <a:t> </a:t>
            </a:r>
            <a:r>
              <a:rPr lang="en-US" dirty="0" err="1">
                <a:solidFill>
                  <a:schemeClr val="bg1"/>
                </a:solidFill>
              </a:rPr>
              <a:t>kidogo</a:t>
            </a:r>
            <a:r>
              <a:rPr lang="en-US" dirty="0">
                <a:solidFill>
                  <a:schemeClr val="bg1"/>
                </a:solidFill>
              </a:rPr>
              <a:t> cha </a:t>
            </a:r>
            <a:r>
              <a:rPr lang="en-US" dirty="0" err="1">
                <a:solidFill>
                  <a:schemeClr val="bg1"/>
                </a:solidFill>
              </a:rPr>
              <a:t>gesi</a:t>
            </a:r>
            <a:r>
              <a:rPr lang="en-US" dirty="0">
                <a:solidFill>
                  <a:schemeClr val="bg1"/>
                </a:solidFill>
              </a:rPr>
              <a:t> </a:t>
            </a:r>
            <a:r>
              <a:rPr lang="en-US" dirty="0" err="1">
                <a:solidFill>
                  <a:schemeClr val="bg1"/>
                </a:solidFill>
              </a:rPr>
              <a:t>ukaa</a:t>
            </a:r>
            <a:r>
              <a:rPr lang="en-US" dirty="0">
                <a:solidFill>
                  <a:schemeClr val="bg1"/>
                </a:solidFill>
              </a:rPr>
              <a:t> </a:t>
            </a:r>
            <a:r>
              <a:rPr lang="en-US" dirty="0" err="1">
                <a:solidFill>
                  <a:schemeClr val="bg1"/>
                </a:solidFill>
              </a:rPr>
              <a:t>huchukua</a:t>
            </a:r>
            <a:r>
              <a:rPr lang="en-US" dirty="0">
                <a:solidFill>
                  <a:schemeClr val="bg1"/>
                </a:solidFill>
              </a:rPr>
              <a:t> </a:t>
            </a:r>
            <a:r>
              <a:rPr lang="en-US" dirty="0" err="1">
                <a:solidFill>
                  <a:schemeClr val="bg1"/>
                </a:solidFill>
              </a:rPr>
              <a:t>miaka</a:t>
            </a:r>
            <a:r>
              <a:rPr lang="en-US" dirty="0">
                <a:solidFill>
                  <a:schemeClr val="bg1"/>
                </a:solidFill>
              </a:rPr>
              <a:t> </a:t>
            </a:r>
            <a:r>
              <a:rPr lang="en-US" dirty="0" err="1">
                <a:solidFill>
                  <a:schemeClr val="bg1"/>
                </a:solidFill>
              </a:rPr>
              <a:t>mingi</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sababu</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accent1"/>
                </a:solidFill>
              </a:rPr>
              <a:t>mtaji</a:t>
            </a:r>
            <a:r>
              <a:rPr lang="en-US" dirty="0">
                <a:solidFill>
                  <a:schemeClr val="accent1"/>
                </a:solidFill>
              </a:rPr>
              <a:t> wa </a:t>
            </a:r>
            <a:r>
              <a:rPr lang="en-US" dirty="0" err="1">
                <a:solidFill>
                  <a:schemeClr val="accent1"/>
                </a:solidFill>
              </a:rPr>
              <a:t>muda</a:t>
            </a:r>
            <a:r>
              <a:rPr lang="en-US" dirty="0">
                <a:solidFill>
                  <a:schemeClr val="accent1"/>
                </a:solidFill>
              </a:rPr>
              <a:t> </a:t>
            </a:r>
            <a:r>
              <a:rPr lang="en-US" dirty="0" err="1">
                <a:solidFill>
                  <a:schemeClr val="accent1"/>
                </a:solidFill>
              </a:rPr>
              <a:t>mrefu</a:t>
            </a:r>
            <a:r>
              <a:rPr lang="en-US" dirty="0">
                <a:solidFill>
                  <a:schemeClr val="accent1"/>
                </a:solidFill>
              </a:rPr>
              <a:t> wa </a:t>
            </a:r>
            <a:r>
              <a:rPr lang="en-US" dirty="0" err="1">
                <a:solidFill>
                  <a:schemeClr val="accent1"/>
                </a:solidFill>
              </a:rPr>
              <a:t>miundo</a:t>
            </a:r>
            <a:r>
              <a:rPr lang="en-US" dirty="0">
                <a:solidFill>
                  <a:schemeClr val="accent1"/>
                </a:solidFill>
              </a:rPr>
              <a:t> </a:t>
            </a:r>
            <a:r>
              <a:rPr lang="en-US" dirty="0" err="1">
                <a:solidFill>
                  <a:schemeClr val="accent1"/>
                </a:solidFill>
              </a:rPr>
              <a:t>mbinu</a:t>
            </a:r>
            <a:r>
              <a:rPr lang="en-US" dirty="0">
                <a:solidFill>
                  <a:schemeClr val="accent1"/>
                </a:solidFill>
              </a:rPr>
              <a:t> </a:t>
            </a:r>
            <a:r>
              <a:rPr lang="en-US" dirty="0" err="1">
                <a:solidFill>
                  <a:schemeClr val="accent1"/>
                </a:solidFill>
              </a:rPr>
              <a:t>inayotokana</a:t>
            </a:r>
            <a:r>
              <a:rPr lang="en-US" dirty="0">
                <a:solidFill>
                  <a:schemeClr val="accent1"/>
                </a:solidFill>
              </a:rPr>
              <a:t> </a:t>
            </a:r>
            <a:r>
              <a:rPr lang="en-US" dirty="0" err="1">
                <a:solidFill>
                  <a:schemeClr val="accent1"/>
                </a:solidFill>
              </a:rPr>
              <a:t>na</a:t>
            </a:r>
            <a:r>
              <a:rPr lang="en-US" dirty="0">
                <a:solidFill>
                  <a:schemeClr val="accent1"/>
                </a:solidFill>
              </a:rPr>
              <a:t> </a:t>
            </a:r>
            <a:r>
              <a:rPr lang="en-US" dirty="0" err="1">
                <a:solidFill>
                  <a:schemeClr val="accent1"/>
                </a:solidFill>
              </a:rPr>
              <a:t>makaa</a:t>
            </a:r>
            <a:r>
              <a:rPr lang="en-US" dirty="0">
                <a:solidFill>
                  <a:schemeClr val="accent1"/>
                </a:solidFill>
              </a:rPr>
              <a:t> </a:t>
            </a:r>
            <a:r>
              <a:rPr lang="en-US" dirty="0" err="1">
                <a:solidFill>
                  <a:schemeClr val="accent1"/>
                </a:solidFill>
              </a:rPr>
              <a:t>ya</a:t>
            </a:r>
            <a:r>
              <a:rPr lang="en-US" dirty="0">
                <a:solidFill>
                  <a:schemeClr val="accent1"/>
                </a:solidFill>
              </a:rPr>
              <a:t> </a:t>
            </a:r>
            <a:r>
              <a:rPr lang="en-US" dirty="0" err="1">
                <a:solidFill>
                  <a:schemeClr val="accent1"/>
                </a:solidFill>
              </a:rPr>
              <a:t>mawe</a:t>
            </a:r>
            <a:r>
              <a:rPr lang="en-US" dirty="0">
                <a:solidFill>
                  <a:schemeClr val="accent1"/>
                </a:solidFill>
              </a:rPr>
              <a:t>, </a:t>
            </a:r>
            <a:r>
              <a:rPr lang="en-US" dirty="0" err="1">
                <a:solidFill>
                  <a:schemeClr val="accent1"/>
                </a:solidFill>
              </a:rPr>
              <a:t>gesi</a:t>
            </a:r>
            <a:r>
              <a:rPr lang="en-US" dirty="0">
                <a:solidFill>
                  <a:schemeClr val="accent1"/>
                </a:solidFill>
              </a:rPr>
              <a:t> </a:t>
            </a:r>
            <a:r>
              <a:rPr lang="en-US" dirty="0" err="1">
                <a:solidFill>
                  <a:schemeClr val="accent1"/>
                </a:solidFill>
              </a:rPr>
              <a:t>na</a:t>
            </a:r>
            <a:r>
              <a:rPr lang="en-US" dirty="0">
                <a:solidFill>
                  <a:schemeClr val="accent1"/>
                </a:solidFill>
              </a:rPr>
              <a:t> </a:t>
            </a:r>
            <a:r>
              <a:rPr lang="en-US" dirty="0" err="1">
                <a:solidFill>
                  <a:schemeClr val="accent1"/>
                </a:solidFill>
              </a:rPr>
              <a:t>mafuta</a:t>
            </a:r>
            <a:r>
              <a:rPr lang="en-US" dirty="0">
                <a:solidFill>
                  <a:schemeClr val="bg1"/>
                </a:solidFill>
              </a:rPr>
              <a:t>.</a:t>
            </a:r>
          </a:p>
          <a:p>
            <a:pPr marL="514350" indent="-514350">
              <a:buFont typeface="+mj-lt"/>
              <a:buAutoNum type="arabicPeriod"/>
              <a:defRPr/>
            </a:pPr>
            <a:r>
              <a:rPr lang="en-US" dirty="0" err="1">
                <a:solidFill>
                  <a:schemeClr val="bg1"/>
                </a:solidFill>
              </a:rPr>
              <a:t>Katika</a:t>
            </a:r>
            <a:r>
              <a:rPr lang="en-US" dirty="0">
                <a:solidFill>
                  <a:schemeClr val="bg1"/>
                </a:solidFill>
              </a:rPr>
              <a:t> </a:t>
            </a:r>
            <a:r>
              <a:rPr lang="en-US" dirty="0" err="1">
                <a:solidFill>
                  <a:schemeClr val="bg1"/>
                </a:solidFill>
              </a:rPr>
              <a:t>hali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juu</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kupunguza</a:t>
            </a:r>
            <a:r>
              <a:rPr lang="en-US" dirty="0">
                <a:solidFill>
                  <a:schemeClr val="bg1"/>
                </a:solidFill>
              </a:rPr>
              <a:t>, </a:t>
            </a:r>
            <a:r>
              <a:rPr lang="en-US" dirty="0" err="1">
                <a:solidFill>
                  <a:schemeClr val="bg1"/>
                </a:solidFill>
              </a:rPr>
              <a:t>nyuklia</a:t>
            </a:r>
            <a:r>
              <a:rPr lang="en-US" dirty="0">
                <a:solidFill>
                  <a:schemeClr val="bg1"/>
                </a:solidFill>
              </a:rPr>
              <a:t> </a:t>
            </a:r>
            <a:r>
              <a:rPr lang="en-US" dirty="0" err="1">
                <a:solidFill>
                  <a:schemeClr val="bg1"/>
                </a:solidFill>
              </a:rPr>
              <a:t>nyingi</a:t>
            </a:r>
            <a:r>
              <a:rPr lang="en-US" dirty="0">
                <a:solidFill>
                  <a:schemeClr val="bg1"/>
                </a:solidFill>
              </a:rPr>
              <a:t>/</a:t>
            </a:r>
            <a:r>
              <a:rPr lang="en-US" dirty="0" err="1">
                <a:solidFill>
                  <a:schemeClr val="bg1"/>
                </a:solidFill>
              </a:rPr>
              <a:t>teknolojia</a:t>
            </a:r>
            <a:r>
              <a:rPr lang="en-US" dirty="0">
                <a:solidFill>
                  <a:schemeClr val="bg1"/>
                </a:solidFill>
              </a:rPr>
              <a:t> </a:t>
            </a:r>
            <a:r>
              <a:rPr lang="en-US" dirty="0" err="1">
                <a:solidFill>
                  <a:schemeClr val="bg1"/>
                </a:solidFill>
              </a:rPr>
              <a:t>mpya</a:t>
            </a:r>
            <a:r>
              <a:rPr lang="en-US" dirty="0">
                <a:solidFill>
                  <a:schemeClr val="bg1"/>
                </a:solidFill>
              </a:rPr>
              <a:t>/</a:t>
            </a:r>
            <a:r>
              <a:rPr lang="en-US" dirty="0" err="1">
                <a:solidFill>
                  <a:schemeClr val="bg1"/>
                </a:solidFill>
              </a:rPr>
              <a:t>jadidifu</a:t>
            </a:r>
            <a:r>
              <a:rPr lang="en-US" dirty="0">
                <a:solidFill>
                  <a:schemeClr val="bg1"/>
                </a:solidFill>
              </a:rPr>
              <a:t> </a:t>
            </a:r>
            <a:r>
              <a:rPr lang="en-US" dirty="0" err="1">
                <a:solidFill>
                  <a:schemeClr val="bg1"/>
                </a:solidFill>
              </a:rPr>
              <a:t>japo</a:t>
            </a:r>
            <a:r>
              <a:rPr lang="en-US" dirty="0">
                <a:solidFill>
                  <a:schemeClr val="bg1"/>
                </a:solidFill>
              </a:rPr>
              <a:t> </a:t>
            </a:r>
            <a:r>
              <a:rPr lang="en-US" dirty="0" err="1">
                <a:solidFill>
                  <a:schemeClr val="bg1"/>
                </a:solidFill>
              </a:rPr>
              <a:t>kuondoa</a:t>
            </a:r>
            <a:r>
              <a:rPr lang="en-US" dirty="0">
                <a:solidFill>
                  <a:schemeClr val="bg1"/>
                </a:solidFill>
              </a:rPr>
              <a:t> </a:t>
            </a:r>
            <a:r>
              <a:rPr lang="en-US" dirty="0" err="1">
                <a:solidFill>
                  <a:schemeClr val="bg1"/>
                </a:solidFill>
              </a:rPr>
              <a:t>vyanzo</a:t>
            </a:r>
            <a:r>
              <a:rPr lang="en-US" dirty="0">
                <a:solidFill>
                  <a:schemeClr val="bg1"/>
                </a:solidFill>
              </a:rPr>
              <a:t> </a:t>
            </a:r>
            <a:r>
              <a:rPr lang="en-US" dirty="0" err="1">
                <a:solidFill>
                  <a:schemeClr val="bg1"/>
                </a:solidFill>
              </a:rPr>
              <a:t>vingine</a:t>
            </a:r>
            <a:r>
              <a:rPr lang="en-US" dirty="0">
                <a:solidFill>
                  <a:schemeClr val="bg1"/>
                </a:solidFill>
              </a:rPr>
              <a:t> </a:t>
            </a:r>
            <a:r>
              <a:rPr lang="en-US" dirty="0" err="1">
                <a:solidFill>
                  <a:schemeClr val="bg1"/>
                </a:solidFill>
              </a:rPr>
              <a:t>vya</a:t>
            </a:r>
            <a:r>
              <a:rPr lang="en-US" dirty="0">
                <a:solidFill>
                  <a:schemeClr val="bg1"/>
                </a:solidFill>
              </a:rPr>
              <a:t> </a:t>
            </a:r>
            <a:r>
              <a:rPr lang="en-US" dirty="0" err="1">
                <a:solidFill>
                  <a:schemeClr val="bg1"/>
                </a:solidFill>
              </a:rPr>
              <a:t>matumizi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chini</a:t>
            </a:r>
            <a:r>
              <a:rPr lang="en-US" dirty="0">
                <a:solidFill>
                  <a:schemeClr val="bg1"/>
                </a:solidFill>
              </a:rPr>
              <a:t> </a:t>
            </a:r>
            <a:r>
              <a:rPr lang="en-US" dirty="0" err="1">
                <a:solidFill>
                  <a:schemeClr val="bg1"/>
                </a:solidFill>
              </a:rPr>
              <a:t>ya</a:t>
            </a:r>
            <a:r>
              <a:rPr lang="en-US" dirty="0">
                <a:solidFill>
                  <a:schemeClr val="bg1"/>
                </a:solidFill>
              </a:rPr>
              <a:t> </a:t>
            </a:r>
            <a:r>
              <a:rPr lang="en-US" dirty="0" err="1">
                <a:solidFill>
                  <a:schemeClr val="bg1"/>
                </a:solidFill>
              </a:rPr>
              <a:t>gesi</a:t>
            </a:r>
            <a:r>
              <a:rPr lang="en-US" dirty="0">
                <a:solidFill>
                  <a:schemeClr val="bg1"/>
                </a:solidFill>
              </a:rPr>
              <a:t> </a:t>
            </a:r>
            <a:r>
              <a:rPr lang="en-US" dirty="0" err="1">
                <a:solidFill>
                  <a:schemeClr val="bg1"/>
                </a:solidFill>
              </a:rPr>
              <a:t>ukaa</a:t>
            </a:r>
            <a:r>
              <a:rPr lang="en-US" dirty="0">
                <a:solidFill>
                  <a:schemeClr val="bg1"/>
                </a:solidFill>
              </a:rPr>
              <a:t>.</a:t>
            </a:r>
          </a:p>
          <a:p>
            <a:pPr marL="514350" indent="-514350">
              <a:buClr>
                <a:schemeClr val="bg1"/>
              </a:buClr>
              <a:buFont typeface="+mj-lt"/>
              <a:buAutoNum type="arabicPeriod"/>
              <a:defRPr/>
            </a:pPr>
            <a:r>
              <a:rPr lang="en-US" dirty="0" err="1">
                <a:solidFill>
                  <a:schemeClr val="accent1"/>
                </a:solidFill>
              </a:rPr>
              <a:t>Kupunguza</a:t>
            </a:r>
            <a:r>
              <a:rPr lang="en-US" dirty="0">
                <a:solidFill>
                  <a:schemeClr val="accent1"/>
                </a:solidFill>
              </a:rPr>
              <a:t> “</a:t>
            </a:r>
            <a:r>
              <a:rPr lang="en-US" dirty="0" err="1">
                <a:solidFill>
                  <a:schemeClr val="accent1"/>
                </a:solidFill>
              </a:rPr>
              <a:t>Gesi</a:t>
            </a:r>
            <a:r>
              <a:rPr lang="en-US" dirty="0">
                <a:solidFill>
                  <a:schemeClr val="accent1"/>
                </a:solidFill>
              </a:rPr>
              <a:t> </a:t>
            </a:r>
            <a:r>
              <a:rPr lang="en-US" dirty="0" err="1">
                <a:solidFill>
                  <a:schemeClr val="accent1"/>
                </a:solidFill>
              </a:rPr>
              <a:t>nyinginezo</a:t>
            </a:r>
            <a:r>
              <a:rPr lang="en-US" dirty="0">
                <a:solidFill>
                  <a:schemeClr val="accent1"/>
                </a:solidFill>
              </a:rPr>
              <a:t>”</a:t>
            </a:r>
            <a:r>
              <a:rPr lang="en-US" dirty="0">
                <a:solidFill>
                  <a:schemeClr val="bg1"/>
                </a:solidFill>
              </a:rPr>
              <a:t> </a:t>
            </a:r>
            <a:r>
              <a:rPr lang="en-US" dirty="0" err="1">
                <a:solidFill>
                  <a:schemeClr val="bg1"/>
                </a:solidFill>
              </a:rPr>
              <a:t>hupunguza</a:t>
            </a:r>
            <a:r>
              <a:rPr lang="en-US" dirty="0">
                <a:solidFill>
                  <a:schemeClr val="bg1"/>
                </a:solidFill>
              </a:rPr>
              <a:t> </a:t>
            </a:r>
            <a:r>
              <a:rPr lang="en-US" dirty="0" err="1">
                <a:solidFill>
                  <a:schemeClr val="bg1"/>
                </a:solidFill>
              </a:rPr>
              <a:t>hali</a:t>
            </a:r>
            <a:r>
              <a:rPr lang="en-US" dirty="0">
                <a:solidFill>
                  <a:schemeClr val="bg1"/>
                </a:solidFill>
              </a:rPr>
              <a:t> </a:t>
            </a:r>
            <a:r>
              <a:rPr lang="en-US" dirty="0" err="1">
                <a:solidFill>
                  <a:schemeClr val="bg1"/>
                </a:solidFill>
              </a:rPr>
              <a:t>nzuri</a:t>
            </a:r>
            <a:r>
              <a:rPr lang="en-US" dirty="0">
                <a:solidFill>
                  <a:schemeClr val="bg1"/>
                </a:solidFill>
              </a:rPr>
              <a:t> </a:t>
            </a:r>
            <a:r>
              <a:rPr lang="en-US" dirty="0" err="1">
                <a:solidFill>
                  <a:schemeClr val="bg1"/>
                </a:solidFill>
              </a:rPr>
              <a:t>kiasi</a:t>
            </a:r>
            <a:r>
              <a:rPr lang="en-US" dirty="0">
                <a:solidFill>
                  <a:schemeClr val="bg1"/>
                </a:solidFill>
              </a:rPr>
              <a:t>.</a:t>
            </a:r>
          </a:p>
          <a:p>
            <a:pPr marL="514350" indent="-514350">
              <a:buFont typeface="+mj-lt"/>
              <a:buAutoNum type="arabicPeriod"/>
              <a:defRPr/>
            </a:pPr>
            <a:r>
              <a:rPr lang="en-US" dirty="0" err="1">
                <a:solidFill>
                  <a:schemeClr val="bg1"/>
                </a:solidFill>
              </a:rPr>
              <a:t>Kubadilika</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pato</a:t>
            </a:r>
            <a:r>
              <a:rPr lang="en-US" dirty="0">
                <a:solidFill>
                  <a:schemeClr val="bg1"/>
                </a:solidFill>
              </a:rPr>
              <a:t> la </a:t>
            </a:r>
            <a:r>
              <a:rPr lang="en-US" dirty="0" err="1">
                <a:solidFill>
                  <a:schemeClr val="bg1"/>
                </a:solidFill>
              </a:rPr>
              <a:t>kila</a:t>
            </a:r>
            <a:r>
              <a:rPr lang="en-US" dirty="0">
                <a:solidFill>
                  <a:schemeClr val="bg1"/>
                </a:solidFill>
              </a:rPr>
              <a:t> </a:t>
            </a:r>
            <a:r>
              <a:rPr lang="en-US" dirty="0" err="1">
                <a:solidFill>
                  <a:schemeClr val="bg1"/>
                </a:solidFill>
              </a:rPr>
              <a:t>siku</a:t>
            </a:r>
            <a:r>
              <a:rPr lang="en-US" dirty="0">
                <a:solidFill>
                  <a:schemeClr val="bg1"/>
                </a:solidFill>
              </a:rPr>
              <a:t> la </a:t>
            </a:r>
            <a:r>
              <a:rPr lang="en-US" dirty="0" err="1">
                <a:solidFill>
                  <a:schemeClr val="bg1"/>
                </a:solidFill>
              </a:rPr>
              <a:t>kila</a:t>
            </a:r>
            <a:r>
              <a:rPr lang="en-US" dirty="0">
                <a:solidFill>
                  <a:schemeClr val="bg1"/>
                </a:solidFill>
              </a:rPr>
              <a:t> </a:t>
            </a:r>
            <a:r>
              <a:rPr lang="en-US" dirty="0" err="1">
                <a:solidFill>
                  <a:schemeClr val="bg1"/>
                </a:solidFill>
              </a:rPr>
              <a:t>mtu</a:t>
            </a:r>
            <a:r>
              <a:rPr lang="en-US" dirty="0">
                <a:solidFill>
                  <a:schemeClr val="bg1"/>
                </a:solidFill>
              </a:rPr>
              <a:t> </a:t>
            </a:r>
            <a:r>
              <a:rPr lang="en-US" dirty="0" err="1">
                <a:solidFill>
                  <a:schemeClr val="bg1"/>
                </a:solidFill>
              </a:rPr>
              <a:t>ni</a:t>
            </a:r>
            <a:r>
              <a:rPr lang="en-US" dirty="0">
                <a:solidFill>
                  <a:schemeClr val="bg1"/>
                </a:solidFill>
              </a:rPr>
              <a:t> </a:t>
            </a:r>
            <a:r>
              <a:rPr lang="en-US" dirty="0" err="1">
                <a:solidFill>
                  <a:schemeClr val="bg1"/>
                </a:solidFill>
              </a:rPr>
              <a:t>ushawishi</a:t>
            </a:r>
            <a:r>
              <a:rPr lang="en-US" dirty="0">
                <a:solidFill>
                  <a:schemeClr val="bg1"/>
                </a:solidFill>
              </a:rPr>
              <a:t> </a:t>
            </a:r>
            <a:r>
              <a:rPr lang="en-US" dirty="0" err="1">
                <a:solidFill>
                  <a:schemeClr val="bg1"/>
                </a:solidFill>
              </a:rPr>
              <a:t>mkubwa</a:t>
            </a:r>
            <a:r>
              <a:rPr lang="en-US" dirty="0">
                <a:solidFill>
                  <a:schemeClr val="bg1"/>
                </a:solidFill>
              </a:rPr>
              <a:t>.</a:t>
            </a:r>
          </a:p>
          <a:p>
            <a:pPr marL="514350" indent="-514350">
              <a:buClr>
                <a:schemeClr val="bg1"/>
              </a:buClr>
              <a:buFont typeface="+mj-lt"/>
              <a:buAutoNum type="arabicPeriod"/>
              <a:defRPr/>
            </a:pPr>
            <a:r>
              <a:rPr lang="en-US" dirty="0">
                <a:solidFill>
                  <a:schemeClr val="accent1"/>
                </a:solidFill>
              </a:rPr>
              <a:t>Bei </a:t>
            </a:r>
            <a:r>
              <a:rPr lang="en-US" dirty="0" err="1">
                <a:solidFill>
                  <a:schemeClr val="accent1"/>
                </a:solidFill>
              </a:rPr>
              <a:t>ya</a:t>
            </a:r>
            <a:r>
              <a:rPr lang="en-US" dirty="0">
                <a:solidFill>
                  <a:schemeClr val="accent1"/>
                </a:solidFill>
              </a:rPr>
              <a:t> </a:t>
            </a:r>
            <a:r>
              <a:rPr lang="en-US" dirty="0" err="1">
                <a:solidFill>
                  <a:schemeClr val="accent1"/>
                </a:solidFill>
              </a:rPr>
              <a:t>gesi</a:t>
            </a:r>
            <a:r>
              <a:rPr lang="en-US" dirty="0">
                <a:solidFill>
                  <a:schemeClr val="accent1"/>
                </a:solidFill>
              </a:rPr>
              <a:t> </a:t>
            </a:r>
            <a:r>
              <a:rPr lang="en-US" dirty="0" err="1">
                <a:solidFill>
                  <a:schemeClr val="accent1"/>
                </a:solidFill>
              </a:rPr>
              <a:t>ukaa</a:t>
            </a:r>
            <a:r>
              <a:rPr lang="en-US" dirty="0">
                <a:solidFill>
                  <a:schemeClr val="accent1"/>
                </a:solidFill>
              </a:rPr>
              <a:t> </a:t>
            </a:r>
            <a:r>
              <a:rPr lang="en-US" dirty="0" err="1">
                <a:solidFill>
                  <a:schemeClr val="accent1"/>
                </a:solidFill>
              </a:rPr>
              <a:t>ni</a:t>
            </a:r>
            <a:r>
              <a:rPr lang="en-US" dirty="0">
                <a:solidFill>
                  <a:schemeClr val="accent1"/>
                </a:solidFill>
              </a:rPr>
              <a:t> </a:t>
            </a:r>
            <a:r>
              <a:rPr lang="en-US" dirty="0" err="1">
                <a:solidFill>
                  <a:schemeClr val="accent1"/>
                </a:solidFill>
              </a:rPr>
              <a:t>thamani</a:t>
            </a:r>
            <a:r>
              <a:rPr lang="en-US" dirty="0">
                <a:solidFill>
                  <a:schemeClr val="accent1"/>
                </a:solidFill>
              </a:rPr>
              <a:t> </a:t>
            </a:r>
            <a:r>
              <a:rPr lang="en-US" dirty="0" err="1">
                <a:solidFill>
                  <a:schemeClr val="accent1"/>
                </a:solidFill>
              </a:rPr>
              <a:t>kubwa</a:t>
            </a:r>
            <a:r>
              <a:rPr lang="en-US" dirty="0">
                <a:solidFill>
                  <a:schemeClr val="accent1"/>
                </a:solidFill>
              </a:rPr>
              <a:t> </a:t>
            </a:r>
            <a:r>
              <a:rPr lang="en-US" dirty="0" err="1">
                <a:solidFill>
                  <a:schemeClr val="accent1"/>
                </a:solidFill>
              </a:rPr>
              <a:t>iliyopo</a:t>
            </a:r>
            <a:r>
              <a:rPr lang="en-US" dirty="0">
                <a:solidFill>
                  <a:schemeClr val="accent1"/>
                </a:solidFill>
              </a:rPr>
              <a:t> </a:t>
            </a:r>
            <a:r>
              <a:rPr lang="en-US" dirty="0" err="1">
                <a:solidFill>
                  <a:schemeClr val="accent1"/>
                </a:solidFill>
              </a:rPr>
              <a:t>kwa</a:t>
            </a:r>
            <a:r>
              <a:rPr lang="en-US" dirty="0">
                <a:solidFill>
                  <a:schemeClr val="accent1"/>
                </a:solidFill>
              </a:rPr>
              <a:t> </a:t>
            </a:r>
            <a:r>
              <a:rPr lang="en-US" dirty="0" err="1">
                <a:solidFill>
                  <a:schemeClr val="accent1"/>
                </a:solidFill>
              </a:rPr>
              <a:t>sababu</a:t>
            </a:r>
            <a:r>
              <a:rPr lang="en-US" dirty="0">
                <a:solidFill>
                  <a:schemeClr val="accent1"/>
                </a:solidFill>
              </a:rPr>
              <a:t> </a:t>
            </a:r>
            <a:r>
              <a:rPr lang="en-US" dirty="0" err="1">
                <a:solidFill>
                  <a:schemeClr val="accent1"/>
                </a:solidFill>
              </a:rPr>
              <a:t>inabadili</a:t>
            </a:r>
            <a:r>
              <a:rPr lang="en-US" dirty="0">
                <a:solidFill>
                  <a:schemeClr val="accent1"/>
                </a:solidFill>
              </a:rPr>
              <a:t> </a:t>
            </a:r>
            <a:r>
              <a:rPr lang="en-US" dirty="0" err="1">
                <a:solidFill>
                  <a:schemeClr val="accent1"/>
                </a:solidFill>
              </a:rPr>
              <a:t>mchanganyiko</a:t>
            </a:r>
            <a:r>
              <a:rPr lang="en-US" dirty="0">
                <a:solidFill>
                  <a:schemeClr val="accent1"/>
                </a:solidFill>
              </a:rPr>
              <a:t> wa </a:t>
            </a:r>
            <a:r>
              <a:rPr lang="en-US" dirty="0" err="1">
                <a:solidFill>
                  <a:schemeClr val="accent1"/>
                </a:solidFill>
              </a:rPr>
              <a:t>mafuta</a:t>
            </a:r>
            <a:r>
              <a:rPr lang="en-US" dirty="0">
                <a:solidFill>
                  <a:schemeClr val="accent1"/>
                </a:solidFill>
              </a:rPr>
              <a:t> </a:t>
            </a:r>
            <a:r>
              <a:rPr lang="en-US" dirty="0" err="1">
                <a:solidFill>
                  <a:schemeClr val="accent1"/>
                </a:solidFill>
              </a:rPr>
              <a:t>na</a:t>
            </a:r>
            <a:r>
              <a:rPr lang="en-US" dirty="0">
                <a:solidFill>
                  <a:schemeClr val="accent1"/>
                </a:solidFill>
              </a:rPr>
              <a:t> </a:t>
            </a:r>
            <a:r>
              <a:rPr lang="en-US" dirty="0" err="1">
                <a:solidFill>
                  <a:schemeClr val="accent1"/>
                </a:solidFill>
              </a:rPr>
              <a:t>kupunguza</a:t>
            </a:r>
            <a:r>
              <a:rPr lang="en-US" dirty="0">
                <a:solidFill>
                  <a:schemeClr val="accent1"/>
                </a:solidFill>
              </a:rPr>
              <a:t> </a:t>
            </a:r>
            <a:r>
              <a:rPr lang="en-US" dirty="0" err="1">
                <a:solidFill>
                  <a:schemeClr val="accent1"/>
                </a:solidFill>
              </a:rPr>
              <a:t>uhitaji</a:t>
            </a:r>
            <a:r>
              <a:rPr lang="en-US" dirty="0">
                <a:solidFill>
                  <a:schemeClr val="accent1"/>
                </a:solidFill>
              </a:rPr>
              <a:t>.</a:t>
            </a:r>
            <a:endParaRPr lang="en-US" dirty="0">
              <a:solidFill>
                <a:schemeClr val="bg1"/>
              </a:solidFill>
            </a:endParaRPr>
          </a:p>
          <a:p>
            <a:pPr marL="514350" indent="-514350">
              <a:buFont typeface="+mj-lt"/>
              <a:buAutoNum type="arabicPeriod"/>
              <a:defRPr/>
            </a:pPr>
            <a:r>
              <a:rPr lang="en-US" dirty="0" err="1">
                <a:solidFill>
                  <a:schemeClr val="bg1"/>
                </a:solidFill>
              </a:rPr>
              <a:t>Kupunguza</a:t>
            </a:r>
            <a:r>
              <a:rPr lang="en-US" dirty="0">
                <a:solidFill>
                  <a:schemeClr val="bg1"/>
                </a:solidFill>
              </a:rPr>
              <a:t> </a:t>
            </a:r>
            <a:r>
              <a:rPr lang="en-US" dirty="0" err="1">
                <a:solidFill>
                  <a:schemeClr val="bg1"/>
                </a:solidFill>
              </a:rPr>
              <a:t>ukataji</a:t>
            </a:r>
            <a:r>
              <a:rPr lang="en-US" dirty="0">
                <a:solidFill>
                  <a:schemeClr val="bg1"/>
                </a:solidFill>
              </a:rPr>
              <a:t> wa </a:t>
            </a:r>
            <a:r>
              <a:rPr lang="en-US" dirty="0" err="1">
                <a:solidFill>
                  <a:schemeClr val="bg1"/>
                </a:solidFill>
              </a:rPr>
              <a:t>miti</a:t>
            </a:r>
            <a:r>
              <a:rPr lang="en-US" dirty="0">
                <a:solidFill>
                  <a:schemeClr val="bg1"/>
                </a:solidFill>
              </a:rPr>
              <a:t> </a:t>
            </a:r>
            <a:r>
              <a:rPr lang="en-US" dirty="0" err="1">
                <a:solidFill>
                  <a:schemeClr val="bg1"/>
                </a:solidFill>
              </a:rPr>
              <a:t>ni</a:t>
            </a:r>
            <a:r>
              <a:rPr lang="en-US" dirty="0">
                <a:solidFill>
                  <a:schemeClr val="bg1"/>
                </a:solidFill>
              </a:rPr>
              <a:t> </a:t>
            </a:r>
            <a:r>
              <a:rPr lang="en-US" dirty="0" err="1">
                <a:solidFill>
                  <a:schemeClr val="bg1"/>
                </a:solidFill>
              </a:rPr>
              <a:t>ushawishi</a:t>
            </a:r>
            <a:r>
              <a:rPr lang="en-US" dirty="0">
                <a:solidFill>
                  <a:schemeClr val="bg1"/>
                </a:solidFill>
              </a:rPr>
              <a:t> </a:t>
            </a:r>
            <a:r>
              <a:rPr lang="en-US" dirty="0" err="1">
                <a:solidFill>
                  <a:schemeClr val="bg1"/>
                </a:solidFill>
              </a:rPr>
              <a:t>mdogo</a:t>
            </a:r>
            <a:r>
              <a:rPr lang="en-US" dirty="0">
                <a:solidFill>
                  <a:schemeClr val="bg1"/>
                </a:solidFill>
              </a:rPr>
              <a:t> </a:t>
            </a:r>
            <a:r>
              <a:rPr lang="en-US" dirty="0" err="1">
                <a:solidFill>
                  <a:schemeClr val="bg1"/>
                </a:solidFill>
              </a:rPr>
              <a:t>kwa</a:t>
            </a:r>
            <a:r>
              <a:rPr lang="en-US" dirty="0">
                <a:solidFill>
                  <a:schemeClr val="bg1"/>
                </a:solidFill>
              </a:rPr>
              <a:t> </a:t>
            </a:r>
            <a:r>
              <a:rPr lang="en-US" dirty="0" err="1">
                <a:solidFill>
                  <a:schemeClr val="bg1"/>
                </a:solidFill>
              </a:rPr>
              <a:t>muda</a:t>
            </a:r>
            <a:r>
              <a:rPr lang="en-US" dirty="0">
                <a:solidFill>
                  <a:schemeClr val="bg1"/>
                </a:solidFill>
              </a:rPr>
              <a:t> </a:t>
            </a:r>
            <a:r>
              <a:rPr lang="en-US" dirty="0" err="1">
                <a:solidFill>
                  <a:schemeClr val="bg1"/>
                </a:solidFill>
              </a:rPr>
              <a:t>mrefu</a:t>
            </a:r>
            <a:r>
              <a:rPr lang="en-US" dirty="0">
                <a:solidFill>
                  <a:schemeClr val="bg1"/>
                </a:solidFill>
              </a:rPr>
              <a:t> </a:t>
            </a:r>
            <a:r>
              <a:rPr lang="en-US" dirty="0" err="1">
                <a:solidFill>
                  <a:schemeClr val="bg1"/>
                </a:solidFill>
              </a:rPr>
              <a:t>kuliko</a:t>
            </a:r>
            <a:r>
              <a:rPr lang="en-US" dirty="0">
                <a:solidFill>
                  <a:schemeClr val="bg1"/>
                </a:solidFill>
              </a:rPr>
              <a:t> </a:t>
            </a:r>
            <a:r>
              <a:rPr lang="en-US" dirty="0" err="1">
                <a:solidFill>
                  <a:schemeClr val="bg1"/>
                </a:solidFill>
              </a:rPr>
              <a:t>tulivyotegemea</a:t>
            </a:r>
            <a:r>
              <a:rPr lang="en-US" dirty="0">
                <a:solidFill>
                  <a:schemeClr val="bg1"/>
                </a:solidFill>
              </a:rPr>
              <a:t>.</a:t>
            </a:r>
          </a:p>
        </p:txBody>
      </p:sp>
      <p:pic>
        <p:nvPicPr>
          <p:cNvPr id="7" name="Picture 6">
            <a:extLst>
              <a:ext uri="{FF2B5EF4-FFF2-40B4-BE49-F238E27FC236}">
                <a16:creationId xmlns="" xmlns:a16="http://schemas.microsoft.com/office/drawing/2014/main" id="{01D04C98-9CD8-EA41-B8A0-8FD48C7546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38416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CFEB9D-402F-764C-9D63-6A3E1DC3F3CA}"/>
              </a:ext>
            </a:extLst>
          </p:cNvPr>
          <p:cNvSpPr>
            <a:spLocks noGrp="1"/>
          </p:cNvSpPr>
          <p:nvPr>
            <p:ph type="ctrTitle"/>
          </p:nvPr>
        </p:nvSpPr>
        <p:spPr>
          <a:xfrm>
            <a:off x="465273" y="379349"/>
            <a:ext cx="11531463" cy="1622412"/>
          </a:xfrm>
        </p:spPr>
        <p:txBody>
          <a:bodyPr/>
          <a:lstStyle/>
          <a:p>
            <a:r>
              <a:rPr lang="en-US" sz="2400" dirty="0" smtClean="0">
                <a:solidFill>
                  <a:srgbClr val="FFFFFF"/>
                </a:solidFill>
              </a:rPr>
              <a:t/>
            </a:r>
            <a:br>
              <a:rPr lang="en-US" sz="2400" dirty="0" smtClean="0">
                <a:solidFill>
                  <a:srgbClr val="FFFFFF"/>
                </a:solidFill>
              </a:rPr>
            </a:br>
            <a:r>
              <a:rPr lang="en-US" sz="2400" dirty="0">
                <a:solidFill>
                  <a:srgbClr val="FFFFFF"/>
                </a:solidFill>
              </a:rPr>
              <a:t/>
            </a:r>
            <a:br>
              <a:rPr lang="en-US" sz="2400" dirty="0">
                <a:solidFill>
                  <a:srgbClr val="FFFFFF"/>
                </a:solidFill>
              </a:rPr>
            </a:br>
            <a:r>
              <a:rPr lang="en-US" sz="2000" dirty="0" err="1" smtClean="0">
                <a:solidFill>
                  <a:srgbClr val="FFFFFF"/>
                </a:solidFill>
              </a:rPr>
              <a:t>Namna</a:t>
            </a:r>
            <a:r>
              <a:rPr lang="en-US" sz="2000" dirty="0" smtClean="0">
                <a:solidFill>
                  <a:srgbClr val="FFFFFF"/>
                </a:solidFill>
              </a:rPr>
              <a:t> </a:t>
            </a:r>
            <a:r>
              <a:rPr lang="en-US" sz="2000" dirty="0" err="1">
                <a:solidFill>
                  <a:srgbClr val="FFFFFF"/>
                </a:solidFill>
              </a:rPr>
              <a:t>Igizo</a:t>
            </a:r>
            <a:r>
              <a:rPr lang="en-US" sz="2000" dirty="0">
                <a:solidFill>
                  <a:srgbClr val="FFFFFF"/>
                </a:solidFill>
              </a:rPr>
              <a:t> la </a:t>
            </a:r>
            <a:r>
              <a:rPr lang="en-US" sz="2000" dirty="0" err="1">
                <a:solidFill>
                  <a:srgbClr val="FFFFFF"/>
                </a:solidFill>
              </a:rPr>
              <a:t>Jitihada</a:t>
            </a:r>
            <a:r>
              <a:rPr lang="en-US" sz="2000" dirty="0">
                <a:solidFill>
                  <a:srgbClr val="FFFFFF"/>
                </a:solidFill>
              </a:rPr>
              <a:t> </a:t>
            </a:r>
            <a:r>
              <a:rPr lang="en-US" sz="2000" dirty="0" err="1">
                <a:solidFill>
                  <a:srgbClr val="FFFFFF"/>
                </a:solidFill>
              </a:rPr>
              <a:t>Kuhimili</a:t>
            </a:r>
            <a:r>
              <a:rPr lang="en-US" sz="2000" dirty="0">
                <a:solidFill>
                  <a:srgbClr val="FFFFFF"/>
                </a:solidFill>
              </a:rPr>
              <a:t> </a:t>
            </a:r>
            <a:r>
              <a:rPr lang="en-US" sz="2000" dirty="0" err="1">
                <a:solidFill>
                  <a:srgbClr val="FFFFFF"/>
                </a:solidFill>
              </a:rPr>
              <a:t>na</a:t>
            </a:r>
            <a:r>
              <a:rPr lang="en-US" sz="2000" dirty="0">
                <a:solidFill>
                  <a:srgbClr val="FFFFFF"/>
                </a:solidFill>
              </a:rPr>
              <a:t> </a:t>
            </a:r>
            <a:r>
              <a:rPr lang="en-US" sz="2000" dirty="0" err="1">
                <a:solidFill>
                  <a:srgbClr val="FFFFFF"/>
                </a:solidFill>
              </a:rPr>
              <a:t>Kukabili</a:t>
            </a:r>
            <a:r>
              <a:rPr lang="en-US" sz="2000" dirty="0">
                <a:solidFill>
                  <a:srgbClr val="FFFFFF"/>
                </a:solidFill>
              </a:rPr>
              <a:t> </a:t>
            </a:r>
            <a:r>
              <a:rPr lang="en-US" sz="2000" dirty="0" err="1" smtClean="0">
                <a:solidFill>
                  <a:srgbClr val="FFFFFF"/>
                </a:solidFill>
              </a:rPr>
              <a:t>Mabadiliko</a:t>
            </a:r>
            <a:r>
              <a:rPr lang="en-US" sz="2000" dirty="0" smtClean="0">
                <a:solidFill>
                  <a:srgbClr val="FFFFFF"/>
                </a:solidFill>
              </a:rPr>
              <a:t> </a:t>
            </a:r>
            <a:r>
              <a:rPr lang="en-US" sz="2000" dirty="0" err="1">
                <a:solidFill>
                  <a:srgbClr val="FFFFFF"/>
                </a:solidFill>
              </a:rPr>
              <a:t>ya</a:t>
            </a:r>
            <a:r>
              <a:rPr lang="en-US" sz="2000" dirty="0">
                <a:solidFill>
                  <a:srgbClr val="FFFFFF"/>
                </a:solidFill>
              </a:rPr>
              <a:t> </a:t>
            </a:r>
            <a:r>
              <a:rPr lang="en-US" sz="2000" dirty="0" err="1" smtClean="0">
                <a:solidFill>
                  <a:srgbClr val="FFFFFF"/>
                </a:solidFill>
              </a:rPr>
              <a:t>Tabianchi</a:t>
            </a:r>
            <a:r>
              <a:rPr lang="en-US" sz="2000" dirty="0">
                <a:solidFill>
                  <a:srgbClr val="FFFFFF"/>
                </a:solidFill>
              </a:rPr>
              <a:t> </a:t>
            </a:r>
            <a:r>
              <a:rPr lang="en-US" sz="2000" dirty="0" err="1" smtClean="0">
                <a:solidFill>
                  <a:srgbClr val="FFFFFF"/>
                </a:solidFill>
              </a:rPr>
              <a:t>linavyo</a:t>
            </a:r>
            <a:r>
              <a:rPr lang="en-US" sz="2000" dirty="0" smtClean="0">
                <a:solidFill>
                  <a:srgbClr val="FFFFFF"/>
                </a:solidFill>
              </a:rPr>
              <a:t> </a:t>
            </a:r>
            <a:r>
              <a:rPr lang="en-US" sz="2000" dirty="0" err="1">
                <a:solidFill>
                  <a:srgbClr val="FFFFFF"/>
                </a:solidFill>
              </a:rPr>
              <a:t>fanya</a:t>
            </a:r>
            <a:r>
              <a:rPr lang="en-US" sz="2000" dirty="0">
                <a:solidFill>
                  <a:srgbClr val="FFFFFF"/>
                </a:solidFill>
              </a:rPr>
              <a:t> </a:t>
            </a:r>
            <a:r>
              <a:rPr lang="en-US" sz="2000" dirty="0" err="1">
                <a:solidFill>
                  <a:srgbClr val="FFFFFF"/>
                </a:solidFill>
              </a:rPr>
              <a:t>kazi</a:t>
            </a:r>
            <a:r>
              <a:rPr lang="en-US" sz="2000" dirty="0">
                <a:solidFill>
                  <a:srgbClr val="FFFFFF"/>
                </a:solidFill>
              </a:rPr>
              <a:t>…  </a:t>
            </a:r>
            <a:r>
              <a:rPr lang="en-US" sz="2400" dirty="0">
                <a:solidFill>
                  <a:schemeClr val="bg1"/>
                </a:solidFill>
              </a:rPr>
              <a:t/>
            </a:r>
            <a:br>
              <a:rPr lang="en-US" sz="2400" dirty="0">
                <a:solidFill>
                  <a:schemeClr val="bg1"/>
                </a:solidFill>
              </a:rPr>
            </a:br>
            <a:r>
              <a:rPr lang="en-US" sz="2400" dirty="0">
                <a:solidFill>
                  <a:schemeClr val="bg1"/>
                </a:solidFill>
              </a:rPr>
              <a:t/>
            </a:r>
            <a:br>
              <a:rPr lang="en-US" sz="2400" dirty="0">
                <a:solidFill>
                  <a:schemeClr val="bg1"/>
                </a:solidFill>
              </a:rPr>
            </a:br>
            <a:r>
              <a:rPr lang="en-US" sz="2000" dirty="0">
                <a:solidFill>
                  <a:schemeClr val="bg1"/>
                </a:solidFill>
                <a:latin typeface="Helvetica Light" panose="020B0403020202020204" pitchFamily="34" charset="0"/>
              </a:rPr>
              <a:t>“</a:t>
            </a:r>
            <a:r>
              <a:rPr lang="en-US" sz="2000" dirty="0" err="1">
                <a:solidFill>
                  <a:schemeClr val="bg1"/>
                </a:solidFill>
                <a:latin typeface="Helvetica Light" panose="020B0403020202020204" pitchFamily="34" charset="0"/>
              </a:rPr>
              <a:t>Viongozi</a:t>
            </a:r>
            <a:r>
              <a:rPr lang="en-US" sz="2000" dirty="0">
                <a:solidFill>
                  <a:schemeClr val="bg1"/>
                </a:solidFill>
                <a:latin typeface="Helvetica Light" panose="020B0403020202020204" pitchFamily="34" charset="0"/>
              </a:rPr>
              <a:t> wa dunia” </a:t>
            </a:r>
            <a:r>
              <a:rPr lang="en-US" sz="2000" dirty="0" err="1">
                <a:solidFill>
                  <a:schemeClr val="bg1"/>
                </a:solidFill>
                <a:latin typeface="Helvetica Light" panose="020B0403020202020204" pitchFamily="34" charset="0"/>
              </a:rPr>
              <a:t>kutoka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sekta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mbali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mbali</a:t>
            </a:r>
            <a:r>
              <a:rPr lang="en-US" sz="2000" dirty="0">
                <a:solidFill>
                  <a:schemeClr val="bg1"/>
                </a:solidFill>
                <a:latin typeface="Helvetica Light" panose="020B0403020202020204" pitchFamily="34" charset="0"/>
              </a:rPr>
              <a:t> za </a:t>
            </a:r>
            <a:r>
              <a:rPr lang="en-US" sz="2000" dirty="0" err="1">
                <a:solidFill>
                  <a:schemeClr val="bg1"/>
                </a:solidFill>
                <a:latin typeface="Helvetica Light" panose="020B0403020202020204" pitchFamily="34" charset="0"/>
              </a:rPr>
              <a:t>kibiashara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kiserikali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na</a:t>
            </a:r>
            <a:r>
              <a:rPr lang="en-US" sz="2000" dirty="0">
                <a:solidFill>
                  <a:schemeClr val="bg1"/>
                </a:solidFill>
                <a:latin typeface="Helvetica Light" panose="020B0403020202020204" pitchFamily="34" charset="0"/>
              </a:rPr>
              <a:t> za </a:t>
            </a:r>
            <a:r>
              <a:rPr lang="en-US" sz="2000" dirty="0" err="1">
                <a:solidFill>
                  <a:schemeClr val="bg1"/>
                </a:solidFill>
                <a:latin typeface="Helvetica Light" panose="020B0403020202020204" pitchFamily="34" charset="0"/>
              </a:rPr>
              <a:t>kijamii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hukutana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kupata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muafaka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kuhusu</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mpango</a:t>
            </a:r>
            <a:r>
              <a:rPr lang="en-US" sz="2000" dirty="0">
                <a:solidFill>
                  <a:schemeClr val="bg1"/>
                </a:solidFill>
                <a:latin typeface="Helvetica Light" panose="020B0403020202020204" pitchFamily="34" charset="0"/>
              </a:rPr>
              <a:t> wa </a:t>
            </a:r>
            <a:r>
              <a:rPr lang="en-US" sz="2000" dirty="0" err="1">
                <a:solidFill>
                  <a:schemeClr val="bg1"/>
                </a:solidFill>
                <a:latin typeface="Helvetica Light" panose="020B0403020202020204" pitchFamily="34" charset="0"/>
              </a:rPr>
              <a:t>suluhu</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ya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mabadiliko</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ya</a:t>
            </a:r>
            <a:r>
              <a:rPr lang="en-US" sz="2000" dirty="0">
                <a:solidFill>
                  <a:schemeClr val="bg1"/>
                </a:solidFill>
                <a:latin typeface="Helvetica Light" panose="020B0403020202020204" pitchFamily="34" charset="0"/>
              </a:rPr>
              <a:t> </a:t>
            </a:r>
            <a:r>
              <a:rPr lang="en-US" sz="2000" dirty="0" err="1" smtClean="0">
                <a:solidFill>
                  <a:schemeClr val="bg1"/>
                </a:solidFill>
                <a:latin typeface="Helvetica Light" panose="020B0403020202020204" pitchFamily="34" charset="0"/>
              </a:rPr>
              <a:t>tabianchi</a:t>
            </a:r>
            <a:r>
              <a:rPr lang="en-US" sz="2000" dirty="0" smtClean="0">
                <a:solidFill>
                  <a:schemeClr val="bg1"/>
                </a:solidFill>
                <a:latin typeface="Helvetica Light" panose="020B0403020202020204" pitchFamily="34" charset="0"/>
              </a:rPr>
              <a:t> </a:t>
            </a:r>
            <a:r>
              <a:rPr lang="en-US" sz="2000" dirty="0">
                <a:solidFill>
                  <a:schemeClr val="bg1"/>
                </a:solidFill>
                <a:latin typeface="Helvetica Light" panose="020B0403020202020204" pitchFamily="34" charset="0"/>
              </a:rPr>
              <a:t>wa </a:t>
            </a:r>
            <a:r>
              <a:rPr lang="en-US" sz="2000" dirty="0" err="1">
                <a:solidFill>
                  <a:schemeClr val="bg1"/>
                </a:solidFill>
                <a:latin typeface="Helvetica Light" panose="020B0403020202020204" pitchFamily="34" charset="0"/>
              </a:rPr>
              <a:t>kuzuia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ongezeko</a:t>
            </a:r>
            <a:r>
              <a:rPr lang="en-US" sz="2000" dirty="0">
                <a:solidFill>
                  <a:schemeClr val="bg1"/>
                </a:solidFill>
                <a:latin typeface="Helvetica Light" panose="020B0403020202020204" pitchFamily="34" charset="0"/>
              </a:rPr>
              <a:t> la </a:t>
            </a:r>
            <a:r>
              <a:rPr lang="en-US" sz="2000" dirty="0" err="1">
                <a:solidFill>
                  <a:schemeClr val="bg1"/>
                </a:solidFill>
                <a:latin typeface="Helvetica Light" panose="020B0403020202020204" pitchFamily="34" charset="0"/>
              </a:rPr>
              <a:t>joto</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duniani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kufikia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joto</a:t>
            </a:r>
            <a:r>
              <a:rPr lang="en-US" sz="2000" dirty="0">
                <a:solidFill>
                  <a:schemeClr val="bg1"/>
                </a:solidFill>
                <a:latin typeface="Helvetica Light" panose="020B0403020202020204" pitchFamily="34" charset="0"/>
              </a:rPr>
              <a:t> la </a:t>
            </a:r>
            <a:r>
              <a:rPr lang="en-US" sz="2000" dirty="0" err="1">
                <a:solidFill>
                  <a:schemeClr val="bg1"/>
                </a:solidFill>
                <a:latin typeface="Helvetica Light" panose="020B0403020202020204" pitchFamily="34" charset="0"/>
              </a:rPr>
              <a:t>wastani</a:t>
            </a:r>
            <a:r>
              <a:rPr lang="en-US" sz="2000" dirty="0">
                <a:solidFill>
                  <a:schemeClr val="bg1"/>
                </a:solidFill>
                <a:latin typeface="Helvetica Light" panose="020B0403020202020204" pitchFamily="34" charset="0"/>
              </a:rPr>
              <a:t> wa </a:t>
            </a:r>
            <a:r>
              <a:rPr lang="en-US" sz="2000" dirty="0" err="1">
                <a:solidFill>
                  <a:schemeClr val="bg1"/>
                </a:solidFill>
                <a:latin typeface="Helvetica Light" panose="020B0403020202020204" pitchFamily="34" charset="0"/>
              </a:rPr>
              <a:t>chini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ya</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sentigredi</a:t>
            </a:r>
            <a:r>
              <a:rPr lang="en-US" sz="2000" dirty="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mbili</a:t>
            </a:r>
            <a:r>
              <a:rPr lang="en-US" sz="2000" dirty="0">
                <a:solidFill>
                  <a:schemeClr val="bg1"/>
                </a:solidFill>
                <a:latin typeface="Helvetica Light" panose="020B0403020202020204" pitchFamily="34" charset="0"/>
              </a:rPr>
              <a:t> (</a:t>
            </a:r>
            <a:r>
              <a:rPr lang="en-US" sz="2000" dirty="0">
                <a:solidFill>
                  <a:schemeClr val="bg1"/>
                </a:solidFill>
                <a:latin typeface="Helvetica Light" panose="020B0403020202020204" pitchFamily="34" charset="0"/>
                <a:ea typeface="ＭＳ Ｐゴシック" charset="0"/>
                <a:cs typeface="ＭＳ Ｐゴシック" charset="0"/>
              </a:rPr>
              <a:t>2ºC) </a:t>
            </a:r>
            <a:r>
              <a:rPr lang="en-US" sz="2000" dirty="0" err="1">
                <a:solidFill>
                  <a:schemeClr val="bg1"/>
                </a:solidFill>
                <a:latin typeface="Helvetica Light" panose="020B0403020202020204" pitchFamily="34" charset="0"/>
                <a:ea typeface="ＭＳ Ｐゴシック" charset="0"/>
                <a:cs typeface="ＭＳ Ｐゴシック" charset="0"/>
              </a:rPr>
              <a:t>na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kufikirika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kuwa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ni</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joto</a:t>
            </a:r>
            <a:r>
              <a:rPr lang="en-US" sz="2000" dirty="0">
                <a:solidFill>
                  <a:schemeClr val="bg1"/>
                </a:solidFill>
                <a:latin typeface="Helvetica Light" panose="020B0403020202020204" pitchFamily="34" charset="0"/>
                <a:ea typeface="ＭＳ Ｐゴシック" charset="0"/>
                <a:cs typeface="ＭＳ Ｐゴシック" charset="0"/>
              </a:rPr>
              <a:t> la </a:t>
            </a:r>
            <a:r>
              <a:rPr lang="en-US" sz="2000" dirty="0" err="1">
                <a:solidFill>
                  <a:schemeClr val="bg1"/>
                </a:solidFill>
                <a:latin typeface="Helvetica Light" panose="020B0403020202020204" pitchFamily="34" charset="0"/>
                <a:ea typeface="ＭＳ Ｐゴシック" charset="0"/>
                <a:cs typeface="ＭＳ Ｐゴシック" charset="0"/>
              </a:rPr>
              <a:t>wastani</a:t>
            </a:r>
            <a:r>
              <a:rPr lang="en-US" sz="2000" dirty="0">
                <a:solidFill>
                  <a:schemeClr val="bg1"/>
                </a:solidFill>
                <a:latin typeface="Helvetica Light" panose="020B0403020202020204" pitchFamily="34" charset="0"/>
                <a:ea typeface="ＭＳ Ｐゴシック" charset="0"/>
                <a:cs typeface="ＭＳ Ｐゴシック" charset="0"/>
              </a:rPr>
              <a:t> wa </a:t>
            </a:r>
            <a:r>
              <a:rPr lang="en-US" sz="2000" dirty="0" err="1">
                <a:solidFill>
                  <a:schemeClr val="bg1"/>
                </a:solidFill>
                <a:latin typeface="Helvetica Light" panose="020B0403020202020204" pitchFamily="34" charset="0"/>
                <a:ea typeface="ＭＳ Ｐゴシック" charset="0"/>
                <a:cs typeface="ＭＳ Ｐゴシック" charset="0"/>
              </a:rPr>
              <a:t>juu</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ya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sentigredi</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moja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na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nusu</a:t>
            </a:r>
            <a:r>
              <a:rPr lang="en-US" sz="2000" dirty="0">
                <a:solidFill>
                  <a:schemeClr val="bg1"/>
                </a:solidFill>
                <a:latin typeface="Helvetica Light" panose="020B0403020202020204" pitchFamily="34" charset="0"/>
                <a:ea typeface="ＭＳ Ｐゴシック" charset="0"/>
                <a:cs typeface="ＭＳ Ｐゴシック" charset="0"/>
              </a:rPr>
              <a:t> (1.5ºC) </a:t>
            </a:r>
            <a:r>
              <a:rPr lang="en-US" sz="2000" dirty="0" err="1">
                <a:solidFill>
                  <a:schemeClr val="bg1"/>
                </a:solidFill>
                <a:latin typeface="Helvetica Light" panose="020B0403020202020204" pitchFamily="34" charset="0"/>
                <a:ea typeface="ＭＳ Ｐゴシック" charset="0"/>
                <a:cs typeface="ＭＳ Ｐゴシック" charset="0"/>
              </a:rPr>
              <a:t>kabla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ya</a:t>
            </a:r>
            <a:r>
              <a:rPr lang="en-US" sz="2000" dirty="0">
                <a:solidFill>
                  <a:schemeClr val="bg1"/>
                </a:solidFill>
                <a:latin typeface="Helvetica Light" panose="020B0403020202020204" pitchFamily="34" charset="0"/>
                <a:ea typeface="ＭＳ Ｐゴシック" charset="0"/>
                <a:cs typeface="ＭＳ Ｐゴシック" charset="0"/>
              </a:rPr>
              <a:t> </a:t>
            </a:r>
            <a:r>
              <a:rPr lang="en-US" sz="2000" dirty="0" err="1">
                <a:solidFill>
                  <a:schemeClr val="bg1"/>
                </a:solidFill>
                <a:latin typeface="Helvetica Light" panose="020B0403020202020204" pitchFamily="34" charset="0"/>
                <a:ea typeface="ＭＳ Ｐゴシック" charset="0"/>
                <a:cs typeface="ＭＳ Ｐゴシック" charset="0"/>
              </a:rPr>
              <a:t>ukuaji</a:t>
            </a:r>
            <a:r>
              <a:rPr lang="en-US" sz="2000" dirty="0">
                <a:solidFill>
                  <a:schemeClr val="bg1"/>
                </a:solidFill>
                <a:latin typeface="Helvetica Light" panose="020B0403020202020204" pitchFamily="34" charset="0"/>
                <a:ea typeface="ＭＳ Ｐゴシック" charset="0"/>
                <a:cs typeface="ＭＳ Ｐゴシック" charset="0"/>
              </a:rPr>
              <a:t> wa </a:t>
            </a:r>
            <a:r>
              <a:rPr lang="en-US" sz="2000" dirty="0" err="1">
                <a:solidFill>
                  <a:schemeClr val="bg1"/>
                </a:solidFill>
                <a:latin typeface="Helvetica Light" panose="020B0403020202020204" pitchFamily="34" charset="0"/>
                <a:ea typeface="ＭＳ Ｐゴシック" charset="0"/>
                <a:cs typeface="ＭＳ Ｐゴシック" charset="0"/>
              </a:rPr>
              <a:t>Viwanda</a:t>
            </a:r>
            <a:r>
              <a:rPr lang="en-US" sz="2000" dirty="0">
                <a:solidFill>
                  <a:schemeClr val="bg1"/>
                </a:solidFill>
                <a:latin typeface="Helvetica Light" panose="020B0403020202020204" pitchFamily="34" charset="0"/>
              </a:rPr>
              <a:t>.</a:t>
            </a:r>
          </a:p>
        </p:txBody>
      </p:sp>
      <p:pic>
        <p:nvPicPr>
          <p:cNvPr id="6" name="Picture 2" descr="Related image">
            <a:extLst>
              <a:ext uri="{FF2B5EF4-FFF2-40B4-BE49-F238E27FC236}">
                <a16:creationId xmlns="" xmlns:a16="http://schemas.microsoft.com/office/drawing/2014/main"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3487"/>
          <a:stretch/>
        </p:blipFill>
        <p:spPr bwMode="auto">
          <a:xfrm>
            <a:off x="0" y="2286000"/>
            <a:ext cx="1219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 xmlns:a16="http://schemas.microsoft.com/office/drawing/2014/main" id="{B8001B75-F91C-2748-8A01-198BF3EAC36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xfrm>
            <a:off x="466722" y="115659"/>
            <a:ext cx="11261452" cy="5241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en-US" sz="2800" dirty="0" err="1">
                <a:solidFill>
                  <a:srgbClr val="FFFFFF"/>
                </a:solidFill>
                <a:ea typeface="Century Gothic" charset="0"/>
                <a:cs typeface="Century Gothic" charset="0"/>
              </a:rPr>
              <a:t>Mienendo</a:t>
            </a:r>
            <a:r>
              <a:rPr lang="en-US" altLang="en-US" sz="2800" dirty="0">
                <a:solidFill>
                  <a:srgbClr val="FFFFFF"/>
                </a:solidFill>
                <a:ea typeface="Century Gothic" charset="0"/>
                <a:cs typeface="Century Gothic" charset="0"/>
              </a:rPr>
              <a:t> </a:t>
            </a:r>
            <a:r>
              <a:rPr lang="en-US" altLang="en-US" sz="2800" dirty="0" err="1">
                <a:solidFill>
                  <a:srgbClr val="FFFFFF"/>
                </a:solidFill>
                <a:ea typeface="Century Gothic" charset="0"/>
                <a:cs typeface="Century Gothic" charset="0"/>
              </a:rPr>
              <a:t>ya</a:t>
            </a:r>
            <a:r>
              <a:rPr lang="en-US" altLang="en-US" sz="2800" dirty="0">
                <a:solidFill>
                  <a:srgbClr val="FFFFFF"/>
                </a:solidFill>
                <a:ea typeface="Century Gothic" charset="0"/>
                <a:cs typeface="Century Gothic" charset="0"/>
              </a:rPr>
              <a:t> </a:t>
            </a:r>
            <a:r>
              <a:rPr lang="en-US" altLang="en-US" sz="2800" dirty="0" err="1">
                <a:solidFill>
                  <a:srgbClr val="FFFFFF"/>
                </a:solidFill>
                <a:ea typeface="Century Gothic" charset="0"/>
                <a:cs typeface="Century Gothic" charset="0"/>
              </a:rPr>
              <a:t>mfumo</a:t>
            </a:r>
            <a:r>
              <a:rPr lang="en-US" altLang="en-US" sz="2800" dirty="0">
                <a:solidFill>
                  <a:srgbClr val="FFFFFF"/>
                </a:solidFill>
                <a:ea typeface="Century Gothic" charset="0"/>
                <a:cs typeface="Century Gothic" charset="0"/>
              </a:rPr>
              <a:t> </a:t>
            </a:r>
            <a:r>
              <a:rPr lang="en-US" altLang="en-US" sz="2800" dirty="0" err="1">
                <a:solidFill>
                  <a:srgbClr val="FFFFFF"/>
                </a:solidFill>
                <a:ea typeface="Century Gothic" charset="0"/>
                <a:cs typeface="Century Gothic" charset="0"/>
              </a:rPr>
              <a:t>kwenye</a:t>
            </a:r>
            <a:r>
              <a:rPr lang="en-US" altLang="en-US" sz="2800" dirty="0">
                <a:solidFill>
                  <a:srgbClr val="FFFFFF"/>
                </a:solidFill>
                <a:ea typeface="Century Gothic" charset="0"/>
                <a:cs typeface="Century Gothic" charset="0"/>
              </a:rPr>
              <a:t> </a:t>
            </a:r>
            <a:r>
              <a:rPr lang="en-US" altLang="en-US" sz="2800" dirty="0" err="1">
                <a:solidFill>
                  <a:srgbClr val="FFFFFF"/>
                </a:solidFill>
                <a:ea typeface="Century Gothic" charset="0"/>
                <a:cs typeface="Century Gothic" charset="0"/>
              </a:rPr>
              <a:t>En</a:t>
            </a:r>
            <a:r>
              <a:rPr lang="en-US" altLang="en-US" sz="2800" dirty="0">
                <a:solidFill>
                  <a:srgbClr val="FFFFFF"/>
                </a:solidFill>
                <a:ea typeface="Century Gothic" charset="0"/>
                <a:cs typeface="Century Gothic" charset="0"/>
              </a:rPr>
              <a:t>-ROADS</a:t>
            </a:r>
          </a:p>
        </p:txBody>
      </p:sp>
      <p:sp>
        <p:nvSpPr>
          <p:cNvPr id="3" name="Content Placeholder 2"/>
          <p:cNvSpPr>
            <a:spLocks noGrp="1"/>
          </p:cNvSpPr>
          <p:nvPr>
            <p:ph idx="1"/>
          </p:nvPr>
        </p:nvSpPr>
        <p:spPr>
          <a:xfrm>
            <a:off x="466722" y="746760"/>
            <a:ext cx="11261452" cy="4606924"/>
          </a:xfrm>
        </p:spPr>
        <p:txBody>
          <a:bodyPr rtlCol="0">
            <a:noAutofit/>
          </a:bodyPr>
          <a:lstStyle/>
          <a:p>
            <a:pPr marL="457200" indent="-457200">
              <a:buClr>
                <a:schemeClr val="bg1"/>
              </a:buClr>
              <a:buFont typeface="+mj-lt"/>
              <a:buAutoNum type="arabicPeriod"/>
              <a:defRPr/>
            </a:pPr>
            <a:r>
              <a:rPr lang="en-US" sz="1900" b="1" dirty="0" err="1" smtClean="0">
                <a:solidFill>
                  <a:srgbClr val="FFC000"/>
                </a:solidFill>
              </a:rPr>
              <a:t>Mapinduzi</a:t>
            </a:r>
            <a:r>
              <a:rPr lang="en-US" sz="1900" b="1" dirty="0" smtClean="0">
                <a:solidFill>
                  <a:srgbClr val="FFC000"/>
                </a:solidFill>
              </a:rPr>
              <a:t> </a:t>
            </a:r>
            <a:r>
              <a:rPr lang="en-US" sz="1900" b="1" dirty="0" err="1">
                <a:solidFill>
                  <a:srgbClr val="FFC000"/>
                </a:solidFill>
              </a:rPr>
              <a:t>ya</a:t>
            </a:r>
            <a:r>
              <a:rPr lang="en-US" sz="1900" b="1" dirty="0">
                <a:solidFill>
                  <a:srgbClr val="FFC000"/>
                </a:solidFill>
              </a:rPr>
              <a:t> </a:t>
            </a:r>
            <a:r>
              <a:rPr lang="en-US" sz="1900" b="1" dirty="0" err="1">
                <a:solidFill>
                  <a:srgbClr val="FFC000"/>
                </a:solidFill>
              </a:rPr>
              <a:t>soko</a:t>
            </a:r>
            <a:r>
              <a:rPr lang="en-US" sz="1900" b="1" dirty="0">
                <a:solidFill>
                  <a:srgbClr val="FFC000"/>
                </a:solidFill>
              </a:rPr>
              <a:t> la </a:t>
            </a:r>
            <a:r>
              <a:rPr lang="en-US" sz="1900" b="1" dirty="0" err="1">
                <a:solidFill>
                  <a:srgbClr val="FFC000"/>
                </a:solidFill>
              </a:rPr>
              <a:t>hisa</a:t>
            </a:r>
            <a:r>
              <a:rPr lang="en-US" sz="1900" b="1" dirty="0">
                <a:solidFill>
                  <a:srgbClr val="FFC000"/>
                </a:solidFill>
              </a:rPr>
              <a:t> </a:t>
            </a:r>
            <a:r>
              <a:rPr lang="en-US" sz="1900" dirty="0"/>
              <a:t>– </a:t>
            </a:r>
            <a:r>
              <a:rPr lang="en-US" sz="1900" dirty="0" err="1"/>
              <a:t>Kubadilika</a:t>
            </a:r>
            <a:r>
              <a:rPr lang="en-US" sz="1900" dirty="0"/>
              <a:t> </a:t>
            </a:r>
            <a:r>
              <a:rPr lang="en-US" sz="1900" dirty="0" err="1"/>
              <a:t>kwa</a:t>
            </a:r>
            <a:r>
              <a:rPr lang="en-US" sz="1900" dirty="0"/>
              <a:t> </a:t>
            </a:r>
            <a:r>
              <a:rPr lang="en-US" sz="1900" dirty="0" err="1"/>
              <a:t>miundo</a:t>
            </a:r>
            <a:r>
              <a:rPr lang="en-US" sz="1900" dirty="0"/>
              <a:t> </a:t>
            </a:r>
            <a:r>
              <a:rPr lang="en-US" sz="1900" dirty="0" err="1"/>
              <a:t>mbinu</a:t>
            </a:r>
            <a:r>
              <a:rPr lang="en-US" sz="1900" dirty="0"/>
              <a:t> </a:t>
            </a:r>
            <a:r>
              <a:rPr lang="en-US" sz="1900" dirty="0" err="1"/>
              <a:t>huchukua</a:t>
            </a:r>
            <a:r>
              <a:rPr lang="en-US" sz="1900" dirty="0"/>
              <a:t> </a:t>
            </a:r>
            <a:r>
              <a:rPr lang="en-US" sz="1900" dirty="0" err="1"/>
              <a:t>muda</a:t>
            </a:r>
            <a:endParaRPr lang="en-US" sz="1900" dirty="0"/>
          </a:p>
          <a:p>
            <a:pPr marL="457200" indent="-457200">
              <a:buClr>
                <a:schemeClr val="bg1"/>
              </a:buClr>
              <a:buFont typeface="+mj-lt"/>
              <a:buAutoNum type="arabicPeriod"/>
              <a:defRPr/>
            </a:pPr>
            <a:r>
              <a:rPr lang="en-US" sz="1900" b="1" dirty="0" err="1">
                <a:solidFill>
                  <a:srgbClr val="FFC000"/>
                </a:solidFill>
              </a:rPr>
              <a:t>Athari</a:t>
            </a:r>
            <a:r>
              <a:rPr lang="en-US" sz="1900" b="1" dirty="0">
                <a:solidFill>
                  <a:srgbClr val="FFC000"/>
                </a:solidFill>
              </a:rPr>
              <a:t> za </a:t>
            </a:r>
            <a:r>
              <a:rPr lang="en-US" sz="1900" b="1" dirty="0" err="1">
                <a:solidFill>
                  <a:srgbClr val="FFC000"/>
                </a:solidFill>
              </a:rPr>
              <a:t>kujirudia</a:t>
            </a:r>
            <a:r>
              <a:rPr lang="en-US" sz="1900" b="1" dirty="0">
                <a:solidFill>
                  <a:srgbClr val="FFC000"/>
                </a:solidFill>
              </a:rPr>
              <a:t> </a:t>
            </a:r>
            <a:r>
              <a:rPr lang="en-US" sz="1900" dirty="0"/>
              <a:t>- Bei, </a:t>
            </a:r>
            <a:r>
              <a:rPr lang="en-US" sz="1900" dirty="0" err="1"/>
              <a:t>Uhitaji</a:t>
            </a:r>
            <a:r>
              <a:rPr lang="en-US" sz="1900" dirty="0"/>
              <a:t>, </a:t>
            </a:r>
            <a:r>
              <a:rPr lang="en-US" sz="1900" dirty="0" err="1"/>
              <a:t>na</a:t>
            </a:r>
            <a:r>
              <a:rPr lang="en-US" sz="1900" dirty="0"/>
              <a:t> </a:t>
            </a:r>
            <a:r>
              <a:rPr lang="en-US" sz="1900" dirty="0" err="1"/>
              <a:t>Usambazaji</a:t>
            </a:r>
            <a:r>
              <a:rPr lang="en-US" sz="1900" dirty="0"/>
              <a:t> </a:t>
            </a:r>
            <a:r>
              <a:rPr lang="en-US" sz="1900" dirty="0" err="1"/>
              <a:t>vinajumuishwa</a:t>
            </a:r>
            <a:r>
              <a:rPr lang="en-US" sz="1900" dirty="0"/>
              <a:t>. </a:t>
            </a:r>
          </a:p>
          <a:p>
            <a:pPr marL="457200" indent="-457200">
              <a:buClr>
                <a:schemeClr val="bg1"/>
              </a:buClr>
              <a:buFont typeface="+mj-lt"/>
              <a:buAutoNum type="arabicPeriod"/>
              <a:defRPr/>
            </a:pPr>
            <a:r>
              <a:rPr lang="en-US" sz="1900" b="1" dirty="0" err="1">
                <a:solidFill>
                  <a:srgbClr val="FFC000"/>
                </a:solidFill>
              </a:rPr>
              <a:t>Viwango</a:t>
            </a:r>
            <a:r>
              <a:rPr lang="en-US" sz="1900" b="1" dirty="0">
                <a:solidFill>
                  <a:srgbClr val="FFC000"/>
                </a:solidFill>
              </a:rPr>
              <a:t> </a:t>
            </a:r>
            <a:r>
              <a:rPr lang="en-US" sz="1900" b="1" dirty="0" err="1">
                <a:solidFill>
                  <a:srgbClr val="FFC000"/>
                </a:solidFill>
              </a:rPr>
              <a:t>vya</a:t>
            </a:r>
            <a:r>
              <a:rPr lang="en-US" sz="1900" b="1" dirty="0">
                <a:solidFill>
                  <a:srgbClr val="FFC000"/>
                </a:solidFill>
              </a:rPr>
              <a:t> </a:t>
            </a:r>
            <a:r>
              <a:rPr lang="en-US" sz="1900" b="1" dirty="0" err="1">
                <a:solidFill>
                  <a:srgbClr val="FFC000"/>
                </a:solidFill>
              </a:rPr>
              <a:t>uchumi</a:t>
            </a:r>
            <a:r>
              <a:rPr lang="en-US" sz="1900" b="1" dirty="0">
                <a:solidFill>
                  <a:srgbClr val="FFC000"/>
                </a:solidFill>
              </a:rPr>
              <a:t> </a:t>
            </a:r>
            <a:r>
              <a:rPr lang="en-US" sz="1900" b="1" dirty="0" err="1">
                <a:solidFill>
                  <a:srgbClr val="FFC000"/>
                </a:solidFill>
              </a:rPr>
              <a:t>na</a:t>
            </a:r>
            <a:r>
              <a:rPr lang="en-US" sz="1900" b="1" dirty="0">
                <a:solidFill>
                  <a:srgbClr val="FFC000"/>
                </a:solidFill>
              </a:rPr>
              <a:t> </a:t>
            </a:r>
            <a:r>
              <a:rPr lang="en-US" sz="1900" b="1" dirty="0" err="1">
                <a:solidFill>
                  <a:srgbClr val="FFC000"/>
                </a:solidFill>
              </a:rPr>
              <a:t>Kujifunza</a:t>
            </a:r>
            <a:r>
              <a:rPr lang="en-US" sz="1900" dirty="0">
                <a:solidFill>
                  <a:srgbClr val="FFC000"/>
                </a:solidFill>
              </a:rPr>
              <a:t> </a:t>
            </a:r>
            <a:r>
              <a:rPr lang="en-US" sz="1900" dirty="0"/>
              <a:t>– </a:t>
            </a:r>
            <a:r>
              <a:rPr lang="en-US" sz="1900" dirty="0" err="1"/>
              <a:t>Mafanikio</a:t>
            </a:r>
            <a:r>
              <a:rPr lang="en-US" sz="1900" dirty="0"/>
              <a:t> </a:t>
            </a:r>
            <a:r>
              <a:rPr lang="en-US" sz="1900" dirty="0" err="1"/>
              <a:t>huleta</a:t>
            </a:r>
            <a:r>
              <a:rPr lang="en-US" sz="1900" dirty="0"/>
              <a:t> </a:t>
            </a:r>
            <a:r>
              <a:rPr lang="en-US" sz="1900" dirty="0" err="1"/>
              <a:t>mafanikio</a:t>
            </a:r>
            <a:r>
              <a:rPr lang="en-US" sz="1900" dirty="0"/>
              <a:t> </a:t>
            </a:r>
            <a:r>
              <a:rPr lang="en-US" sz="1900" dirty="0" err="1"/>
              <a:t>kupitia</a:t>
            </a:r>
            <a:r>
              <a:rPr lang="en-US" sz="1900" dirty="0"/>
              <a:t> </a:t>
            </a:r>
            <a:r>
              <a:rPr lang="en-US" sz="1900" dirty="0" err="1"/>
              <a:t>kiwango</a:t>
            </a:r>
            <a:r>
              <a:rPr lang="en-US" sz="1900" dirty="0"/>
              <a:t> cha </a:t>
            </a:r>
            <a:r>
              <a:rPr lang="en-US" sz="1900" dirty="0" err="1"/>
              <a:t>maendeleo</a:t>
            </a:r>
            <a:endParaRPr lang="en-US" sz="1900" dirty="0"/>
          </a:p>
          <a:p>
            <a:pPr marL="457200" indent="-457200">
              <a:buClr>
                <a:schemeClr val="bg1"/>
              </a:buClr>
              <a:buFont typeface="+mj-lt"/>
              <a:buAutoNum type="arabicPeriod"/>
              <a:defRPr/>
            </a:pPr>
            <a:r>
              <a:rPr lang="en-US" sz="1900" b="1" dirty="0" err="1">
                <a:solidFill>
                  <a:srgbClr val="FFC000"/>
                </a:solidFill>
              </a:rPr>
              <a:t>Kuzuia</a:t>
            </a:r>
            <a:r>
              <a:rPr lang="en-US" sz="1900" b="1" dirty="0">
                <a:solidFill>
                  <a:srgbClr val="FFC000"/>
                </a:solidFill>
              </a:rPr>
              <a:t> </a:t>
            </a:r>
            <a:r>
              <a:rPr lang="en-US" sz="1900" b="1" dirty="0" err="1">
                <a:solidFill>
                  <a:srgbClr val="FFC000"/>
                </a:solidFill>
              </a:rPr>
              <a:t>Uwekezaji</a:t>
            </a:r>
            <a:r>
              <a:rPr lang="en-US" sz="1900" b="1" dirty="0">
                <a:solidFill>
                  <a:srgbClr val="FFC000"/>
                </a:solidFill>
              </a:rPr>
              <a:t> </a:t>
            </a:r>
            <a:r>
              <a:rPr lang="en-US" sz="1900" b="1" dirty="0" err="1">
                <a:solidFill>
                  <a:srgbClr val="FFC000"/>
                </a:solidFill>
              </a:rPr>
              <a:t>binafsi</a:t>
            </a:r>
            <a:r>
              <a:rPr lang="en-US" sz="1900" dirty="0"/>
              <a:t>– </a:t>
            </a:r>
            <a:r>
              <a:rPr lang="en-US" sz="1900" dirty="0" err="1"/>
              <a:t>Ueneaji</a:t>
            </a:r>
            <a:r>
              <a:rPr lang="en-US" sz="1900" dirty="0"/>
              <a:t> wa </a:t>
            </a:r>
            <a:r>
              <a:rPr lang="en-US" sz="1900" dirty="0" err="1"/>
              <a:t>matumizi</a:t>
            </a:r>
            <a:r>
              <a:rPr lang="en-US" sz="1900" dirty="0"/>
              <a:t> </a:t>
            </a:r>
            <a:r>
              <a:rPr lang="en-US" sz="1900" dirty="0" err="1"/>
              <a:t>kidogo</a:t>
            </a:r>
            <a:r>
              <a:rPr lang="en-US" sz="1900" dirty="0"/>
              <a:t> </a:t>
            </a:r>
            <a:r>
              <a:rPr lang="en-US" sz="1900" dirty="0" err="1"/>
              <a:t>ya</a:t>
            </a:r>
            <a:r>
              <a:rPr lang="en-US" sz="1900" dirty="0"/>
              <a:t> </a:t>
            </a:r>
            <a:r>
              <a:rPr lang="en-US" sz="1900" dirty="0" err="1"/>
              <a:t>gesi</a:t>
            </a:r>
            <a:r>
              <a:rPr lang="en-US" sz="1900" dirty="0"/>
              <a:t> </a:t>
            </a:r>
            <a:r>
              <a:rPr lang="en-US" sz="1900" dirty="0" err="1"/>
              <a:t>ukaa</a:t>
            </a:r>
            <a:r>
              <a:rPr lang="en-US" sz="1900" dirty="0"/>
              <a:t> </a:t>
            </a:r>
            <a:r>
              <a:rPr lang="en-US" sz="1900" dirty="0" err="1"/>
              <a:t>hushindana</a:t>
            </a:r>
            <a:r>
              <a:rPr lang="en-US" sz="1900" dirty="0"/>
              <a:t> </a:t>
            </a:r>
            <a:r>
              <a:rPr lang="en-US" sz="1900" dirty="0" err="1"/>
              <a:t>na</a:t>
            </a:r>
            <a:r>
              <a:rPr lang="en-US" sz="1900" dirty="0"/>
              <a:t> </a:t>
            </a:r>
            <a:r>
              <a:rPr lang="en-US" sz="1900" dirty="0" err="1"/>
              <a:t>gawiwo</a:t>
            </a:r>
            <a:r>
              <a:rPr lang="en-US" sz="1900" dirty="0"/>
              <a:t> la </a:t>
            </a:r>
            <a:r>
              <a:rPr lang="en-US" sz="1900" dirty="0" err="1"/>
              <a:t>soko</a:t>
            </a:r>
            <a:r>
              <a:rPr lang="en-US" sz="1900" dirty="0"/>
              <a:t> la </a:t>
            </a:r>
            <a:r>
              <a:rPr lang="en-US" sz="1900" dirty="0" err="1"/>
              <a:t>muda</a:t>
            </a:r>
            <a:r>
              <a:rPr lang="en-US" sz="1900" dirty="0"/>
              <a:t> </a:t>
            </a:r>
            <a:r>
              <a:rPr lang="en-US" sz="1900" dirty="0" err="1"/>
              <a:t>mrefu</a:t>
            </a:r>
            <a:endParaRPr lang="en-US" sz="1900" dirty="0"/>
          </a:p>
          <a:p>
            <a:pPr marL="457200" indent="-457200">
              <a:buClr>
                <a:schemeClr val="bg1"/>
              </a:buClr>
              <a:buFont typeface="+mj-lt"/>
              <a:buAutoNum type="arabicPeriod"/>
              <a:defRPr/>
            </a:pPr>
            <a:r>
              <a:rPr lang="en-US" sz="1900" b="1" dirty="0" err="1">
                <a:solidFill>
                  <a:srgbClr val="FFC000"/>
                </a:solidFill>
              </a:rPr>
              <a:t>Kuzuia</a:t>
            </a:r>
            <a:r>
              <a:rPr lang="en-US" sz="1900" b="1" dirty="0">
                <a:solidFill>
                  <a:srgbClr val="FFC000"/>
                </a:solidFill>
              </a:rPr>
              <a:t> </a:t>
            </a:r>
            <a:r>
              <a:rPr lang="en-US" sz="1900" b="1" dirty="0" err="1">
                <a:solidFill>
                  <a:srgbClr val="FFC000"/>
                </a:solidFill>
              </a:rPr>
              <a:t>Ukuaji</a:t>
            </a:r>
            <a:r>
              <a:rPr lang="en-US" sz="1900" b="1" dirty="0">
                <a:solidFill>
                  <a:srgbClr val="FFC000"/>
                </a:solidFill>
              </a:rPr>
              <a:t> </a:t>
            </a:r>
            <a:r>
              <a:rPr lang="en-US" sz="1900" b="1" dirty="0" err="1">
                <a:solidFill>
                  <a:srgbClr val="FFC000"/>
                </a:solidFill>
              </a:rPr>
              <a:t>na</a:t>
            </a:r>
            <a:r>
              <a:rPr lang="en-US" sz="1900" b="1" dirty="0">
                <a:solidFill>
                  <a:srgbClr val="FFC000"/>
                </a:solidFill>
              </a:rPr>
              <a:t> </a:t>
            </a:r>
            <a:r>
              <a:rPr lang="en-US" sz="1900" b="1" dirty="0" err="1">
                <a:solidFill>
                  <a:srgbClr val="FFC000"/>
                </a:solidFill>
              </a:rPr>
              <a:t>Ueneaji</a:t>
            </a:r>
            <a:r>
              <a:rPr lang="en-US" sz="1900" dirty="0">
                <a:solidFill>
                  <a:srgbClr val="FFC000"/>
                </a:solidFill>
              </a:rPr>
              <a:t> </a:t>
            </a:r>
            <a:r>
              <a:rPr lang="en-US" sz="1900" dirty="0"/>
              <a:t>– </a:t>
            </a:r>
            <a:r>
              <a:rPr lang="en-US" sz="1900" dirty="0" err="1"/>
              <a:t>Ueneaji</a:t>
            </a:r>
            <a:r>
              <a:rPr lang="en-US" sz="1900" dirty="0"/>
              <a:t> wa </a:t>
            </a:r>
            <a:r>
              <a:rPr lang="en-US" sz="1900" dirty="0" err="1"/>
              <a:t>makaa</a:t>
            </a:r>
            <a:r>
              <a:rPr lang="en-US" sz="1900" dirty="0"/>
              <a:t> </a:t>
            </a:r>
            <a:r>
              <a:rPr lang="en-US" sz="1900" dirty="0" err="1"/>
              <a:t>ya</a:t>
            </a:r>
            <a:r>
              <a:rPr lang="en-US" sz="1900" dirty="0"/>
              <a:t> </a:t>
            </a:r>
            <a:r>
              <a:rPr lang="en-US" sz="1900" dirty="0" err="1"/>
              <a:t>mawe</a:t>
            </a:r>
            <a:r>
              <a:rPr lang="en-US" sz="1900" dirty="0"/>
              <a:t>, </a:t>
            </a:r>
            <a:r>
              <a:rPr lang="en-US" sz="1900" dirty="0" err="1"/>
              <a:t>gesi</a:t>
            </a:r>
            <a:r>
              <a:rPr lang="en-US" sz="1900" dirty="0"/>
              <a:t> </a:t>
            </a:r>
            <a:r>
              <a:rPr lang="en-US" sz="1900" dirty="0" err="1"/>
              <a:t>na</a:t>
            </a:r>
            <a:r>
              <a:rPr lang="en-US" sz="1900" dirty="0"/>
              <a:t> </a:t>
            </a:r>
            <a:r>
              <a:rPr lang="en-US" sz="1900" dirty="0" err="1"/>
              <a:t>mafuta</a:t>
            </a:r>
            <a:r>
              <a:rPr lang="en-US" sz="1900" dirty="0"/>
              <a:t> </a:t>
            </a:r>
            <a:r>
              <a:rPr lang="en-US" sz="1900" dirty="0" err="1"/>
              <a:t>hupata</a:t>
            </a:r>
            <a:r>
              <a:rPr lang="en-US" sz="1900" dirty="0"/>
              <a:t> </a:t>
            </a:r>
            <a:r>
              <a:rPr lang="en-US" sz="1900" dirty="0" err="1"/>
              <a:t>uzoefu</a:t>
            </a:r>
            <a:r>
              <a:rPr lang="en-US" sz="1900" dirty="0"/>
              <a:t> wa </a:t>
            </a:r>
            <a:r>
              <a:rPr lang="en-US" sz="1900" dirty="0" err="1"/>
              <a:t>kufidia</a:t>
            </a:r>
            <a:r>
              <a:rPr lang="en-US" sz="1900" dirty="0"/>
              <a:t> </a:t>
            </a:r>
            <a:r>
              <a:rPr lang="en-US" sz="1900" dirty="0" err="1"/>
              <a:t>maoni</a:t>
            </a:r>
            <a:endParaRPr lang="en-US" sz="1900" dirty="0"/>
          </a:p>
          <a:p>
            <a:pPr marL="457200" indent="-457200">
              <a:buClr>
                <a:schemeClr val="bg1"/>
              </a:buClr>
              <a:buFont typeface="+mj-lt"/>
              <a:buAutoNum type="arabicPeriod"/>
              <a:defRPr/>
            </a:pPr>
            <a:r>
              <a:rPr lang="en-US" sz="1900" b="1" dirty="0" err="1">
                <a:solidFill>
                  <a:srgbClr val="FFC000"/>
                </a:solidFill>
              </a:rPr>
              <a:t>Vichocheo</a:t>
            </a:r>
            <a:r>
              <a:rPr lang="en-US" sz="1900" b="1" dirty="0">
                <a:solidFill>
                  <a:srgbClr val="FFC000"/>
                </a:solidFill>
              </a:rPr>
              <a:t> </a:t>
            </a:r>
            <a:r>
              <a:rPr lang="en-US" sz="1900" b="1" dirty="0" err="1">
                <a:solidFill>
                  <a:srgbClr val="FFC000"/>
                </a:solidFill>
              </a:rPr>
              <a:t>vya</a:t>
            </a:r>
            <a:r>
              <a:rPr lang="en-US" sz="1900" b="1" dirty="0">
                <a:solidFill>
                  <a:srgbClr val="FFC000"/>
                </a:solidFill>
              </a:rPr>
              <a:t> </a:t>
            </a:r>
            <a:r>
              <a:rPr lang="en-US" sz="1900" b="1" dirty="0" err="1">
                <a:solidFill>
                  <a:srgbClr val="FFC000"/>
                </a:solidFill>
              </a:rPr>
              <a:t>ukuaji</a:t>
            </a:r>
            <a:r>
              <a:rPr lang="en-US" sz="1900" dirty="0"/>
              <a:t>– </a:t>
            </a:r>
            <a:r>
              <a:rPr lang="en-US" sz="1900" dirty="0" err="1"/>
              <a:t>Idadi</a:t>
            </a:r>
            <a:r>
              <a:rPr lang="en-US" sz="1900" dirty="0"/>
              <a:t> </a:t>
            </a:r>
            <a:r>
              <a:rPr lang="en-US" sz="1900" dirty="0" err="1"/>
              <a:t>ya</a:t>
            </a:r>
            <a:r>
              <a:rPr lang="en-US" sz="1900" dirty="0"/>
              <a:t> </a:t>
            </a:r>
            <a:r>
              <a:rPr lang="en-US" sz="1900" dirty="0" err="1"/>
              <a:t>watu</a:t>
            </a:r>
            <a:r>
              <a:rPr lang="en-US" sz="1900" dirty="0"/>
              <a:t> </a:t>
            </a:r>
            <a:r>
              <a:rPr lang="en-US" sz="1900" dirty="0" err="1"/>
              <a:t>na</a:t>
            </a:r>
            <a:r>
              <a:rPr lang="en-US" sz="1900" dirty="0"/>
              <a:t> </a:t>
            </a:r>
            <a:r>
              <a:rPr lang="en-US" sz="1900" dirty="0" err="1"/>
              <a:t>Ukuaji</a:t>
            </a:r>
            <a:r>
              <a:rPr lang="en-US" sz="1900" dirty="0"/>
              <a:t> wa </a:t>
            </a:r>
            <a:r>
              <a:rPr lang="en-US" sz="1900" dirty="0" err="1"/>
              <a:t>pato</a:t>
            </a:r>
            <a:r>
              <a:rPr lang="en-US" sz="1900" dirty="0"/>
              <a:t> la </a:t>
            </a:r>
            <a:r>
              <a:rPr lang="en-US" sz="1900" dirty="0" err="1"/>
              <a:t>kila</a:t>
            </a:r>
            <a:r>
              <a:rPr lang="en-US" sz="1900" dirty="0"/>
              <a:t> </a:t>
            </a:r>
            <a:r>
              <a:rPr lang="en-US" sz="1900" dirty="0" err="1"/>
              <a:t>mtu</a:t>
            </a:r>
            <a:r>
              <a:rPr lang="en-US" sz="1900" dirty="0"/>
              <a:t> </a:t>
            </a:r>
            <a:r>
              <a:rPr lang="en-US" sz="1900" dirty="0" err="1"/>
              <a:t>huchochea</a:t>
            </a:r>
            <a:r>
              <a:rPr lang="en-US" sz="1900" dirty="0"/>
              <a:t> </a:t>
            </a:r>
            <a:r>
              <a:rPr lang="en-US" sz="1900" dirty="0" err="1"/>
              <a:t>uzalishaji</a:t>
            </a:r>
            <a:endParaRPr lang="en-US" sz="1900" dirty="0"/>
          </a:p>
          <a:p>
            <a:pPr marL="457200" indent="-457200">
              <a:buClr>
                <a:schemeClr val="bg1"/>
              </a:buClr>
              <a:buFont typeface="+mj-lt"/>
              <a:buAutoNum type="arabicPeriod"/>
              <a:defRPr/>
            </a:pPr>
            <a:r>
              <a:rPr lang="en-US" sz="1900" b="1" dirty="0" err="1">
                <a:solidFill>
                  <a:srgbClr val="FFC000"/>
                </a:solidFill>
              </a:rPr>
              <a:t>Kuzuia</a:t>
            </a:r>
            <a:r>
              <a:rPr lang="en-US" sz="1900" b="1" dirty="0">
                <a:solidFill>
                  <a:srgbClr val="FFC000"/>
                </a:solidFill>
              </a:rPr>
              <a:t> </a:t>
            </a:r>
            <a:r>
              <a:rPr lang="en-US" sz="1900" b="1" dirty="0" err="1">
                <a:solidFill>
                  <a:srgbClr val="FFC000"/>
                </a:solidFill>
              </a:rPr>
              <a:t>Ukuaji</a:t>
            </a:r>
            <a:r>
              <a:rPr lang="en-US" sz="1900" b="1" dirty="0">
                <a:solidFill>
                  <a:srgbClr val="FFC000"/>
                </a:solidFill>
              </a:rPr>
              <a:t> </a:t>
            </a:r>
            <a:r>
              <a:rPr lang="en-US" sz="1900" dirty="0"/>
              <a:t>– </a:t>
            </a:r>
            <a:r>
              <a:rPr lang="en-US" sz="1900" dirty="0" err="1"/>
              <a:t>Mafuta</a:t>
            </a:r>
            <a:r>
              <a:rPr lang="en-US" sz="1900" dirty="0"/>
              <a:t> </a:t>
            </a:r>
            <a:r>
              <a:rPr lang="en-US" sz="1900" dirty="0" err="1"/>
              <a:t>na</a:t>
            </a:r>
            <a:r>
              <a:rPr lang="en-US" sz="1900" dirty="0"/>
              <a:t> </a:t>
            </a:r>
            <a:r>
              <a:rPr lang="en-US" sz="1900" dirty="0" err="1"/>
              <a:t>gesi</a:t>
            </a:r>
            <a:r>
              <a:rPr lang="en-US" sz="1900" dirty="0"/>
              <a:t> </a:t>
            </a:r>
            <a:r>
              <a:rPr lang="en-US" sz="1900" dirty="0" err="1"/>
              <a:t>yamekuwa</a:t>
            </a:r>
            <a:r>
              <a:rPr lang="en-US" sz="1900" dirty="0"/>
              <a:t> </a:t>
            </a:r>
            <a:r>
              <a:rPr lang="en-US" sz="1900" dirty="0" err="1"/>
              <a:t>na</a:t>
            </a:r>
            <a:r>
              <a:rPr lang="en-US" sz="1900" dirty="0"/>
              <a:t> </a:t>
            </a:r>
            <a:r>
              <a:rPr lang="en-US" sz="1900" dirty="0" err="1"/>
              <a:t>gharama</a:t>
            </a:r>
            <a:r>
              <a:rPr lang="en-US" sz="1900" dirty="0"/>
              <a:t> </a:t>
            </a:r>
            <a:r>
              <a:rPr lang="en-US" sz="1900" dirty="0" err="1"/>
              <a:t>kubwa</a:t>
            </a:r>
            <a:r>
              <a:rPr lang="en-US" sz="1900" dirty="0"/>
              <a:t> </a:t>
            </a:r>
            <a:r>
              <a:rPr lang="en-US" sz="1900" dirty="0" err="1"/>
              <a:t>ila</a:t>
            </a:r>
            <a:r>
              <a:rPr lang="en-US" sz="1900" dirty="0"/>
              <a:t> </a:t>
            </a:r>
            <a:r>
              <a:rPr lang="en-US" sz="1900" dirty="0" err="1"/>
              <a:t>makaa</a:t>
            </a:r>
            <a:r>
              <a:rPr lang="en-US" sz="1900" dirty="0"/>
              <a:t> </a:t>
            </a:r>
            <a:r>
              <a:rPr lang="en-US" sz="1900" dirty="0" err="1"/>
              <a:t>ya</a:t>
            </a:r>
            <a:r>
              <a:rPr lang="en-US" sz="1900" dirty="0"/>
              <a:t> </a:t>
            </a:r>
            <a:r>
              <a:rPr lang="en-US" sz="1900" dirty="0" err="1"/>
              <a:t>mawe</a:t>
            </a:r>
            <a:r>
              <a:rPr lang="en-US" sz="1900" dirty="0"/>
              <a:t> </a:t>
            </a:r>
            <a:r>
              <a:rPr lang="en-US" sz="1900" dirty="0" err="1"/>
              <a:t>hayana</a:t>
            </a:r>
            <a:r>
              <a:rPr lang="en-US" sz="1900" dirty="0"/>
              <a:t> </a:t>
            </a:r>
            <a:r>
              <a:rPr lang="en-US" sz="1900" dirty="0" err="1"/>
              <a:t>thamani</a:t>
            </a:r>
            <a:endParaRPr lang="en-US" sz="1900" dirty="0"/>
          </a:p>
          <a:p>
            <a:pPr marL="457200" indent="-457200">
              <a:buClr>
                <a:schemeClr val="bg1"/>
              </a:buClr>
              <a:buFont typeface="+mj-lt"/>
              <a:buAutoNum type="arabicPeriod"/>
              <a:defRPr/>
            </a:pPr>
            <a:r>
              <a:rPr lang="en-US" sz="1900" b="1" dirty="0">
                <a:solidFill>
                  <a:srgbClr val="FFC000"/>
                </a:solidFill>
              </a:rPr>
              <a:t>“Hakuna </a:t>
            </a:r>
            <a:r>
              <a:rPr lang="en-US" sz="1900" b="1" dirty="0" err="1">
                <a:solidFill>
                  <a:srgbClr val="FFC000"/>
                </a:solidFill>
              </a:rPr>
              <a:t>Mshindi</a:t>
            </a:r>
            <a:r>
              <a:rPr lang="en-US" sz="1900" b="1" dirty="0">
                <a:solidFill>
                  <a:srgbClr val="FFC000"/>
                </a:solidFill>
              </a:rPr>
              <a:t> </a:t>
            </a:r>
            <a:r>
              <a:rPr lang="en-US" sz="1900" b="1" dirty="0" err="1">
                <a:solidFill>
                  <a:srgbClr val="FFC000"/>
                </a:solidFill>
              </a:rPr>
              <a:t>afanyaye</a:t>
            </a:r>
            <a:r>
              <a:rPr lang="en-US" sz="1900" b="1" dirty="0">
                <a:solidFill>
                  <a:srgbClr val="FFC000"/>
                </a:solidFill>
              </a:rPr>
              <a:t> yote” </a:t>
            </a:r>
            <a:r>
              <a:rPr lang="en-US" sz="1900" dirty="0"/>
              <a:t>– </a:t>
            </a:r>
            <a:r>
              <a:rPr lang="en-US" sz="1900" dirty="0" err="1"/>
              <a:t>Makaa</a:t>
            </a:r>
            <a:r>
              <a:rPr lang="en-US" sz="1900" dirty="0"/>
              <a:t> </a:t>
            </a:r>
            <a:r>
              <a:rPr lang="en-US" sz="1900" dirty="0" err="1"/>
              <a:t>ya</a:t>
            </a:r>
            <a:r>
              <a:rPr lang="en-US" sz="1900" dirty="0"/>
              <a:t> </a:t>
            </a:r>
            <a:r>
              <a:rPr lang="en-US" sz="1900" dirty="0" err="1"/>
              <a:t>mawe</a:t>
            </a:r>
            <a:r>
              <a:rPr lang="en-US" sz="1900" dirty="0"/>
              <a:t>, </a:t>
            </a:r>
            <a:r>
              <a:rPr lang="en-US" sz="1900" dirty="0" err="1"/>
              <a:t>gesi</a:t>
            </a:r>
            <a:r>
              <a:rPr lang="en-US" sz="1900" dirty="0"/>
              <a:t> </a:t>
            </a:r>
            <a:r>
              <a:rPr lang="en-US" sz="1900" dirty="0" err="1"/>
              <a:t>na</a:t>
            </a:r>
            <a:r>
              <a:rPr lang="en-US" sz="1900" dirty="0"/>
              <a:t> </a:t>
            </a:r>
            <a:r>
              <a:rPr lang="en-US" sz="1900" dirty="0" err="1"/>
              <a:t>mafuta</a:t>
            </a:r>
            <a:r>
              <a:rPr lang="en-US" sz="1900" dirty="0"/>
              <a:t> </a:t>
            </a:r>
            <a:r>
              <a:rPr lang="en-US" sz="1900" dirty="0" err="1"/>
              <a:t>yapo</a:t>
            </a:r>
            <a:r>
              <a:rPr lang="en-US" sz="1900" dirty="0"/>
              <a:t> </a:t>
            </a:r>
            <a:r>
              <a:rPr lang="en-US" sz="1900" dirty="0" err="1"/>
              <a:t>hata</a:t>
            </a:r>
            <a:r>
              <a:rPr lang="en-US" sz="1900" dirty="0"/>
              <a:t> </a:t>
            </a:r>
            <a:r>
              <a:rPr lang="en-US" sz="1900" dirty="0" err="1"/>
              <a:t>wakati</a:t>
            </a:r>
            <a:r>
              <a:rPr lang="en-US" sz="1900" dirty="0"/>
              <a:t> </a:t>
            </a:r>
            <a:r>
              <a:rPr lang="en-US" sz="1900" dirty="0" err="1"/>
              <a:t>ambao</a:t>
            </a:r>
            <a:r>
              <a:rPr lang="en-US" sz="1900" dirty="0"/>
              <a:t> </a:t>
            </a:r>
            <a:r>
              <a:rPr lang="en-US" sz="1900" dirty="0" err="1"/>
              <a:t>yamekuwa</a:t>
            </a:r>
            <a:r>
              <a:rPr lang="en-US" sz="1900" dirty="0"/>
              <a:t> </a:t>
            </a:r>
            <a:r>
              <a:rPr lang="en-US" sz="1900" dirty="0" err="1"/>
              <a:t>na</a:t>
            </a:r>
            <a:r>
              <a:rPr lang="en-US" sz="1900" dirty="0"/>
              <a:t> </a:t>
            </a:r>
            <a:r>
              <a:rPr lang="en-US" sz="1900" dirty="0" err="1"/>
              <a:t>gharama</a:t>
            </a:r>
            <a:r>
              <a:rPr lang="en-US" sz="1900" dirty="0"/>
              <a:t> </a:t>
            </a:r>
            <a:r>
              <a:rPr lang="en-US" sz="1900" dirty="0" err="1"/>
              <a:t>kubwa</a:t>
            </a:r>
            <a:endParaRPr lang="en-US" sz="1900" dirty="0"/>
          </a:p>
          <a:p>
            <a:pPr marL="457200" indent="-457200">
              <a:buClr>
                <a:schemeClr val="bg1"/>
              </a:buClr>
              <a:buFont typeface="+mj-lt"/>
              <a:buAutoNum type="arabicPeriod"/>
              <a:defRPr/>
            </a:pPr>
            <a:r>
              <a:rPr lang="en-US" sz="1900" b="1" dirty="0" err="1">
                <a:solidFill>
                  <a:srgbClr val="FFC000"/>
                </a:solidFill>
              </a:rPr>
              <a:t>Gesi</a:t>
            </a:r>
            <a:r>
              <a:rPr lang="en-US" sz="1900" b="1" dirty="0">
                <a:solidFill>
                  <a:srgbClr val="FFC000"/>
                </a:solidFill>
              </a:rPr>
              <a:t> </a:t>
            </a:r>
            <a:r>
              <a:rPr lang="en-US" sz="1900" b="1" dirty="0" err="1">
                <a:solidFill>
                  <a:srgbClr val="FFC000"/>
                </a:solidFill>
              </a:rPr>
              <a:t>Nyinginezo</a:t>
            </a:r>
            <a:r>
              <a:rPr lang="en-US" sz="1900" b="1" dirty="0">
                <a:solidFill>
                  <a:srgbClr val="FFC000"/>
                </a:solidFill>
              </a:rPr>
              <a:t> </a:t>
            </a:r>
            <a:r>
              <a:rPr lang="en-US" sz="1900" b="1" dirty="0" err="1">
                <a:solidFill>
                  <a:srgbClr val="FFC000"/>
                </a:solidFill>
              </a:rPr>
              <a:t>ni</a:t>
            </a:r>
            <a:r>
              <a:rPr lang="en-US" sz="1900" b="1" dirty="0">
                <a:solidFill>
                  <a:srgbClr val="FFC000"/>
                </a:solidFill>
              </a:rPr>
              <a:t> </a:t>
            </a:r>
            <a:r>
              <a:rPr lang="en-US" sz="1900" b="1" dirty="0" err="1">
                <a:solidFill>
                  <a:srgbClr val="FFC000"/>
                </a:solidFill>
              </a:rPr>
              <a:t>muhimu</a:t>
            </a:r>
            <a:r>
              <a:rPr lang="en-US" sz="1900" dirty="0"/>
              <a:t>– </a:t>
            </a:r>
            <a:r>
              <a:rPr lang="en-US" sz="1900" dirty="0" err="1"/>
              <a:t>Kupunguza</a:t>
            </a:r>
            <a:r>
              <a:rPr lang="en-US" sz="1900" dirty="0"/>
              <a:t> </a:t>
            </a:r>
            <a:r>
              <a:rPr lang="en-US" sz="1900" dirty="0" err="1"/>
              <a:t>uzalishaji</a:t>
            </a:r>
            <a:r>
              <a:rPr lang="en-US" sz="1900" dirty="0"/>
              <a:t> wa </a:t>
            </a:r>
            <a:r>
              <a:rPr lang="en-US" sz="1900" dirty="0" err="1"/>
              <a:t>gesi</a:t>
            </a:r>
            <a:r>
              <a:rPr lang="en-US" sz="1900" dirty="0"/>
              <a:t> </a:t>
            </a:r>
            <a:r>
              <a:rPr lang="en-US" sz="1900" dirty="0" err="1"/>
              <a:t>ambazo</a:t>
            </a:r>
            <a:r>
              <a:rPr lang="en-US" sz="1900" dirty="0"/>
              <a:t> </a:t>
            </a:r>
            <a:r>
              <a:rPr lang="en-US" sz="1900" dirty="0" err="1"/>
              <a:t>sio</a:t>
            </a:r>
            <a:r>
              <a:rPr lang="en-US" sz="1900" dirty="0"/>
              <a:t> </a:t>
            </a:r>
            <a:r>
              <a:rPr lang="en-US" sz="1900" dirty="0" err="1"/>
              <a:t>gesi</a:t>
            </a:r>
            <a:r>
              <a:rPr lang="en-US" sz="1900" dirty="0"/>
              <a:t> </a:t>
            </a:r>
            <a:r>
              <a:rPr lang="en-US" sz="1900" dirty="0" err="1"/>
              <a:t>ukaa</a:t>
            </a:r>
            <a:r>
              <a:rPr lang="en-US" sz="1900" dirty="0"/>
              <a:t> </a:t>
            </a:r>
            <a:r>
              <a:rPr lang="en-US" sz="1900" dirty="0" err="1"/>
              <a:t>kuna</a:t>
            </a:r>
            <a:r>
              <a:rPr lang="en-US" sz="1900" dirty="0"/>
              <a:t> </a:t>
            </a:r>
            <a:r>
              <a:rPr lang="en-US" sz="1900" dirty="0" err="1"/>
              <a:t>nguvu</a:t>
            </a:r>
            <a:r>
              <a:rPr lang="en-US" sz="1900" dirty="0"/>
              <a:t> </a:t>
            </a:r>
            <a:r>
              <a:rPr lang="en-US" sz="1900" dirty="0" err="1"/>
              <a:t>sanal</a:t>
            </a:r>
            <a:endParaRPr lang="en-US" sz="1900" dirty="0"/>
          </a:p>
          <a:p>
            <a:pPr marL="457200" indent="-457200">
              <a:buClr>
                <a:schemeClr val="bg1"/>
              </a:buClr>
              <a:buFont typeface="+mj-lt"/>
              <a:buAutoNum type="arabicPeriod"/>
              <a:defRPr/>
            </a:pPr>
            <a:r>
              <a:rPr lang="en-US" sz="1900" b="1" dirty="0">
                <a:solidFill>
                  <a:srgbClr val="FFC000"/>
                </a:solidFill>
                <a:highlight>
                  <a:srgbClr val="FF0000"/>
                </a:highlight>
              </a:rPr>
              <a:t>Bathtub Dynamics </a:t>
            </a:r>
            <a:r>
              <a:rPr lang="en-US" sz="1900" dirty="0"/>
              <a:t>– </a:t>
            </a:r>
            <a:r>
              <a:rPr lang="en-US" sz="1900" dirty="0" err="1"/>
              <a:t>Kiwango</a:t>
            </a:r>
            <a:r>
              <a:rPr lang="en-US" sz="1900" dirty="0"/>
              <a:t> cha </a:t>
            </a:r>
            <a:r>
              <a:rPr lang="en-US" sz="1900" dirty="0" err="1"/>
              <a:t>gesi</a:t>
            </a:r>
            <a:r>
              <a:rPr lang="en-US" sz="1900" dirty="0"/>
              <a:t> </a:t>
            </a:r>
            <a:r>
              <a:rPr lang="en-US" sz="1900" dirty="0" err="1"/>
              <a:t>ukaa</a:t>
            </a:r>
            <a:r>
              <a:rPr lang="en-US" sz="1900" dirty="0"/>
              <a:t> </a:t>
            </a:r>
            <a:r>
              <a:rPr lang="en-US" sz="1900" dirty="0" err="1"/>
              <a:t>na</a:t>
            </a:r>
            <a:r>
              <a:rPr lang="en-US" sz="1900" dirty="0"/>
              <a:t> </a:t>
            </a:r>
            <a:r>
              <a:rPr lang="en-US" sz="1900" dirty="0" err="1"/>
              <a:t>joto</a:t>
            </a:r>
            <a:r>
              <a:rPr lang="en-US" sz="1900" dirty="0"/>
              <a:t>  </a:t>
            </a:r>
            <a:r>
              <a:rPr lang="en-US" sz="1900" dirty="0" err="1"/>
              <a:t>hurekebishika</a:t>
            </a:r>
            <a:r>
              <a:rPr lang="en-US" sz="1900" dirty="0"/>
              <a:t> </a:t>
            </a:r>
            <a:r>
              <a:rPr lang="en-US" sz="1900" dirty="0" err="1"/>
              <a:t>taratibu</a:t>
            </a:r>
            <a:r>
              <a:rPr lang="en-US" sz="1900" dirty="0"/>
              <a:t>  </a:t>
            </a:r>
          </a:p>
        </p:txBody>
      </p:sp>
      <p:pic>
        <p:nvPicPr>
          <p:cNvPr id="7" name="Picture 6">
            <a:extLst>
              <a:ext uri="{FF2B5EF4-FFF2-40B4-BE49-F238E27FC236}">
                <a16:creationId xmlns="" xmlns:a16="http://schemas.microsoft.com/office/drawing/2014/main" id="{A2249A3D-266A-BF4F-A58F-29CCCA8C2F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099280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err="1">
                <a:solidFill>
                  <a:srgbClr val="FFFFFF"/>
                </a:solidFill>
              </a:rPr>
              <a:t>Sifa</a:t>
            </a:r>
            <a:r>
              <a:rPr lang="en-US" sz="2800" dirty="0">
                <a:solidFill>
                  <a:srgbClr val="FFFFFF"/>
                </a:solidFill>
              </a:rPr>
              <a:t> za En-ROADS</a:t>
            </a:r>
          </a:p>
        </p:txBody>
      </p:sp>
      <p:sp>
        <p:nvSpPr>
          <p:cNvPr id="3" name="Content Placeholder 2"/>
          <p:cNvSpPr>
            <a:spLocks noGrp="1"/>
          </p:cNvSpPr>
          <p:nvPr>
            <p:ph idx="1"/>
          </p:nvPr>
        </p:nvSpPr>
        <p:spPr/>
        <p:txBody>
          <a:bodyPr>
            <a:noAutofit/>
          </a:bodyPr>
          <a:lstStyle/>
          <a:p>
            <a:r>
              <a:rPr lang="en-US" sz="2200" b="1" dirty="0" err="1">
                <a:solidFill>
                  <a:srgbClr val="FFC000"/>
                </a:solidFill>
              </a:rPr>
              <a:t>Uwazi</a:t>
            </a:r>
            <a:endParaRPr lang="en-US" sz="2200" b="1" dirty="0">
              <a:solidFill>
                <a:srgbClr val="FFC000"/>
              </a:solidFill>
            </a:endParaRPr>
          </a:p>
          <a:p>
            <a:pPr marL="457200" lvl="1" indent="0">
              <a:buNone/>
            </a:pPr>
            <a:r>
              <a:rPr lang="en-US" sz="2200" dirty="0" err="1"/>
              <a:t>Muundo</a:t>
            </a:r>
            <a:r>
              <a:rPr lang="en-US" sz="2200" dirty="0"/>
              <a:t> </a:t>
            </a:r>
            <a:r>
              <a:rPr lang="en-US" sz="2200" dirty="0" err="1"/>
              <a:t>na</a:t>
            </a:r>
            <a:r>
              <a:rPr lang="en-US" sz="2200" dirty="0"/>
              <a:t> </a:t>
            </a:r>
            <a:r>
              <a:rPr lang="en-US" sz="2200" dirty="0" err="1"/>
              <a:t>Maswali</a:t>
            </a:r>
            <a:r>
              <a:rPr lang="en-US" sz="2200" dirty="0"/>
              <a:t> yote </a:t>
            </a:r>
            <a:r>
              <a:rPr lang="en-US" sz="2200" dirty="0" err="1"/>
              <a:t>yanapatikana</a:t>
            </a:r>
            <a:r>
              <a:rPr lang="en-US" sz="2200" dirty="0"/>
              <a:t> </a:t>
            </a:r>
            <a:r>
              <a:rPr lang="en-US" sz="2200" dirty="0" err="1"/>
              <a:t>kwenye</a:t>
            </a:r>
            <a:r>
              <a:rPr lang="en-US" sz="2200" dirty="0"/>
              <a:t> </a:t>
            </a:r>
            <a:r>
              <a:rPr lang="en-US" sz="2200" dirty="0" err="1"/>
              <a:t>nyaraka</a:t>
            </a:r>
            <a:r>
              <a:rPr lang="en-US" sz="2200" dirty="0"/>
              <a:t> za </a:t>
            </a:r>
            <a:r>
              <a:rPr lang="en-US" sz="2200" dirty="0" err="1"/>
              <a:t>umma</a:t>
            </a:r>
            <a:endParaRPr lang="en-US" sz="2200" dirty="0"/>
          </a:p>
          <a:p>
            <a:r>
              <a:rPr lang="en-US" sz="2200" b="1" dirty="0" err="1" smtClean="0">
                <a:solidFill>
                  <a:srgbClr val="FFC000"/>
                </a:solidFill>
              </a:rPr>
              <a:t>Zinaendana</a:t>
            </a:r>
            <a:r>
              <a:rPr lang="en-US" sz="2200" b="1" dirty="0" smtClean="0">
                <a:solidFill>
                  <a:srgbClr val="FFC000"/>
                </a:solidFill>
              </a:rPr>
              <a:t> </a:t>
            </a:r>
            <a:r>
              <a:rPr lang="en-US" sz="2200" b="1" dirty="0" err="1" smtClean="0">
                <a:solidFill>
                  <a:srgbClr val="FFC000"/>
                </a:solidFill>
              </a:rPr>
              <a:t>na</a:t>
            </a:r>
            <a:r>
              <a:rPr lang="en-US" sz="2200" b="1" dirty="0" smtClean="0">
                <a:solidFill>
                  <a:srgbClr val="FFC000"/>
                </a:solidFill>
              </a:rPr>
              <a:t> </a:t>
            </a:r>
            <a:r>
              <a:rPr lang="en-US" sz="2200" b="1" dirty="0" err="1" smtClean="0">
                <a:solidFill>
                  <a:srgbClr val="FFC000"/>
                </a:solidFill>
              </a:rPr>
              <a:t>hali</a:t>
            </a:r>
            <a:endParaRPr lang="en-US" sz="2200" b="1" dirty="0">
              <a:solidFill>
                <a:srgbClr val="FFC000"/>
              </a:solidFill>
            </a:endParaRPr>
          </a:p>
          <a:p>
            <a:pPr marL="457200" lvl="1" indent="0">
              <a:buNone/>
            </a:pPr>
            <a:r>
              <a:rPr lang="en-US" sz="2200" dirty="0" err="1"/>
              <a:t>Masharti</a:t>
            </a:r>
            <a:r>
              <a:rPr lang="en-US" sz="2200" dirty="0"/>
              <a:t> </a:t>
            </a:r>
            <a:r>
              <a:rPr lang="en-US" sz="2200" dirty="0" err="1"/>
              <a:t>yanarekebishika</a:t>
            </a:r>
            <a:endParaRPr lang="en-US" sz="2200" dirty="0"/>
          </a:p>
          <a:p>
            <a:r>
              <a:rPr lang="en-US" sz="2200" b="1" dirty="0" err="1" smtClean="0">
                <a:solidFill>
                  <a:srgbClr val="FFC000"/>
                </a:solidFill>
              </a:rPr>
              <a:t>Imejumuishwa</a:t>
            </a:r>
            <a:r>
              <a:rPr lang="en-US" sz="2200" b="1" dirty="0" smtClean="0">
                <a:solidFill>
                  <a:srgbClr val="FFC000"/>
                </a:solidFill>
              </a:rPr>
              <a:t> </a:t>
            </a:r>
            <a:r>
              <a:rPr lang="en-US" sz="2200" b="1" dirty="0" err="1" smtClean="0">
                <a:solidFill>
                  <a:srgbClr val="FFC000"/>
                </a:solidFill>
              </a:rPr>
              <a:t>kutoa</a:t>
            </a:r>
            <a:r>
              <a:rPr lang="en-US" sz="2200" b="1" dirty="0" smtClean="0">
                <a:solidFill>
                  <a:srgbClr val="FFC000"/>
                </a:solidFill>
              </a:rPr>
              <a:t> </a:t>
            </a:r>
            <a:r>
              <a:rPr lang="en-US" sz="2200" b="1" dirty="0" err="1" smtClean="0">
                <a:solidFill>
                  <a:srgbClr val="FFC000"/>
                </a:solidFill>
              </a:rPr>
              <a:t>matokeo</a:t>
            </a:r>
            <a:r>
              <a:rPr lang="en-US" sz="2200" b="1" dirty="0" smtClean="0">
                <a:solidFill>
                  <a:srgbClr val="FFC000"/>
                </a:solidFill>
              </a:rPr>
              <a:t> </a:t>
            </a:r>
            <a:r>
              <a:rPr lang="en-US" sz="2200" b="1" dirty="0" err="1" smtClean="0">
                <a:solidFill>
                  <a:srgbClr val="FFC000"/>
                </a:solidFill>
              </a:rPr>
              <a:t>ya</a:t>
            </a:r>
            <a:r>
              <a:rPr lang="en-US" sz="2200" b="1" dirty="0" smtClean="0">
                <a:solidFill>
                  <a:srgbClr val="FFC000"/>
                </a:solidFill>
              </a:rPr>
              <a:t> </a:t>
            </a:r>
            <a:r>
              <a:rPr lang="en-US" sz="2200" b="1" dirty="0" err="1" smtClean="0">
                <a:solidFill>
                  <a:srgbClr val="FFC000"/>
                </a:solidFill>
              </a:rPr>
              <a:t>haraka</a:t>
            </a:r>
            <a:endParaRPr lang="en-US" sz="2200" b="1" dirty="0">
              <a:solidFill>
                <a:srgbClr val="FFC000"/>
              </a:solidFill>
            </a:endParaRPr>
          </a:p>
          <a:p>
            <a:pPr marL="457200" lvl="1" indent="0">
              <a:buNone/>
            </a:pPr>
            <a:r>
              <a:rPr lang="en-US" sz="2200" dirty="0" err="1" smtClean="0"/>
              <a:t>Inajazia</a:t>
            </a:r>
            <a:r>
              <a:rPr lang="en-US" sz="2200" dirty="0" smtClean="0"/>
              <a:t> </a:t>
            </a:r>
            <a:r>
              <a:rPr lang="en-US" sz="2200" dirty="0" err="1" smtClean="0"/>
              <a:t>mapungufu</a:t>
            </a:r>
            <a:r>
              <a:rPr lang="en-US" sz="2200" dirty="0" smtClean="0"/>
              <a:t>, </a:t>
            </a:r>
            <a:r>
              <a:rPr lang="en-US" sz="2200" dirty="0" err="1" smtClean="0"/>
              <a:t>haibadili</a:t>
            </a:r>
            <a:r>
              <a:rPr lang="en-US" sz="2200" dirty="0" smtClean="0"/>
              <a:t> </a:t>
            </a:r>
            <a:r>
              <a:rPr lang="en-US" sz="2200" dirty="0" err="1" smtClean="0"/>
              <a:t>maana</a:t>
            </a:r>
            <a:r>
              <a:rPr lang="en-US" sz="2200" dirty="0" smtClean="0"/>
              <a:t> </a:t>
            </a:r>
            <a:r>
              <a:rPr lang="en-US" sz="2200" dirty="0" err="1" smtClean="0"/>
              <a:t>halisi</a:t>
            </a:r>
            <a:r>
              <a:rPr lang="en-US" sz="2200" dirty="0" smtClean="0"/>
              <a:t>, </a:t>
            </a:r>
            <a:r>
              <a:rPr lang="en-US" sz="2200" dirty="0" err="1" smtClean="0"/>
              <a:t>ikiwa</a:t>
            </a:r>
            <a:r>
              <a:rPr lang="en-US" sz="2200" dirty="0" smtClean="0"/>
              <a:t> </a:t>
            </a:r>
            <a:r>
              <a:rPr lang="en-US" sz="2200" dirty="0" err="1" smtClean="0"/>
              <a:t>na</a:t>
            </a:r>
            <a:r>
              <a:rPr lang="en-US" sz="2200" dirty="0" smtClean="0"/>
              <a:t> </a:t>
            </a:r>
            <a:r>
              <a:rPr lang="en-US" sz="2200" dirty="0" err="1" smtClean="0"/>
              <a:t>mfumo</a:t>
            </a:r>
            <a:r>
              <a:rPr lang="en-US" sz="2200" dirty="0" smtClean="0"/>
              <a:t> </a:t>
            </a:r>
            <a:r>
              <a:rPr lang="en-US" sz="2200" dirty="0" err="1"/>
              <a:t>w</a:t>
            </a:r>
            <a:r>
              <a:rPr lang="en-US" sz="2200" dirty="0" err="1" smtClean="0"/>
              <a:t>a</a:t>
            </a:r>
            <a:r>
              <a:rPr lang="en-US" sz="2200" dirty="0" smtClean="0"/>
              <a:t> EMF22 </a:t>
            </a:r>
            <a:r>
              <a:rPr lang="en-US" sz="2200" dirty="0" err="1" smtClean="0"/>
              <a:t>na</a:t>
            </a:r>
            <a:r>
              <a:rPr lang="en-US" sz="2200" dirty="0" smtClean="0"/>
              <a:t> </a:t>
            </a:r>
            <a:r>
              <a:rPr lang="en-US" sz="2200" dirty="0" err="1" smtClean="0"/>
              <a:t>mifumo</a:t>
            </a:r>
            <a:r>
              <a:rPr lang="en-US" sz="2200" dirty="0" smtClean="0"/>
              <a:t> </a:t>
            </a:r>
            <a:r>
              <a:rPr lang="en-US" sz="2200" dirty="0" err="1" smtClean="0"/>
              <a:t>mingine</a:t>
            </a:r>
            <a:r>
              <a:rPr lang="en-US" sz="2200" dirty="0" smtClean="0"/>
              <a:t>  </a:t>
            </a:r>
          </a:p>
          <a:p>
            <a:r>
              <a:rPr lang="en-US" sz="2200" b="1" dirty="0" err="1" smtClean="0">
                <a:solidFill>
                  <a:srgbClr val="FFC000"/>
                </a:solidFill>
              </a:rPr>
              <a:t>Inaruhusu</a:t>
            </a:r>
            <a:r>
              <a:rPr lang="en-US" sz="2200" b="1" dirty="0" smtClean="0">
                <a:solidFill>
                  <a:srgbClr val="FFC000"/>
                </a:solidFill>
              </a:rPr>
              <a:t> </a:t>
            </a:r>
            <a:r>
              <a:rPr lang="en-US" sz="2200" b="1" dirty="0" err="1" smtClean="0">
                <a:solidFill>
                  <a:srgbClr val="FFC000"/>
                </a:solidFill>
              </a:rPr>
              <a:t>majadiliano</a:t>
            </a:r>
            <a:r>
              <a:rPr lang="en-US" sz="2200" b="1" dirty="0" smtClean="0">
                <a:solidFill>
                  <a:srgbClr val="FFC000"/>
                </a:solidFill>
              </a:rPr>
              <a:t> </a:t>
            </a:r>
            <a:r>
              <a:rPr lang="en-US" sz="2200" b="1" dirty="0" err="1" smtClean="0">
                <a:solidFill>
                  <a:srgbClr val="FFC000"/>
                </a:solidFill>
              </a:rPr>
              <a:t>ya</a:t>
            </a:r>
            <a:r>
              <a:rPr lang="en-US" sz="2200" b="1" dirty="0" smtClean="0">
                <a:solidFill>
                  <a:srgbClr val="FFC000"/>
                </a:solidFill>
              </a:rPr>
              <a:t> kina </a:t>
            </a:r>
            <a:r>
              <a:rPr lang="en-US" sz="2200" b="1" dirty="0" err="1" smtClean="0">
                <a:solidFill>
                  <a:srgbClr val="FFC000"/>
                </a:solidFill>
              </a:rPr>
              <a:t>kujifunza</a:t>
            </a:r>
            <a:r>
              <a:rPr lang="en-US" sz="2200" b="1" dirty="0" smtClean="0">
                <a:solidFill>
                  <a:srgbClr val="FFC000"/>
                </a:solidFill>
              </a:rPr>
              <a:t> </a:t>
            </a:r>
            <a:r>
              <a:rPr lang="en-US" sz="2200" b="1" dirty="0" err="1" smtClean="0">
                <a:solidFill>
                  <a:srgbClr val="FFC000"/>
                </a:solidFill>
              </a:rPr>
              <a:t>na</a:t>
            </a:r>
            <a:r>
              <a:rPr lang="en-US" sz="2200" b="1" dirty="0" smtClean="0">
                <a:solidFill>
                  <a:srgbClr val="FFC000"/>
                </a:solidFill>
              </a:rPr>
              <a:t> </a:t>
            </a:r>
            <a:r>
              <a:rPr lang="en-US" sz="2200" b="1" dirty="0" err="1" smtClean="0">
                <a:solidFill>
                  <a:srgbClr val="FFC000"/>
                </a:solidFill>
              </a:rPr>
              <a:t>kuweka</a:t>
            </a:r>
            <a:r>
              <a:rPr lang="en-US" sz="2200" b="1" dirty="0" smtClean="0">
                <a:solidFill>
                  <a:srgbClr val="FFC000"/>
                </a:solidFill>
              </a:rPr>
              <a:t> </a:t>
            </a:r>
            <a:r>
              <a:rPr lang="en-US" sz="2200" b="1" dirty="0" err="1" smtClean="0">
                <a:solidFill>
                  <a:srgbClr val="FFC000"/>
                </a:solidFill>
              </a:rPr>
              <a:t>mikakati</a:t>
            </a:r>
            <a:r>
              <a:rPr lang="en-US" sz="2200" b="1" dirty="0" smtClean="0">
                <a:solidFill>
                  <a:srgbClr val="FFC000"/>
                </a:solidFill>
              </a:rPr>
              <a:t>, </a:t>
            </a:r>
            <a:r>
              <a:rPr lang="en-US" sz="2200" b="1" dirty="0" err="1" smtClean="0">
                <a:solidFill>
                  <a:srgbClr val="FFC000"/>
                </a:solidFill>
              </a:rPr>
              <a:t>ikithibishwa</a:t>
            </a:r>
            <a:r>
              <a:rPr lang="en-US" sz="2200" b="1" dirty="0" smtClean="0">
                <a:solidFill>
                  <a:srgbClr val="FFC000"/>
                </a:solidFill>
              </a:rPr>
              <a:t> </a:t>
            </a:r>
            <a:r>
              <a:rPr lang="en-US" sz="2200" b="1" dirty="0" err="1" smtClean="0">
                <a:solidFill>
                  <a:srgbClr val="FFC000"/>
                </a:solidFill>
              </a:rPr>
              <a:t>na</a:t>
            </a:r>
            <a:r>
              <a:rPr lang="en-US" sz="2200" b="1" dirty="0" smtClean="0">
                <a:solidFill>
                  <a:srgbClr val="FFC000"/>
                </a:solidFill>
              </a:rPr>
              <a:t> </a:t>
            </a:r>
            <a:r>
              <a:rPr lang="en-US" sz="2200" b="1" dirty="0" err="1" smtClean="0">
                <a:solidFill>
                  <a:srgbClr val="FFC000"/>
                </a:solidFill>
              </a:rPr>
              <a:t>takwimu</a:t>
            </a:r>
            <a:r>
              <a:rPr lang="en-US" sz="2200" b="1" dirty="0" smtClean="0">
                <a:solidFill>
                  <a:srgbClr val="FFC000"/>
                </a:solidFill>
              </a:rPr>
              <a:t> </a:t>
            </a:r>
            <a:r>
              <a:rPr lang="en-US" sz="2200" b="1" dirty="0" err="1" smtClean="0">
                <a:solidFill>
                  <a:srgbClr val="FFC000"/>
                </a:solidFill>
              </a:rPr>
              <a:t>halisi</a:t>
            </a:r>
            <a:r>
              <a:rPr lang="en-US" sz="2200" b="1" dirty="0" smtClean="0">
                <a:solidFill>
                  <a:srgbClr val="FFC000"/>
                </a:solidFill>
              </a:rPr>
              <a:t> </a:t>
            </a:r>
            <a:r>
              <a:rPr lang="en-US" sz="2200" b="1" dirty="0" err="1" smtClean="0">
                <a:solidFill>
                  <a:srgbClr val="FFC000"/>
                </a:solidFill>
              </a:rPr>
              <a:t>na</a:t>
            </a:r>
            <a:r>
              <a:rPr lang="en-US" sz="2200" b="1" dirty="0" smtClean="0">
                <a:solidFill>
                  <a:srgbClr val="FFC000"/>
                </a:solidFill>
              </a:rPr>
              <a:t> </a:t>
            </a:r>
            <a:r>
              <a:rPr lang="en-US" sz="2200" b="1" dirty="0" err="1" smtClean="0">
                <a:solidFill>
                  <a:srgbClr val="FFC000"/>
                </a:solidFill>
              </a:rPr>
              <a:t>sayansi</a:t>
            </a:r>
            <a:endParaRPr lang="en-US" sz="2200" b="1" dirty="0" smtClean="0">
              <a:solidFill>
                <a:srgbClr val="FFC000"/>
              </a:solidFill>
            </a:endParaRPr>
          </a:p>
          <a:p>
            <a:pPr marL="457200" lvl="1" indent="0">
              <a:buNone/>
            </a:pPr>
            <a:r>
              <a:rPr lang="en-US" sz="2200" dirty="0" err="1" smtClean="0"/>
              <a:t>Hata</a:t>
            </a:r>
            <a:r>
              <a:rPr lang="en-US" sz="2200" dirty="0" smtClean="0"/>
              <a:t> </a:t>
            </a:r>
            <a:r>
              <a:rPr lang="en-US" sz="2200" dirty="0" err="1" smtClean="0"/>
              <a:t>hivyo</a:t>
            </a:r>
            <a:r>
              <a:rPr lang="en-US" sz="2200" dirty="0" smtClean="0"/>
              <a:t>, </a:t>
            </a:r>
            <a:r>
              <a:rPr lang="en-US" sz="2200" dirty="0" err="1" smtClean="0"/>
              <a:t>si</a:t>
            </a:r>
            <a:r>
              <a:rPr lang="en-US" sz="2200" dirty="0" smtClean="0"/>
              <a:t> </a:t>
            </a:r>
            <a:r>
              <a:rPr lang="en-US" sz="2200" dirty="0" err="1" smtClean="0"/>
              <a:t>kwa</a:t>
            </a:r>
            <a:r>
              <a:rPr lang="en-US" sz="2200" dirty="0" smtClean="0"/>
              <a:t> </a:t>
            </a:r>
            <a:r>
              <a:rPr lang="en-US" sz="2200" dirty="0" err="1" smtClean="0"/>
              <a:t>kulinda</a:t>
            </a:r>
            <a:r>
              <a:rPr lang="en-US" sz="2200" dirty="0" smtClean="0"/>
              <a:t> </a:t>
            </a:r>
            <a:r>
              <a:rPr lang="en-US" sz="2200" dirty="0" err="1" smtClean="0"/>
              <a:t>maslahi</a:t>
            </a:r>
            <a:r>
              <a:rPr lang="en-US" sz="2200" dirty="0" smtClean="0"/>
              <a:t> </a:t>
            </a:r>
            <a:r>
              <a:rPr lang="en-US" sz="2200" dirty="0" err="1" smtClean="0"/>
              <a:t>ya</a:t>
            </a:r>
            <a:r>
              <a:rPr lang="en-US" sz="2200" dirty="0" smtClean="0"/>
              <a:t> </a:t>
            </a:r>
            <a:r>
              <a:rPr lang="en-US" sz="2200" dirty="0" err="1" smtClean="0"/>
              <a:t>makisio</a:t>
            </a:r>
            <a:r>
              <a:rPr lang="en-US" sz="2200" dirty="0" smtClean="0"/>
              <a:t> </a:t>
            </a:r>
            <a:r>
              <a:rPr lang="en-US" sz="2200" dirty="0" err="1" smtClean="0"/>
              <a:t>kwa</a:t>
            </a:r>
            <a:r>
              <a:rPr lang="en-US" sz="2200" dirty="0" smtClean="0"/>
              <a:t> </a:t>
            </a:r>
            <a:r>
              <a:rPr lang="en-US" sz="2200" dirty="0" err="1" smtClean="0"/>
              <a:t>ajili</a:t>
            </a:r>
            <a:r>
              <a:rPr lang="en-US" sz="2200" dirty="0" smtClean="0"/>
              <a:t> </a:t>
            </a:r>
            <a:r>
              <a:rPr lang="en-US" sz="2200" dirty="0" err="1" smtClean="0"/>
              <a:t>ya</a:t>
            </a:r>
            <a:r>
              <a:rPr lang="en-US" sz="2200" dirty="0" smtClean="0"/>
              <a:t> </a:t>
            </a:r>
            <a:r>
              <a:rPr lang="en-US" sz="2200" dirty="0" err="1" smtClean="0"/>
              <a:t>baadaye</a:t>
            </a:r>
            <a:r>
              <a:rPr lang="en-US" sz="2200" dirty="0" smtClean="0"/>
              <a:t>, </a:t>
            </a:r>
            <a:r>
              <a:rPr lang="en-US" sz="2200" dirty="0" err="1" smtClean="0"/>
              <a:t>kwa</a:t>
            </a:r>
            <a:r>
              <a:rPr lang="en-US" sz="2200" dirty="0" smtClean="0"/>
              <a:t> </a:t>
            </a:r>
            <a:r>
              <a:rPr lang="en-US" sz="2200" dirty="0" err="1" smtClean="0"/>
              <a:t>kutegemea</a:t>
            </a:r>
            <a:r>
              <a:rPr lang="en-US" sz="2200" dirty="0" smtClean="0"/>
              <a:t> </a:t>
            </a:r>
            <a:r>
              <a:rPr lang="en-US" sz="2200" dirty="0" err="1" smtClean="0"/>
              <a:t>mabadiliko</a:t>
            </a:r>
            <a:r>
              <a:rPr lang="en-US" sz="2200" dirty="0" smtClean="0"/>
              <a:t> </a:t>
            </a:r>
            <a:r>
              <a:rPr lang="en-US" sz="2200" dirty="0" err="1" smtClean="0"/>
              <a:t>ya</a:t>
            </a:r>
            <a:r>
              <a:rPr lang="en-US" sz="2200" dirty="0" smtClean="0"/>
              <a:t> </a:t>
            </a:r>
            <a:r>
              <a:rPr lang="en-US" sz="2200" dirty="0" err="1" smtClean="0"/>
              <a:t>tabia</a:t>
            </a:r>
            <a:r>
              <a:rPr lang="en-US" sz="2200" dirty="0" smtClean="0"/>
              <a:t> </a:t>
            </a:r>
            <a:r>
              <a:rPr lang="en-US" sz="2200" dirty="0" err="1" smtClean="0"/>
              <a:t>binafsi</a:t>
            </a:r>
            <a:r>
              <a:rPr lang="en-US" sz="2200" dirty="0" smtClean="0"/>
              <a:t>.</a:t>
            </a:r>
            <a:endParaRPr lang="en-US" sz="2200" dirty="0"/>
          </a:p>
        </p:txBody>
      </p:sp>
      <p:pic>
        <p:nvPicPr>
          <p:cNvPr id="7" name="Picture 6">
            <a:extLst>
              <a:ext uri="{FF2B5EF4-FFF2-40B4-BE49-F238E27FC236}">
                <a16:creationId xmlns="" xmlns:a16="http://schemas.microsoft.com/office/drawing/2014/main" id="{C965AEFF-1F88-F546-807A-2365BEA1F6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4257931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2B8CA4D4-5C33-4906-B15C-990640ECCD05}"/>
              </a:ext>
            </a:extLst>
          </p:cNvPr>
          <p:cNvGrpSpPr/>
          <p:nvPr/>
        </p:nvGrpSpPr>
        <p:grpSpPr>
          <a:xfrm>
            <a:off x="1474712" y="1189896"/>
            <a:ext cx="9019117" cy="5680629"/>
            <a:chOff x="0" y="963075"/>
            <a:chExt cx="9144000" cy="5660658"/>
          </a:xfrm>
        </p:grpSpPr>
        <p:pic>
          <p:nvPicPr>
            <p:cNvPr id="7" name="Picture 6">
              <a:extLst>
                <a:ext uri="{FF2B5EF4-FFF2-40B4-BE49-F238E27FC236}">
                  <a16:creationId xmlns="" xmlns:a16="http://schemas.microsoft.com/office/drawing/2014/main" id="{2EC0107E-FB20-4850-B335-D02E87666C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 xmlns:a16="http://schemas.microsoft.com/office/drawing/2014/main"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noAutofit/>
          </a:bodyPr>
          <a:lstStyle/>
          <a:p>
            <a:r>
              <a:rPr lang="en-US" sz="2800" b="0" dirty="0">
                <a:solidFill>
                  <a:schemeClr val="tx1">
                    <a:lumMod val="65000"/>
                    <a:lumOff val="35000"/>
                  </a:schemeClr>
                </a:solidFill>
                <a:latin typeface="Helvetica Light" panose="020B0403020202020204" pitchFamily="34" charset="0"/>
              </a:rPr>
              <a:t>Bathtub Dynamics</a:t>
            </a:r>
          </a:p>
        </p:txBody>
      </p:sp>
      <p:pic>
        <p:nvPicPr>
          <p:cNvPr id="11" name="Picture 10">
            <a:extLst>
              <a:ext uri="{FF2B5EF4-FFF2-40B4-BE49-F238E27FC236}">
                <a16:creationId xmlns="" xmlns:a16="http://schemas.microsoft.com/office/drawing/2014/main" id="{25484B25-AF84-6D40-BC98-F0DBD32123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1066121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1511" y="4932597"/>
            <a:ext cx="1676351" cy="369332"/>
          </a:xfrm>
          <a:prstGeom prst="rect">
            <a:avLst/>
          </a:prstGeom>
          <a:noFill/>
        </p:spPr>
        <p:txBody>
          <a:bodyPr wrap="square" rtlCol="0">
            <a:spAutoFit/>
          </a:bodyPr>
          <a:lstStyle/>
          <a:p>
            <a:r>
              <a:rPr lang="en-US" b="1" dirty="0">
                <a:latin typeface="Helvetica" pitchFamily="2" charset="0"/>
              </a:rPr>
              <a:t>Population</a:t>
            </a:r>
          </a:p>
        </p:txBody>
      </p:sp>
      <p:sp>
        <p:nvSpPr>
          <p:cNvPr id="5" name="TextBox 4"/>
          <p:cNvSpPr txBox="1"/>
          <p:nvPr/>
        </p:nvSpPr>
        <p:spPr>
          <a:xfrm>
            <a:off x="2444896" y="4987068"/>
            <a:ext cx="2035347" cy="369332"/>
          </a:xfrm>
          <a:prstGeom prst="rect">
            <a:avLst/>
          </a:prstGeom>
          <a:noFill/>
        </p:spPr>
        <p:txBody>
          <a:bodyPr wrap="square" rtlCol="0">
            <a:spAutoFit/>
          </a:bodyPr>
          <a:lstStyle/>
          <a:p>
            <a:r>
              <a:rPr lang="en-US" b="1" dirty="0">
                <a:latin typeface="Helvetica" pitchFamily="2" charset="0"/>
              </a:rPr>
              <a:t>Consumption</a:t>
            </a:r>
          </a:p>
        </p:txBody>
      </p:sp>
      <p:sp>
        <p:nvSpPr>
          <p:cNvPr id="6" name="TextBox 5"/>
          <p:cNvSpPr txBox="1"/>
          <p:nvPr/>
        </p:nvSpPr>
        <p:spPr>
          <a:xfrm>
            <a:off x="4216440" y="5033234"/>
            <a:ext cx="1422093" cy="646331"/>
          </a:xfrm>
          <a:prstGeom prst="rect">
            <a:avLst/>
          </a:prstGeom>
          <a:noFill/>
        </p:spPr>
        <p:txBody>
          <a:bodyPr wrap="square" rtlCol="0">
            <a:spAutoFit/>
          </a:bodyPr>
          <a:lstStyle/>
          <a:p>
            <a:r>
              <a:rPr lang="en-US" b="1" dirty="0">
                <a:latin typeface="Helvetica" pitchFamily="2" charset="0"/>
              </a:rPr>
              <a:t>Energy Intensity</a:t>
            </a:r>
          </a:p>
        </p:txBody>
      </p:sp>
      <p:sp>
        <p:nvSpPr>
          <p:cNvPr id="7" name="TextBox 6"/>
          <p:cNvSpPr txBox="1"/>
          <p:nvPr/>
        </p:nvSpPr>
        <p:spPr>
          <a:xfrm>
            <a:off x="5516092" y="5045173"/>
            <a:ext cx="1238694" cy="646331"/>
          </a:xfrm>
          <a:prstGeom prst="rect">
            <a:avLst/>
          </a:prstGeom>
          <a:noFill/>
        </p:spPr>
        <p:txBody>
          <a:bodyPr wrap="square" rtlCol="0">
            <a:spAutoFit/>
          </a:bodyPr>
          <a:lstStyle/>
          <a:p>
            <a:r>
              <a:rPr lang="en-US" b="1" dirty="0">
                <a:latin typeface="Helvetica" pitchFamily="2" charset="0"/>
              </a:rPr>
              <a:t>Carbon Intensity</a:t>
            </a:r>
          </a:p>
        </p:txBody>
      </p:sp>
      <p:sp>
        <p:nvSpPr>
          <p:cNvPr id="8" name="TextBox 7"/>
          <p:cNvSpPr txBox="1"/>
          <p:nvPr/>
        </p:nvSpPr>
        <p:spPr>
          <a:xfrm>
            <a:off x="3078265" y="3559722"/>
            <a:ext cx="2035347" cy="646331"/>
          </a:xfrm>
          <a:prstGeom prst="rect">
            <a:avLst/>
          </a:prstGeom>
          <a:noFill/>
        </p:spPr>
        <p:txBody>
          <a:bodyPr wrap="square" rtlCol="0">
            <a:spAutoFit/>
          </a:bodyPr>
          <a:lstStyle/>
          <a:p>
            <a:pPr algn="ctr"/>
            <a:r>
              <a:rPr lang="en-US" b="1" dirty="0">
                <a:latin typeface="Helvetica" pitchFamily="2" charset="0"/>
              </a:rPr>
              <a:t>Energy CO</a:t>
            </a:r>
            <a:r>
              <a:rPr lang="en-US" b="1" baseline="-25000" dirty="0">
                <a:latin typeface="Helvetica" pitchFamily="2" charset="0"/>
              </a:rPr>
              <a:t>2</a:t>
            </a:r>
            <a:r>
              <a:rPr lang="en-US" b="1" dirty="0">
                <a:latin typeface="Helvetica" pitchFamily="2" charset="0"/>
              </a:rPr>
              <a:t> emissions</a:t>
            </a:r>
          </a:p>
        </p:txBody>
      </p:sp>
      <p:sp>
        <p:nvSpPr>
          <p:cNvPr id="9" name="TextBox 8"/>
          <p:cNvSpPr txBox="1"/>
          <p:nvPr/>
        </p:nvSpPr>
        <p:spPr>
          <a:xfrm>
            <a:off x="4830295" y="3572118"/>
            <a:ext cx="2159164" cy="646331"/>
          </a:xfrm>
          <a:prstGeom prst="rect">
            <a:avLst/>
          </a:prstGeom>
          <a:noFill/>
        </p:spPr>
        <p:txBody>
          <a:bodyPr wrap="square" rtlCol="0">
            <a:spAutoFit/>
          </a:bodyPr>
          <a:lstStyle/>
          <a:p>
            <a:pPr algn="ctr"/>
            <a:r>
              <a:rPr lang="en-US" b="1" dirty="0">
                <a:latin typeface="Helvetica" pitchFamily="2" charset="0"/>
              </a:rPr>
              <a:t>Land use CO</a:t>
            </a:r>
            <a:r>
              <a:rPr lang="en-US" b="1" baseline="-25000" dirty="0">
                <a:latin typeface="Helvetica" pitchFamily="2" charset="0"/>
              </a:rPr>
              <a:t>2 </a:t>
            </a:r>
            <a:r>
              <a:rPr lang="en-US" b="1" dirty="0">
                <a:latin typeface="Helvetica" pitchFamily="2" charset="0"/>
              </a:rPr>
              <a:t>emissions</a:t>
            </a:r>
          </a:p>
        </p:txBody>
      </p:sp>
      <p:sp>
        <p:nvSpPr>
          <p:cNvPr id="10" name="TextBox 9"/>
          <p:cNvSpPr txBox="1"/>
          <p:nvPr/>
        </p:nvSpPr>
        <p:spPr>
          <a:xfrm>
            <a:off x="7787135" y="3540208"/>
            <a:ext cx="2826436" cy="646331"/>
          </a:xfrm>
          <a:prstGeom prst="rect">
            <a:avLst/>
          </a:prstGeom>
          <a:noFill/>
        </p:spPr>
        <p:txBody>
          <a:bodyPr wrap="square" rtlCol="0">
            <a:spAutoFit/>
          </a:bodyPr>
          <a:lstStyle/>
          <a:p>
            <a:pPr algn="ctr"/>
            <a:r>
              <a:rPr lang="en-US" b="1" dirty="0">
                <a:latin typeface="Helvetica" pitchFamily="2" charset="0"/>
              </a:rPr>
              <a:t>Other greenhouse gases</a:t>
            </a:r>
          </a:p>
        </p:txBody>
      </p:sp>
      <p:sp>
        <p:nvSpPr>
          <p:cNvPr id="11" name="TextBox 10"/>
          <p:cNvSpPr txBox="1"/>
          <p:nvPr/>
        </p:nvSpPr>
        <p:spPr>
          <a:xfrm>
            <a:off x="4095938" y="1490108"/>
            <a:ext cx="2258519" cy="646331"/>
          </a:xfrm>
          <a:prstGeom prst="rect">
            <a:avLst/>
          </a:prstGeom>
          <a:noFill/>
        </p:spPr>
        <p:txBody>
          <a:bodyPr wrap="square" rtlCol="0">
            <a:spAutoFit/>
          </a:bodyPr>
          <a:lstStyle/>
          <a:p>
            <a:pPr algn="ctr"/>
            <a:r>
              <a:rPr lang="en-US" b="1" dirty="0">
                <a:latin typeface="Helvetica" pitchFamily="2" charset="0"/>
              </a:rPr>
              <a:t>Total greenhouse gases (</a:t>
            </a:r>
            <a:r>
              <a:rPr lang="en-US" b="1" dirty="0" err="1">
                <a:latin typeface="Helvetica" pitchFamily="2" charset="0"/>
              </a:rPr>
              <a:t>GHGs</a:t>
            </a:r>
            <a:r>
              <a:rPr lang="en-US" b="1" dirty="0">
                <a:latin typeface="Helvetica" pitchFamily="2" charset="0"/>
              </a:rPr>
              <a:t>)</a:t>
            </a:r>
          </a:p>
        </p:txBody>
      </p:sp>
      <p:sp>
        <p:nvSpPr>
          <p:cNvPr id="12" name="TextBox 11"/>
          <p:cNvSpPr txBox="1"/>
          <p:nvPr/>
        </p:nvSpPr>
        <p:spPr>
          <a:xfrm>
            <a:off x="7143393" y="1094956"/>
            <a:ext cx="1576068" cy="369332"/>
          </a:xfrm>
          <a:prstGeom prst="rect">
            <a:avLst/>
          </a:prstGeom>
          <a:noFill/>
        </p:spPr>
        <p:txBody>
          <a:bodyPr wrap="square" rtlCol="0">
            <a:spAutoFit/>
          </a:bodyPr>
          <a:lstStyle/>
          <a:p>
            <a:r>
              <a:rPr lang="en-US" b="1" dirty="0">
                <a:latin typeface="Helvetica" pitchFamily="2" charset="0"/>
              </a:rPr>
              <a:t>Temperature</a:t>
            </a:r>
          </a:p>
        </p:txBody>
      </p:sp>
      <p:cxnSp>
        <p:nvCxnSpPr>
          <p:cNvPr id="14" name="Straight Arrow Connector 13"/>
          <p:cNvCxnSpPr>
            <a:cxnSpLocks/>
            <a:stCxn id="4" idx="0"/>
          </p:cNvCxnSpPr>
          <p:nvPr/>
        </p:nvCxnSpPr>
        <p:spPr>
          <a:xfrm flipV="1">
            <a:off x="1829687" y="4302083"/>
            <a:ext cx="1291398" cy="630514"/>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3462570" y="4347242"/>
            <a:ext cx="412385" cy="63982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4532141" y="4399168"/>
            <a:ext cx="395346" cy="63406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5003795" y="4302083"/>
            <a:ext cx="1131644" cy="7430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4095939" y="2257332"/>
            <a:ext cx="726433" cy="13023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15215" y="2245408"/>
            <a:ext cx="694662" cy="132671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354457" y="1279622"/>
            <a:ext cx="788936" cy="53365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032387" y="2245326"/>
            <a:ext cx="3167966" cy="129488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526927" y="1094956"/>
            <a:ext cx="1286140" cy="369332"/>
          </a:xfrm>
          <a:prstGeom prst="rect">
            <a:avLst/>
          </a:prstGeom>
          <a:noFill/>
        </p:spPr>
        <p:txBody>
          <a:bodyPr wrap="square" rtlCol="0">
            <a:spAutoFit/>
          </a:bodyPr>
          <a:lstStyle/>
          <a:p>
            <a:r>
              <a:rPr lang="en-US" b="1" dirty="0">
                <a:latin typeface="Helvetica" pitchFamily="2" charset="0"/>
              </a:rPr>
              <a:t>Impacts</a:t>
            </a:r>
          </a:p>
        </p:txBody>
      </p:sp>
      <p:cxnSp>
        <p:nvCxnSpPr>
          <p:cNvPr id="31" name="Straight Arrow Connector 30"/>
          <p:cNvCxnSpPr>
            <a:cxnSpLocks/>
            <a:stCxn id="12" idx="3"/>
            <a:endCxn id="30" idx="1"/>
          </p:cNvCxnSpPr>
          <p:nvPr/>
        </p:nvCxnSpPr>
        <p:spPr>
          <a:xfrm>
            <a:off x="8719461" y="1279622"/>
            <a:ext cx="807466" cy="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4676280" cy="523220"/>
          </a:xfrm>
          <a:prstGeom prst="rect">
            <a:avLst/>
          </a:prstGeom>
          <a:noFill/>
        </p:spPr>
        <p:txBody>
          <a:bodyPr wrap="none" rtlCol="0">
            <a:spAutoFit/>
          </a:bodyPr>
          <a:lstStyle/>
          <a:p>
            <a:r>
              <a:rPr lang="en-US" sz="2800" b="1" dirty="0" err="1">
                <a:solidFill>
                  <a:srgbClr val="113A75"/>
                </a:solidFill>
                <a:latin typeface="Helvetica" pitchFamily="2" charset="0"/>
              </a:rPr>
              <a:t>En</a:t>
            </a:r>
            <a:r>
              <a:rPr lang="en-US" sz="2800" b="1" dirty="0">
                <a:solidFill>
                  <a:srgbClr val="113A75"/>
                </a:solidFill>
                <a:latin typeface="Helvetica" pitchFamily="2" charset="0"/>
              </a:rPr>
              <a:t>-ROADS Core Structure</a:t>
            </a:r>
          </a:p>
        </p:txBody>
      </p:sp>
      <p:sp>
        <p:nvSpPr>
          <p:cNvPr id="25" name="TextBox 24">
            <a:extLst>
              <a:ext uri="{FF2B5EF4-FFF2-40B4-BE49-F238E27FC236}">
                <a16:creationId xmlns="" xmlns:a16="http://schemas.microsoft.com/office/drawing/2014/main" id="{26E41DBD-4417-C34E-800E-0C73B3ED8C35}"/>
              </a:ext>
            </a:extLst>
          </p:cNvPr>
          <p:cNvSpPr txBox="1"/>
          <p:nvPr/>
        </p:nvSpPr>
        <p:spPr>
          <a:xfrm>
            <a:off x="6722261" y="3562807"/>
            <a:ext cx="1420087" cy="646331"/>
          </a:xfrm>
          <a:prstGeom prst="rect">
            <a:avLst/>
          </a:prstGeom>
          <a:noFill/>
        </p:spPr>
        <p:txBody>
          <a:bodyPr wrap="square" rtlCol="0">
            <a:spAutoFit/>
          </a:bodyPr>
          <a:lstStyle/>
          <a:p>
            <a:pPr algn="ctr"/>
            <a:r>
              <a:rPr lang="en-US" b="1" dirty="0">
                <a:latin typeface="Helvetica" pitchFamily="2" charset="0"/>
              </a:rPr>
              <a:t>CO</a:t>
            </a:r>
            <a:r>
              <a:rPr lang="en-US" b="1" baseline="-25000" dirty="0">
                <a:latin typeface="Helvetica" pitchFamily="2" charset="0"/>
              </a:rPr>
              <a:t>2</a:t>
            </a:r>
            <a:r>
              <a:rPr lang="en-US" b="1" dirty="0">
                <a:latin typeface="Helvetica" pitchFamily="2" charset="0"/>
              </a:rPr>
              <a:t> removal</a:t>
            </a:r>
          </a:p>
        </p:txBody>
      </p:sp>
      <p:cxnSp>
        <p:nvCxnSpPr>
          <p:cNvPr id="27" name="Straight Arrow Connector 26">
            <a:extLst>
              <a:ext uri="{FF2B5EF4-FFF2-40B4-BE49-F238E27FC236}">
                <a16:creationId xmlns="" xmlns:a16="http://schemas.microsoft.com/office/drawing/2014/main" id="{F0F8A410-7140-F045-A974-A8E2A6CB86A6}"/>
              </a:ext>
            </a:extLst>
          </p:cNvPr>
          <p:cNvCxnSpPr>
            <a:cxnSpLocks/>
            <a:stCxn id="25" idx="0"/>
          </p:cNvCxnSpPr>
          <p:nvPr/>
        </p:nvCxnSpPr>
        <p:spPr>
          <a:xfrm flipH="1" flipV="1">
            <a:off x="5546275" y="2266665"/>
            <a:ext cx="1886030" cy="129614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 xmlns:a16="http://schemas.microsoft.com/office/drawing/2014/main" id="{2230B96C-A001-F140-AAC9-C84D21C0EF55}"/>
              </a:ext>
            </a:extLst>
          </p:cNvPr>
          <p:cNvSpPr txBox="1"/>
          <p:nvPr/>
        </p:nvSpPr>
        <p:spPr>
          <a:xfrm>
            <a:off x="8153201" y="4128013"/>
            <a:ext cx="2236147" cy="646331"/>
          </a:xfrm>
          <a:prstGeom prst="rect">
            <a:avLst/>
          </a:prstGeom>
          <a:noFill/>
        </p:spPr>
        <p:txBody>
          <a:bodyPr wrap="square" rtlCol="0">
            <a:spAutoFit/>
          </a:bodyPr>
          <a:lstStyle/>
          <a:p>
            <a:pPr algn="ctr"/>
            <a:r>
              <a:rPr lang="en-US" b="1" i="1" dirty="0">
                <a:latin typeface="Helvetica" pitchFamily="2" charset="0"/>
              </a:rPr>
              <a:t>(N</a:t>
            </a:r>
            <a:r>
              <a:rPr lang="en-US" b="1" i="1" baseline="-25000" dirty="0">
                <a:latin typeface="Helvetica" pitchFamily="2" charset="0"/>
              </a:rPr>
              <a:t>2</a:t>
            </a:r>
            <a:r>
              <a:rPr lang="en-US" b="1" i="1" dirty="0">
                <a:latin typeface="Helvetica" pitchFamily="2" charset="0"/>
              </a:rPr>
              <a:t>O, methane, </a:t>
            </a:r>
          </a:p>
          <a:p>
            <a:pPr algn="ctr"/>
            <a:r>
              <a:rPr lang="en-US" b="1" i="1" dirty="0">
                <a:latin typeface="Helvetica" pitchFamily="2" charset="0"/>
              </a:rPr>
              <a:t>f-gases)</a:t>
            </a:r>
          </a:p>
        </p:txBody>
      </p:sp>
      <p:pic>
        <p:nvPicPr>
          <p:cNvPr id="34" name="Picture 33">
            <a:extLst>
              <a:ext uri="{FF2B5EF4-FFF2-40B4-BE49-F238E27FC236}">
                <a16:creationId xmlns="" xmlns:a16="http://schemas.microsoft.com/office/drawing/2014/main" id="{BDB305A4-8544-A048-8006-E6DF15D14B3F}"/>
              </a:ext>
            </a:extLst>
          </p:cNvPr>
          <p:cNvPicPr>
            <a:picLocks noChangeAspect="1"/>
          </p:cNvPicPr>
          <p:nvPr/>
        </p:nvPicPr>
        <p:blipFill>
          <a:blip r:embed="rId3"/>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2011947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Suluhusho</a:t>
            </a:r>
            <a:r>
              <a:rPr lang="en-US"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l</a:t>
            </a:r>
            <a:r>
              <a:rPr lang="en-US"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a </a:t>
            </a: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Pamoja</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920816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CDC808F-B0A2-7F4B-9C83-6A5552E0CA93}"/>
              </a:ext>
            </a:extLst>
          </p:cNvPr>
          <p:cNvSpPr/>
          <p:nvPr/>
        </p:nvSpPr>
        <p:spPr>
          <a:xfrm>
            <a:off x="347133" y="5052127"/>
            <a:ext cx="11497733" cy="1754327"/>
          </a:xfrm>
          <a:prstGeom prst="rect">
            <a:avLst/>
          </a:prstGeom>
        </p:spPr>
        <p:txBody>
          <a:bodyPr wrap="square">
            <a:spAutoFit/>
          </a:bodyPr>
          <a:lstStyle/>
          <a:p>
            <a:r>
              <a:rPr lang="en-US" b="1" dirty="0" smtClean="0">
                <a:solidFill>
                  <a:srgbClr val="3C4245"/>
                </a:solidFill>
                <a:latin typeface="Helvetica" pitchFamily="2" charset="0"/>
              </a:rPr>
              <a:t>“</a:t>
            </a:r>
            <a:r>
              <a:rPr lang="en-US" b="1" dirty="0" err="1" smtClean="0">
                <a:solidFill>
                  <a:srgbClr val="3C4245"/>
                </a:solidFill>
                <a:latin typeface="Helvetica" pitchFamily="2" charset="0"/>
              </a:rPr>
              <a:t>Madhara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ya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vyanzo</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nishati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chafuzi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kwa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sekta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ya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afya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yameongezeka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kwa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sasa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hivyo</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jitihada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kuelekea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kutumia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nishati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safi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na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chaguo</a:t>
            </a:r>
            <a:r>
              <a:rPr lang="en-US" b="1" dirty="0" smtClean="0">
                <a:solidFill>
                  <a:srgbClr val="3C4245"/>
                </a:solidFill>
                <a:latin typeface="Helvetica" pitchFamily="2" charset="0"/>
              </a:rPr>
              <a:t> la </a:t>
            </a:r>
            <a:r>
              <a:rPr lang="en-US" b="1" dirty="0" err="1" smtClean="0">
                <a:solidFill>
                  <a:srgbClr val="3C4245"/>
                </a:solidFill>
                <a:latin typeface="Helvetica" pitchFamily="2" charset="0"/>
              </a:rPr>
              <a:t>usambazaji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nishati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endelevu</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na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mifumo</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thabiti</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ya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chakula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kwa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pamoja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vitaisaidia</a:t>
            </a:r>
            <a:r>
              <a:rPr lang="en-US" b="1" dirty="0" smtClean="0">
                <a:solidFill>
                  <a:srgbClr val="3C4245"/>
                </a:solidFill>
                <a:latin typeface="Helvetica" pitchFamily="2" charset="0"/>
              </a:rPr>
              <a:t> </a:t>
            </a:r>
            <a:r>
              <a:rPr lang="en-US" b="1" dirty="0" err="1" smtClean="0">
                <a:solidFill>
                  <a:srgbClr val="3C4245"/>
                </a:solidFill>
                <a:latin typeface="Helvetica" pitchFamily="2" charset="0"/>
              </a:rPr>
              <a:t>sekta</a:t>
            </a:r>
            <a:r>
              <a:rPr lang="en-US" b="1" dirty="0" smtClean="0">
                <a:solidFill>
                  <a:srgbClr val="3C4245"/>
                </a:solidFill>
                <a:latin typeface="Helvetica" pitchFamily="2" charset="0"/>
              </a:rPr>
              <a:t> ,</a:t>
            </a:r>
            <a:r>
              <a:rPr lang="en-US" b="1" dirty="0">
                <a:solidFill>
                  <a:srgbClr val="3C4245"/>
                </a:solidFill>
                <a:latin typeface="Helvetica" pitchFamily="2" charset="0"/>
              </a:rPr>
              <a:t>” </a:t>
            </a:r>
            <a:r>
              <a:rPr lang="en-US" dirty="0" err="1" smtClean="0">
                <a:solidFill>
                  <a:srgbClr val="3C4245"/>
                </a:solidFill>
                <a:latin typeface="Helvetica" pitchFamily="2" charset="0"/>
              </a:rPr>
              <a:t>Amesema</a:t>
            </a:r>
            <a:r>
              <a:rPr lang="en-US" dirty="0" smtClean="0">
                <a:solidFill>
                  <a:srgbClr val="3C4245"/>
                </a:solidFill>
                <a:latin typeface="Helvetica" pitchFamily="2" charset="0"/>
              </a:rPr>
              <a:t> </a:t>
            </a:r>
            <a:r>
              <a:rPr lang="en-US" dirty="0" err="1">
                <a:solidFill>
                  <a:srgbClr val="3C4245"/>
                </a:solidFill>
                <a:latin typeface="Helvetica" pitchFamily="2" charset="0"/>
              </a:rPr>
              <a:t>Dr</a:t>
            </a:r>
            <a:r>
              <a:rPr lang="en-US" dirty="0">
                <a:solidFill>
                  <a:srgbClr val="3C4245"/>
                </a:solidFill>
                <a:latin typeface="Helvetica" pitchFamily="2" charset="0"/>
              </a:rPr>
              <a:t> Maria </a:t>
            </a:r>
            <a:r>
              <a:rPr lang="en-US" dirty="0" err="1">
                <a:solidFill>
                  <a:srgbClr val="3C4245"/>
                </a:solidFill>
                <a:latin typeface="Helvetica" pitchFamily="2" charset="0"/>
              </a:rPr>
              <a:t>Neira</a:t>
            </a:r>
            <a:r>
              <a:rPr lang="en-US" dirty="0">
                <a:solidFill>
                  <a:srgbClr val="3C4245"/>
                </a:solidFill>
                <a:latin typeface="Helvetica" pitchFamily="2" charset="0"/>
              </a:rPr>
              <a:t>, WHO Director of Public Health, Environmental and Social Determinants of Health. </a:t>
            </a:r>
          </a:p>
          <a:p>
            <a:pPr algn="ctr"/>
            <a:r>
              <a:rPr lang="en-US" dirty="0" smtClean="0">
                <a:solidFill>
                  <a:srgbClr val="3C4245"/>
                </a:solidFill>
                <a:latin typeface="Helvetica" pitchFamily="2" charset="0"/>
              </a:rPr>
              <a:t> “</a:t>
            </a:r>
            <a:r>
              <a:rPr lang="en-US" dirty="0" err="1" smtClean="0">
                <a:solidFill>
                  <a:srgbClr val="3C4245"/>
                </a:solidFill>
                <a:latin typeface="Helvetica" pitchFamily="2" charset="0"/>
              </a:rPr>
              <a:t>Suala</a:t>
            </a:r>
            <a:r>
              <a:rPr lang="en-US" dirty="0" smtClean="0">
                <a:solidFill>
                  <a:srgbClr val="3C4245"/>
                </a:solidFill>
                <a:latin typeface="Helvetica" pitchFamily="2" charset="0"/>
              </a:rPr>
              <a:t> la </a:t>
            </a:r>
            <a:r>
              <a:rPr lang="en-US" dirty="0" err="1" smtClean="0">
                <a:solidFill>
                  <a:srgbClr val="3C4245"/>
                </a:solidFill>
                <a:latin typeface="Helvetica" pitchFamily="2" charset="0"/>
              </a:rPr>
              <a:t>afya</a:t>
            </a:r>
            <a:r>
              <a:rPr lang="en-US" dirty="0" smtClean="0">
                <a:solidFill>
                  <a:srgbClr val="3C4245"/>
                </a:solidFill>
                <a:latin typeface="Helvetica" pitchFamily="2" charset="0"/>
              </a:rPr>
              <a:t> </a:t>
            </a:r>
            <a:r>
              <a:rPr lang="en-US" dirty="0" err="1" smtClean="0">
                <a:solidFill>
                  <a:srgbClr val="3C4245"/>
                </a:solidFill>
                <a:latin typeface="Helvetica" pitchFamily="2" charset="0"/>
              </a:rPr>
              <a:t>lipewa</a:t>
            </a:r>
            <a:r>
              <a:rPr lang="en-US" dirty="0" smtClean="0">
                <a:solidFill>
                  <a:srgbClr val="3C4245"/>
                </a:solidFill>
                <a:latin typeface="Helvetica" pitchFamily="2" charset="0"/>
              </a:rPr>
              <a:t> </a:t>
            </a:r>
            <a:r>
              <a:rPr lang="en-US" dirty="0" err="1" smtClean="0">
                <a:solidFill>
                  <a:srgbClr val="3C4245"/>
                </a:solidFill>
                <a:latin typeface="Helvetica" pitchFamily="2" charset="0"/>
              </a:rPr>
              <a:t>uzito</a:t>
            </a:r>
            <a:r>
              <a:rPr lang="en-US" dirty="0" smtClean="0">
                <a:solidFill>
                  <a:srgbClr val="3C4245"/>
                </a:solidFill>
                <a:latin typeface="Helvetica" pitchFamily="2" charset="0"/>
              </a:rPr>
              <a:t> </a:t>
            </a:r>
            <a:r>
              <a:rPr lang="en-US" dirty="0" err="1" smtClean="0">
                <a:solidFill>
                  <a:srgbClr val="3C4245"/>
                </a:solidFill>
                <a:latin typeface="Helvetica" pitchFamily="2" charset="0"/>
              </a:rPr>
              <a:t>unaostahili</a:t>
            </a:r>
            <a:r>
              <a:rPr lang="en-US" dirty="0" smtClean="0">
                <a:solidFill>
                  <a:srgbClr val="3C4245"/>
                </a:solidFill>
                <a:latin typeface="Helvetica" pitchFamily="2" charset="0"/>
              </a:rPr>
              <a:t>, </a:t>
            </a:r>
            <a:r>
              <a:rPr lang="en-US" dirty="0" err="1" smtClean="0">
                <a:solidFill>
                  <a:srgbClr val="3C4245"/>
                </a:solidFill>
                <a:latin typeface="Helvetica" pitchFamily="2" charset="0"/>
              </a:rPr>
              <a:t>jitihada</a:t>
            </a:r>
            <a:r>
              <a:rPr lang="en-US" dirty="0" smtClean="0">
                <a:solidFill>
                  <a:srgbClr val="3C4245"/>
                </a:solidFill>
                <a:latin typeface="Helvetica" pitchFamily="2" charset="0"/>
              </a:rPr>
              <a:t> </a:t>
            </a:r>
            <a:r>
              <a:rPr lang="en-US" dirty="0" err="1" smtClean="0">
                <a:solidFill>
                  <a:srgbClr val="3C4245"/>
                </a:solidFill>
                <a:latin typeface="Helvetica" pitchFamily="2" charset="0"/>
              </a:rPr>
              <a:t>kukabili</a:t>
            </a:r>
            <a:r>
              <a:rPr lang="en-US" dirty="0" smtClean="0">
                <a:solidFill>
                  <a:srgbClr val="3C4245"/>
                </a:solidFill>
                <a:latin typeface="Helvetica" pitchFamily="2" charset="0"/>
              </a:rPr>
              <a:t> </a:t>
            </a:r>
            <a:r>
              <a:rPr lang="en-US" dirty="0" err="1" smtClean="0">
                <a:solidFill>
                  <a:srgbClr val="3C4245"/>
                </a:solidFill>
                <a:latin typeface="Helvetica" pitchFamily="2" charset="0"/>
              </a:rPr>
              <a:t>mabadiliko</a:t>
            </a:r>
            <a:r>
              <a:rPr lang="en-US" dirty="0" smtClean="0">
                <a:solidFill>
                  <a:srgbClr val="3C4245"/>
                </a:solidFill>
                <a:latin typeface="Helvetica" pitchFamily="2" charset="0"/>
              </a:rPr>
              <a:t> </a:t>
            </a:r>
            <a:r>
              <a:rPr lang="en-US" dirty="0" err="1" smtClean="0">
                <a:solidFill>
                  <a:srgbClr val="3C4245"/>
                </a:solidFill>
                <a:latin typeface="Helvetica" pitchFamily="2" charset="0"/>
              </a:rPr>
              <a:t>ya</a:t>
            </a:r>
            <a:r>
              <a:rPr lang="en-US" dirty="0" smtClean="0">
                <a:solidFill>
                  <a:srgbClr val="3C4245"/>
                </a:solidFill>
                <a:latin typeface="Helvetica" pitchFamily="2" charset="0"/>
              </a:rPr>
              <a:t> </a:t>
            </a:r>
            <a:r>
              <a:rPr lang="en-US" dirty="0" err="1" smtClean="0">
                <a:solidFill>
                  <a:srgbClr val="3C4245"/>
                </a:solidFill>
                <a:latin typeface="Helvetica" pitchFamily="2" charset="0"/>
              </a:rPr>
              <a:t>tabiachi</a:t>
            </a:r>
            <a:r>
              <a:rPr lang="en-US" dirty="0" smtClean="0">
                <a:solidFill>
                  <a:srgbClr val="3C4245"/>
                </a:solidFill>
                <a:latin typeface="Helvetica" pitchFamily="2" charset="0"/>
              </a:rPr>
              <a:t>, </a:t>
            </a:r>
            <a:r>
              <a:rPr lang="en-US" dirty="0" err="1" smtClean="0">
                <a:solidFill>
                  <a:srgbClr val="3C4245"/>
                </a:solidFill>
                <a:latin typeface="Helvetica" pitchFamily="2" charset="0"/>
              </a:rPr>
              <a:t>si</a:t>
            </a:r>
            <a:r>
              <a:rPr lang="en-US" dirty="0" smtClean="0">
                <a:solidFill>
                  <a:srgbClr val="3C4245"/>
                </a:solidFill>
                <a:latin typeface="Helvetica" pitchFamily="2" charset="0"/>
              </a:rPr>
              <a:t> </a:t>
            </a:r>
            <a:r>
              <a:rPr lang="en-US" dirty="0" err="1" smtClean="0">
                <a:solidFill>
                  <a:srgbClr val="3C4245"/>
                </a:solidFill>
                <a:latin typeface="Helvetica" pitchFamily="2" charset="0"/>
              </a:rPr>
              <a:t>gharama</a:t>
            </a:r>
            <a:r>
              <a:rPr lang="en-US" dirty="0" smtClean="0">
                <a:solidFill>
                  <a:srgbClr val="3C4245"/>
                </a:solidFill>
                <a:latin typeface="Helvetica" pitchFamily="2" charset="0"/>
              </a:rPr>
              <a:t>”</a:t>
            </a:r>
            <a:endParaRPr lang="en-US" dirty="0">
              <a:solidFill>
                <a:srgbClr val="3C4245"/>
              </a:solidFill>
              <a:latin typeface="Helvetica" pitchFamily="2" charset="0"/>
            </a:endParaRPr>
          </a:p>
          <a:p>
            <a:endParaRPr lang="en-US" dirty="0">
              <a:latin typeface="Helvetica" pitchFamily="2" charset="0"/>
            </a:endParaRPr>
          </a:p>
        </p:txBody>
      </p:sp>
      <p:grpSp>
        <p:nvGrpSpPr>
          <p:cNvPr id="7" name="Group 6">
            <a:extLst>
              <a:ext uri="{FF2B5EF4-FFF2-40B4-BE49-F238E27FC236}">
                <a16:creationId xmlns="" xmlns:a16="http://schemas.microsoft.com/office/drawing/2014/main" id="{CCB035AC-1F51-4529-B8D5-DB77BF3C962D}"/>
              </a:ext>
            </a:extLst>
          </p:cNvPr>
          <p:cNvGrpSpPr/>
          <p:nvPr/>
        </p:nvGrpSpPr>
        <p:grpSpPr>
          <a:xfrm>
            <a:off x="0" y="0"/>
            <a:ext cx="12192000" cy="4419600"/>
            <a:chOff x="0" y="-63281"/>
            <a:chExt cx="9144000" cy="3288915"/>
          </a:xfrm>
        </p:grpSpPr>
        <p:pic>
          <p:nvPicPr>
            <p:cNvPr id="2" name="Picture 1">
              <a:extLst>
                <a:ext uri="{FF2B5EF4-FFF2-40B4-BE49-F238E27FC236}">
                  <a16:creationId xmlns=""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281"/>
              <a:ext cx="9144000" cy="607292"/>
            </a:xfrm>
            <a:prstGeom prst="rect">
              <a:avLst/>
            </a:prstGeom>
          </p:spPr>
        </p:pic>
        <p:pic>
          <p:nvPicPr>
            <p:cNvPr id="6" name="Picture 5">
              <a:extLst>
                <a:ext uri="{FF2B5EF4-FFF2-40B4-BE49-F238E27FC236}">
                  <a16:creationId xmlns="" xmlns:a16="http://schemas.microsoft.com/office/drawing/2014/main" id="{10266C69-326F-4F34-9CC5-B1F4BBC221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0800"/>
            <a:stretch/>
          </p:blipFill>
          <p:spPr>
            <a:xfrm>
              <a:off x="0" y="544011"/>
              <a:ext cx="9144000" cy="2681623"/>
            </a:xfrm>
            <a:prstGeom prst="rect">
              <a:avLst/>
            </a:prstGeom>
          </p:spPr>
        </p:pic>
      </p:grpSp>
    </p:spTree>
    <p:extLst>
      <p:ext uri="{BB962C8B-B14F-4D97-AF65-F5344CB8AC3E}">
        <p14:creationId xmlns:p14="http://schemas.microsoft.com/office/powerpoint/2010/main" val="3872517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 xmlns:a16="http://schemas.microsoft.com/office/drawing/2014/main" id="{CBD84D28-978D-604A-9D83-3CC0CADB8A5A}"/>
              </a:ext>
            </a:extLst>
          </p:cNvPr>
          <p:cNvSpPr>
            <a:spLocks noGrp="1"/>
          </p:cNvSpPr>
          <p:nvPr>
            <p:ph type="body" sz="quarter" idx="13"/>
          </p:nvPr>
        </p:nvSpPr>
        <p:spPr>
          <a:xfrm>
            <a:off x="523872" y="1682198"/>
            <a:ext cx="5400678" cy="3575602"/>
          </a:xfrm>
        </p:spPr>
        <p:txBody>
          <a:bodyPr>
            <a:normAutofit/>
          </a:bodyPr>
          <a:lstStyle/>
          <a:p>
            <a:pPr marL="0" indent="0">
              <a:buNone/>
            </a:pPr>
            <a:r>
              <a:rPr lang="en-US" sz="3000" dirty="0" err="1" smtClean="0"/>
              <a:t>Faida</a:t>
            </a:r>
            <a:r>
              <a:rPr lang="en-US" sz="3000" dirty="0" smtClean="0"/>
              <a:t> </a:t>
            </a:r>
            <a:r>
              <a:rPr lang="en-US" sz="3000" dirty="0" err="1" smtClean="0"/>
              <a:t>za</a:t>
            </a:r>
            <a:r>
              <a:rPr lang="en-US" sz="3000" dirty="0" smtClean="0"/>
              <a:t> </a:t>
            </a:r>
            <a:r>
              <a:rPr lang="en-US" sz="3000" dirty="0" err="1" smtClean="0"/>
              <a:t>kiafya</a:t>
            </a:r>
            <a:r>
              <a:rPr lang="en-US" sz="3000" dirty="0" smtClean="0"/>
              <a:t> </a:t>
            </a:r>
            <a:r>
              <a:rPr lang="en-US" sz="3000" dirty="0" err="1" smtClean="0"/>
              <a:t>kutokana</a:t>
            </a:r>
            <a:r>
              <a:rPr lang="en-US" sz="3000" dirty="0" smtClean="0"/>
              <a:t> </a:t>
            </a:r>
            <a:r>
              <a:rPr lang="en-US" sz="3000" dirty="0" err="1" smtClean="0"/>
              <a:t>na</a:t>
            </a:r>
            <a:r>
              <a:rPr lang="en-US" sz="3000" dirty="0" smtClean="0"/>
              <a:t> </a:t>
            </a:r>
            <a:r>
              <a:rPr lang="en-US" sz="3000" dirty="0" err="1" smtClean="0"/>
              <a:t>matumizi</a:t>
            </a:r>
            <a:r>
              <a:rPr lang="en-US" sz="3000" dirty="0" smtClean="0"/>
              <a:t> </a:t>
            </a:r>
            <a:r>
              <a:rPr lang="en-US" sz="3000" dirty="0" err="1" smtClean="0"/>
              <a:t>ya</a:t>
            </a:r>
            <a:r>
              <a:rPr lang="en-US" sz="3000" dirty="0" smtClean="0"/>
              <a:t> </a:t>
            </a:r>
            <a:r>
              <a:rPr lang="en-US" sz="3000" dirty="0" err="1" smtClean="0"/>
              <a:t>upepo</a:t>
            </a:r>
            <a:r>
              <a:rPr lang="en-US" sz="3000" dirty="0" smtClean="0"/>
              <a:t> </a:t>
            </a:r>
            <a:r>
              <a:rPr lang="en-US" sz="3000" dirty="0" err="1" smtClean="0"/>
              <a:t>na</a:t>
            </a:r>
            <a:r>
              <a:rPr lang="en-US" sz="3000" dirty="0" smtClean="0"/>
              <a:t> </a:t>
            </a:r>
            <a:r>
              <a:rPr lang="en-US" sz="3000" dirty="0" err="1" smtClean="0"/>
              <a:t>nishati</a:t>
            </a:r>
            <a:r>
              <a:rPr lang="en-US" sz="3000" dirty="0" smtClean="0"/>
              <a:t> </a:t>
            </a:r>
            <a:r>
              <a:rPr lang="en-US" sz="3000" dirty="0" err="1" smtClean="0"/>
              <a:t>ya</a:t>
            </a:r>
            <a:r>
              <a:rPr lang="en-US" sz="3000" dirty="0" smtClean="0"/>
              <a:t> </a:t>
            </a:r>
            <a:r>
              <a:rPr lang="en-US" sz="3000" dirty="0" err="1" smtClean="0"/>
              <a:t>jua</a:t>
            </a:r>
            <a:r>
              <a:rPr lang="en-US" sz="3000" dirty="0" smtClean="0"/>
              <a:t> </a:t>
            </a:r>
            <a:r>
              <a:rPr lang="en-US" sz="3000" dirty="0" err="1" smtClean="0"/>
              <a:t>kwa</a:t>
            </a:r>
            <a:r>
              <a:rPr lang="en-US" sz="3000" dirty="0" smtClean="0"/>
              <a:t> </a:t>
            </a:r>
            <a:r>
              <a:rPr lang="en-US" sz="3000" dirty="0" err="1" smtClean="0"/>
              <a:t>Marekani</a:t>
            </a:r>
            <a:r>
              <a:rPr lang="en-US" sz="3000" dirty="0" smtClean="0"/>
              <a:t> </a:t>
            </a:r>
            <a:r>
              <a:rPr lang="en-US" sz="3000" dirty="0" err="1" smtClean="0"/>
              <a:t>kuanzia</a:t>
            </a:r>
            <a:r>
              <a:rPr lang="en-US" sz="3000" dirty="0" smtClean="0"/>
              <a:t> </a:t>
            </a:r>
            <a:r>
              <a:rPr lang="en-US" sz="3000" dirty="0" err="1" smtClean="0"/>
              <a:t>mwaka</a:t>
            </a:r>
            <a:r>
              <a:rPr lang="en-US" sz="3000" dirty="0" smtClean="0"/>
              <a:t> 2007 </a:t>
            </a:r>
            <a:r>
              <a:rPr lang="en-US" sz="3000" dirty="0" err="1" smtClean="0"/>
              <a:t>hadi</a:t>
            </a:r>
            <a:r>
              <a:rPr lang="en-US" sz="3000" dirty="0" smtClean="0"/>
              <a:t> </a:t>
            </a:r>
            <a:r>
              <a:rPr lang="en-US" sz="3000" dirty="0"/>
              <a:t>2015 </a:t>
            </a:r>
            <a:r>
              <a:rPr lang="en-US" sz="3000" dirty="0" err="1" smtClean="0"/>
              <a:t>zimekuwa</a:t>
            </a:r>
            <a:r>
              <a:rPr lang="en-US" sz="3000" dirty="0" smtClean="0"/>
              <a:t> </a:t>
            </a:r>
            <a:r>
              <a:rPr lang="en-US" sz="3000" i="1" dirty="0" err="1" smtClean="0">
                <a:solidFill>
                  <a:schemeClr val="accent1"/>
                </a:solidFill>
              </a:rPr>
              <a:t>kubwa</a:t>
            </a:r>
            <a:r>
              <a:rPr lang="en-US" sz="3000" i="1" dirty="0" smtClean="0">
                <a:solidFill>
                  <a:schemeClr val="accent1"/>
                </a:solidFill>
              </a:rPr>
              <a:t> </a:t>
            </a:r>
            <a:r>
              <a:rPr lang="en-US" sz="3000" i="1" dirty="0" err="1" smtClean="0">
                <a:solidFill>
                  <a:schemeClr val="accent1"/>
                </a:solidFill>
              </a:rPr>
              <a:t>zaidi</a:t>
            </a:r>
            <a:r>
              <a:rPr lang="en-US" sz="3000" i="1" dirty="0" smtClean="0">
                <a:solidFill>
                  <a:schemeClr val="accent1"/>
                </a:solidFill>
              </a:rPr>
              <a:t> </a:t>
            </a:r>
            <a:r>
              <a:rPr lang="en-US" sz="3000" dirty="0" err="1" smtClean="0"/>
              <a:t>kuliko</a:t>
            </a:r>
            <a:r>
              <a:rPr lang="en-US" sz="3000" dirty="0" smtClean="0"/>
              <a:t> </a:t>
            </a:r>
            <a:r>
              <a:rPr lang="en-US" sz="3000" dirty="0" err="1" smtClean="0"/>
              <a:t>zile</a:t>
            </a:r>
            <a:r>
              <a:rPr lang="en-US" sz="3000" dirty="0" smtClean="0"/>
              <a:t> </a:t>
            </a:r>
            <a:r>
              <a:rPr lang="en-US" sz="3000" dirty="0" err="1" smtClean="0"/>
              <a:t>za</a:t>
            </a:r>
            <a:r>
              <a:rPr lang="en-US" sz="3000" dirty="0" smtClean="0"/>
              <a:t> </a:t>
            </a:r>
            <a:r>
              <a:rPr lang="en-US" sz="3000" dirty="0" err="1" smtClean="0"/>
              <a:t>hali</a:t>
            </a:r>
            <a:r>
              <a:rPr lang="en-US" sz="3000" dirty="0" smtClean="0"/>
              <a:t> </a:t>
            </a:r>
            <a:r>
              <a:rPr lang="en-US" sz="3000" dirty="0" err="1" smtClean="0"/>
              <a:t>ya</a:t>
            </a:r>
            <a:r>
              <a:rPr lang="en-US" sz="3000" dirty="0" smtClean="0"/>
              <a:t> </a:t>
            </a:r>
            <a:r>
              <a:rPr lang="en-US" sz="3000" dirty="0" err="1" smtClean="0"/>
              <a:t>tabianchi</a:t>
            </a:r>
            <a:endParaRPr lang="en-US" sz="3000" dirty="0"/>
          </a:p>
        </p:txBody>
      </p:sp>
      <p:sp>
        <p:nvSpPr>
          <p:cNvPr id="3" name="Title 2">
            <a:extLst>
              <a:ext uri="{FF2B5EF4-FFF2-40B4-BE49-F238E27FC236}">
                <a16:creationId xmlns="" xmlns:a16="http://schemas.microsoft.com/office/drawing/2014/main" id="{73EC4485-DEE2-4F4D-B486-FCE57A83602F}"/>
              </a:ext>
            </a:extLst>
          </p:cNvPr>
          <p:cNvSpPr>
            <a:spLocks noGrp="1"/>
          </p:cNvSpPr>
          <p:nvPr>
            <p:ph type="ctrTitle"/>
          </p:nvPr>
        </p:nvSpPr>
        <p:spPr>
          <a:xfrm>
            <a:off x="447672" y="413007"/>
            <a:ext cx="10106028" cy="749044"/>
          </a:xfrm>
        </p:spPr>
        <p:txBody>
          <a:bodyPr/>
          <a:lstStyle/>
          <a:p>
            <a:r>
              <a:rPr lang="en-US" sz="4400" dirty="0" err="1" smtClean="0"/>
              <a:t>Nishati</a:t>
            </a:r>
            <a:r>
              <a:rPr lang="en-US" sz="4400" dirty="0" smtClean="0"/>
              <a:t> </a:t>
            </a:r>
            <a:r>
              <a:rPr lang="en-US" sz="4400" dirty="0" err="1" smtClean="0"/>
              <a:t>safi</a:t>
            </a:r>
            <a:r>
              <a:rPr lang="en-US" sz="4400" dirty="0" smtClean="0"/>
              <a:t> </a:t>
            </a:r>
            <a:r>
              <a:rPr lang="en-US" sz="4400" dirty="0" err="1" smtClean="0"/>
              <a:t>na</a:t>
            </a:r>
            <a:r>
              <a:rPr lang="en-US" sz="4400" dirty="0" smtClean="0"/>
              <a:t> </a:t>
            </a:r>
            <a:r>
              <a:rPr lang="en-US" sz="4400" dirty="0" err="1" smtClean="0"/>
              <a:t>Afya</a:t>
            </a:r>
            <a:endParaRPr lang="en-US" sz="4400" dirty="0"/>
          </a:p>
        </p:txBody>
      </p:sp>
      <p:sp>
        <p:nvSpPr>
          <p:cNvPr id="5" name="TextBox 4">
            <a:extLst>
              <a:ext uri="{FF2B5EF4-FFF2-40B4-BE49-F238E27FC236}">
                <a16:creationId xmlns="" xmlns:a16="http://schemas.microsoft.com/office/drawing/2014/main" id="{B8A2DCB3-A9C6-F949-ADCF-876EB66AD4BB}"/>
              </a:ext>
            </a:extLst>
          </p:cNvPr>
          <p:cNvSpPr txBox="1"/>
          <p:nvPr/>
        </p:nvSpPr>
        <p:spPr>
          <a:xfrm>
            <a:off x="152500" y="6501200"/>
            <a:ext cx="9171114" cy="307777"/>
          </a:xfrm>
          <a:prstGeom prst="rect">
            <a:avLst/>
          </a:prstGeom>
          <a:noFill/>
        </p:spPr>
        <p:txBody>
          <a:bodyPr wrap="square" rtlCol="0">
            <a:spAutoFit/>
          </a:bodyPr>
          <a:lstStyle/>
          <a:p>
            <a:r>
              <a:rPr lang="en-US" sz="1400" dirty="0" err="1" smtClean="0">
                <a:solidFill>
                  <a:schemeClr val="bg1"/>
                </a:solidFill>
              </a:rPr>
              <a:t>Chanzo</a:t>
            </a:r>
            <a:r>
              <a:rPr lang="en-US" sz="1400" dirty="0" smtClean="0">
                <a:solidFill>
                  <a:schemeClr val="bg1"/>
                </a:solidFill>
              </a:rPr>
              <a:t>: </a:t>
            </a:r>
            <a:r>
              <a:rPr lang="en-US" sz="1400" dirty="0">
                <a:solidFill>
                  <a:schemeClr val="bg1"/>
                </a:solidFill>
              </a:rPr>
              <a:t>Millstein, et al (2017)</a:t>
            </a:r>
            <a:endParaRPr lang="en-US" sz="1400" i="1" dirty="0">
              <a:solidFill>
                <a:schemeClr val="bg1"/>
              </a:solidFill>
            </a:endParaRPr>
          </a:p>
        </p:txBody>
      </p:sp>
      <p:graphicFrame>
        <p:nvGraphicFramePr>
          <p:cNvPr id="8" name="Chart 7">
            <a:extLst>
              <a:ext uri="{FF2B5EF4-FFF2-40B4-BE49-F238E27FC236}">
                <a16:creationId xmlns="" xmlns:a16="http://schemas.microsoft.com/office/drawing/2014/main" id="{BEF3DF0D-E257-A542-8233-FCA9139144E5}"/>
              </a:ext>
            </a:extLst>
          </p:cNvPr>
          <p:cNvGraphicFramePr>
            <a:graphicFrameLocks/>
          </p:cNvGraphicFramePr>
          <p:nvPr/>
        </p:nvGraphicFramePr>
        <p:xfrm>
          <a:off x="5803072" y="1409700"/>
          <a:ext cx="6228298" cy="5092232"/>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 xmlns:a16="http://schemas.microsoft.com/office/drawing/2014/main" id="{6801236A-10BB-CC47-933C-596729FAE4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572765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D0C877-4E0D-3747-92EF-02C8F72BADFD}"/>
              </a:ext>
            </a:extLst>
          </p:cNvPr>
          <p:cNvSpPr>
            <a:spLocks noGrp="1"/>
          </p:cNvSpPr>
          <p:nvPr>
            <p:ph type="ctrTitle"/>
          </p:nvPr>
        </p:nvSpPr>
        <p:spPr/>
        <p:txBody>
          <a:bodyPr/>
          <a:lstStyle/>
          <a:p>
            <a:r>
              <a:rPr lang="en-US" dirty="0" err="1" smtClean="0">
                <a:solidFill>
                  <a:srgbClr val="113A75"/>
                </a:solidFill>
              </a:rPr>
              <a:t>Nishati</a:t>
            </a:r>
            <a:r>
              <a:rPr lang="en-US" dirty="0" smtClean="0">
                <a:solidFill>
                  <a:srgbClr val="113A75"/>
                </a:solidFill>
              </a:rPr>
              <a:t> </a:t>
            </a:r>
            <a:r>
              <a:rPr lang="en-US" dirty="0" err="1" smtClean="0">
                <a:solidFill>
                  <a:srgbClr val="113A75"/>
                </a:solidFill>
              </a:rPr>
              <a:t>safi</a:t>
            </a:r>
            <a:r>
              <a:rPr lang="en-US" dirty="0" smtClean="0">
                <a:solidFill>
                  <a:srgbClr val="113A75"/>
                </a:solidFill>
              </a:rPr>
              <a:t> </a:t>
            </a:r>
            <a:r>
              <a:rPr lang="en-US" dirty="0" err="1" smtClean="0">
                <a:solidFill>
                  <a:srgbClr val="113A75"/>
                </a:solidFill>
              </a:rPr>
              <a:t>na</a:t>
            </a:r>
            <a:r>
              <a:rPr lang="en-US" dirty="0" smtClean="0">
                <a:solidFill>
                  <a:srgbClr val="113A75"/>
                </a:solidFill>
              </a:rPr>
              <a:t> </a:t>
            </a:r>
            <a:r>
              <a:rPr lang="en-US" dirty="0" err="1" smtClean="0">
                <a:solidFill>
                  <a:srgbClr val="113A75"/>
                </a:solidFill>
              </a:rPr>
              <a:t>Ajira</a:t>
            </a:r>
            <a:endParaRPr lang="en-US" dirty="0"/>
          </a:p>
        </p:txBody>
      </p:sp>
      <p:sp>
        <p:nvSpPr>
          <p:cNvPr id="3" name="Content Placeholder 2">
            <a:extLst>
              <a:ext uri="{FF2B5EF4-FFF2-40B4-BE49-F238E27FC236}">
                <a16:creationId xmlns="" xmlns:a16="http://schemas.microsoft.com/office/drawing/2014/main" id="{6A0B4628-3BC9-3147-A5C1-1AA30674738C}"/>
              </a:ext>
            </a:extLst>
          </p:cNvPr>
          <p:cNvSpPr>
            <a:spLocks noGrp="1"/>
          </p:cNvSpPr>
          <p:nvPr>
            <p:ph idx="1"/>
          </p:nvPr>
        </p:nvSpPr>
        <p:spPr>
          <a:xfrm>
            <a:off x="414471" y="2009030"/>
            <a:ext cx="11002466" cy="4380500"/>
          </a:xfrm>
        </p:spPr>
        <p:txBody>
          <a:bodyPr>
            <a:normAutofit/>
          </a:bodyPr>
          <a:lstStyle/>
          <a:p>
            <a:pPr marL="0" indent="0">
              <a:buNone/>
            </a:pPr>
            <a:r>
              <a:rPr lang="en-US" sz="2600" dirty="0" err="1" smtClean="0"/>
              <a:t>Ikiwa</a:t>
            </a:r>
            <a:r>
              <a:rPr lang="en-US" sz="2600" dirty="0" smtClean="0"/>
              <a:t> </a:t>
            </a:r>
            <a:r>
              <a:rPr lang="en-US" sz="2600" dirty="0" err="1" smtClean="0"/>
              <a:t>dola</a:t>
            </a:r>
            <a:r>
              <a:rPr lang="en-US" sz="2600" dirty="0" smtClean="0"/>
              <a:t> </a:t>
            </a:r>
            <a:r>
              <a:rPr lang="en-US" sz="2600" dirty="0" err="1" smtClean="0"/>
              <a:t>za</a:t>
            </a:r>
            <a:r>
              <a:rPr lang="en-US" sz="2600" dirty="0" smtClean="0"/>
              <a:t> </a:t>
            </a:r>
            <a:r>
              <a:rPr lang="en-US" sz="2600" dirty="0" err="1" smtClean="0"/>
              <a:t>kimarekani</a:t>
            </a:r>
            <a:r>
              <a:rPr lang="en-US" sz="2600" dirty="0" smtClean="0"/>
              <a:t> </a:t>
            </a:r>
            <a:r>
              <a:rPr lang="en-US" sz="2600" dirty="0" err="1" smtClean="0"/>
              <a:t>bilioni</a:t>
            </a:r>
            <a:r>
              <a:rPr lang="en-US" sz="2600" dirty="0" smtClean="0"/>
              <a:t> 200 </a:t>
            </a:r>
            <a:r>
              <a:rPr lang="en-US" sz="2600" dirty="0" err="1" smtClean="0"/>
              <a:t>zitawekezwa</a:t>
            </a:r>
            <a:r>
              <a:rPr lang="en-US" sz="2600" dirty="0" smtClean="0"/>
              <a:t> </a:t>
            </a:r>
            <a:r>
              <a:rPr lang="en-US" sz="2600" dirty="0" err="1" smtClean="0"/>
              <a:t>kila</a:t>
            </a:r>
            <a:r>
              <a:rPr lang="en-US" sz="2600" dirty="0" smtClean="0"/>
              <a:t> </a:t>
            </a:r>
            <a:r>
              <a:rPr lang="en-US" sz="2600" dirty="0" err="1" smtClean="0"/>
              <a:t>mwaka</a:t>
            </a:r>
            <a:r>
              <a:rPr lang="en-US" sz="2600" dirty="0" smtClean="0"/>
              <a:t> </a:t>
            </a:r>
            <a:r>
              <a:rPr lang="en-US" sz="2600" dirty="0" err="1" smtClean="0"/>
              <a:t>katika</a:t>
            </a:r>
            <a:r>
              <a:rPr lang="en-US" sz="2600" dirty="0" smtClean="0"/>
              <a:t> </a:t>
            </a:r>
            <a:r>
              <a:rPr lang="en-US" sz="2600" dirty="0" err="1" smtClean="0"/>
              <a:t>matumizi</a:t>
            </a:r>
            <a:r>
              <a:rPr lang="en-US" sz="2600" dirty="0" smtClean="0"/>
              <a:t> </a:t>
            </a:r>
            <a:r>
              <a:rPr lang="en-US" sz="2600" dirty="0" err="1" smtClean="0"/>
              <a:t>ya</a:t>
            </a:r>
            <a:r>
              <a:rPr lang="en-US" sz="2600" dirty="0" smtClean="0"/>
              <a:t> </a:t>
            </a:r>
            <a:r>
              <a:rPr lang="en-US" sz="2600" dirty="0" err="1" smtClean="0"/>
              <a:t>nishati</a:t>
            </a:r>
            <a:r>
              <a:rPr lang="en-US" sz="2600" dirty="0" smtClean="0"/>
              <a:t> </a:t>
            </a:r>
            <a:r>
              <a:rPr lang="en-US" sz="2600" dirty="0" err="1" smtClean="0"/>
              <a:t>banifu</a:t>
            </a:r>
            <a:r>
              <a:rPr lang="en-US" sz="2600" dirty="0" smtClean="0"/>
              <a:t> </a:t>
            </a:r>
            <a:r>
              <a:rPr lang="en-US" sz="2600" dirty="0" err="1" smtClean="0"/>
              <a:t>na</a:t>
            </a:r>
            <a:r>
              <a:rPr lang="en-US" sz="2600" dirty="0" smtClean="0"/>
              <a:t> </a:t>
            </a:r>
            <a:r>
              <a:rPr lang="en-US" sz="2600" dirty="0" err="1" smtClean="0"/>
              <a:t>nishati</a:t>
            </a:r>
            <a:r>
              <a:rPr lang="en-US" sz="2600" dirty="0" smtClean="0"/>
              <a:t> </a:t>
            </a:r>
            <a:r>
              <a:rPr lang="en-US" sz="2600" dirty="0" err="1" smtClean="0"/>
              <a:t>safi</a:t>
            </a:r>
            <a:r>
              <a:rPr lang="en-US" sz="2600" dirty="0" smtClean="0"/>
              <a:t> </a:t>
            </a:r>
            <a:r>
              <a:rPr lang="en-US" sz="2600" dirty="0" err="1" smtClean="0"/>
              <a:t>kwa</a:t>
            </a:r>
            <a:r>
              <a:rPr lang="en-US" sz="2600" dirty="0" smtClean="0"/>
              <a:t> </a:t>
            </a:r>
            <a:r>
              <a:rPr lang="en-US" sz="2600" dirty="0" err="1" smtClean="0"/>
              <a:t>mazingira</a:t>
            </a:r>
            <a:r>
              <a:rPr lang="en-US" sz="2600" dirty="0" smtClean="0"/>
              <a:t> </a:t>
            </a:r>
            <a:r>
              <a:rPr lang="en-US" sz="2600" dirty="0" err="1" smtClean="0"/>
              <a:t>nchini</a:t>
            </a:r>
            <a:r>
              <a:rPr lang="en-US" sz="2600" dirty="0" smtClean="0"/>
              <a:t> </a:t>
            </a:r>
            <a:r>
              <a:rPr lang="en-US" sz="2600" dirty="0" err="1"/>
              <a:t>M</a:t>
            </a:r>
            <a:r>
              <a:rPr lang="en-US" sz="2600" dirty="0" err="1" smtClean="0"/>
              <a:t>arekani</a:t>
            </a:r>
            <a:r>
              <a:rPr lang="en-US" sz="2600" dirty="0" smtClean="0"/>
              <a:t>, </a:t>
            </a:r>
            <a:r>
              <a:rPr lang="en-US" sz="2600" b="1" dirty="0" err="1" smtClean="0">
                <a:solidFill>
                  <a:schemeClr val="accent1"/>
                </a:solidFill>
              </a:rPr>
              <a:t>ajira</a:t>
            </a:r>
            <a:r>
              <a:rPr lang="en-US" sz="2600" b="1" dirty="0" smtClean="0">
                <a:solidFill>
                  <a:schemeClr val="accent1"/>
                </a:solidFill>
              </a:rPr>
              <a:t> </a:t>
            </a:r>
            <a:r>
              <a:rPr lang="en-US" sz="2600" b="1" dirty="0" err="1" smtClean="0">
                <a:solidFill>
                  <a:schemeClr val="accent1"/>
                </a:solidFill>
              </a:rPr>
              <a:t>milioni</a:t>
            </a:r>
            <a:r>
              <a:rPr lang="en-US" sz="2600" b="1" dirty="0" smtClean="0">
                <a:solidFill>
                  <a:schemeClr val="accent1"/>
                </a:solidFill>
              </a:rPr>
              <a:t> 4.2 </a:t>
            </a:r>
            <a:r>
              <a:rPr lang="en-US" sz="2600" dirty="0" err="1" smtClean="0"/>
              <a:t>zinatazalishwa</a:t>
            </a:r>
            <a:r>
              <a:rPr lang="en-US" sz="2600" dirty="0" smtClean="0"/>
              <a:t> </a:t>
            </a:r>
            <a:r>
              <a:rPr lang="en-US" sz="2600" dirty="0" err="1" smtClean="0"/>
              <a:t>ifikapo</a:t>
            </a:r>
            <a:r>
              <a:rPr lang="en-US" sz="2600" dirty="0" smtClean="0"/>
              <a:t> </a:t>
            </a:r>
            <a:r>
              <a:rPr lang="en-US" sz="2600" dirty="0" err="1" smtClean="0"/>
              <a:t>mwaka</a:t>
            </a:r>
            <a:r>
              <a:rPr lang="en-US" sz="2600" dirty="0" smtClean="0"/>
              <a:t> 2030, </a:t>
            </a:r>
            <a:r>
              <a:rPr lang="en-US" sz="2600" dirty="0" err="1" smtClean="0"/>
              <a:t>na</a:t>
            </a:r>
            <a:r>
              <a:rPr lang="en-US" sz="2600" dirty="0" smtClean="0"/>
              <a:t> </a:t>
            </a:r>
            <a:r>
              <a:rPr lang="en-US" sz="2600" dirty="0" err="1" smtClean="0"/>
              <a:t>ukosefu</a:t>
            </a:r>
            <a:r>
              <a:rPr lang="en-US" sz="2600" dirty="0" smtClean="0"/>
              <a:t> </a:t>
            </a:r>
            <a:r>
              <a:rPr lang="en-US" sz="2600" dirty="0" err="1" smtClean="0"/>
              <a:t>wa</a:t>
            </a:r>
            <a:r>
              <a:rPr lang="en-US" sz="2600" dirty="0" smtClean="0"/>
              <a:t> </a:t>
            </a:r>
            <a:r>
              <a:rPr lang="en-US" sz="2600" dirty="0" err="1" smtClean="0"/>
              <a:t>ajira</a:t>
            </a:r>
            <a:r>
              <a:rPr lang="en-US" sz="2600" dirty="0" smtClean="0"/>
              <a:t> </a:t>
            </a:r>
            <a:r>
              <a:rPr lang="en-US" sz="2600" dirty="0" err="1" smtClean="0"/>
              <a:t>kwa</a:t>
            </a:r>
            <a:r>
              <a:rPr lang="en-US" sz="2600" dirty="0" smtClean="0"/>
              <a:t> </a:t>
            </a:r>
            <a:r>
              <a:rPr lang="en-US" sz="2600" dirty="0" err="1" smtClean="0"/>
              <a:t>mwaka</a:t>
            </a:r>
            <a:r>
              <a:rPr lang="en-US" sz="2600" dirty="0" smtClean="0"/>
              <a:t> 2030 </a:t>
            </a:r>
            <a:r>
              <a:rPr lang="en-US" sz="2600" dirty="0" err="1" smtClean="0"/>
              <a:t>unataraji</a:t>
            </a:r>
            <a:r>
              <a:rPr lang="en-US" sz="2600" dirty="0" smtClean="0"/>
              <a:t> </a:t>
            </a:r>
            <a:r>
              <a:rPr lang="en-US" sz="2600" dirty="0" err="1" smtClean="0"/>
              <a:t>kupungua</a:t>
            </a:r>
            <a:r>
              <a:rPr lang="en-US" sz="2600" dirty="0" smtClean="0"/>
              <a:t> </a:t>
            </a:r>
            <a:r>
              <a:rPr lang="en-US" sz="2600" dirty="0" err="1" smtClean="0"/>
              <a:t>kwa</a:t>
            </a:r>
            <a:r>
              <a:rPr lang="en-US" sz="2600" dirty="0" smtClean="0"/>
              <a:t> </a:t>
            </a:r>
            <a:r>
              <a:rPr lang="en-US" sz="2600" dirty="0" err="1" smtClean="0"/>
              <a:t>asilimia</a:t>
            </a:r>
            <a:r>
              <a:rPr lang="en-US" sz="2600" dirty="0" smtClean="0"/>
              <a:t> 1.5.</a:t>
            </a:r>
            <a:endParaRPr lang="en-US" sz="2600" dirty="0"/>
          </a:p>
        </p:txBody>
      </p:sp>
      <p:sp>
        <p:nvSpPr>
          <p:cNvPr id="6" name="TextBox 5">
            <a:extLst>
              <a:ext uri="{FF2B5EF4-FFF2-40B4-BE49-F238E27FC236}">
                <a16:creationId xmlns="" xmlns:a16="http://schemas.microsoft.com/office/drawing/2014/main" id="{A3EA03B2-7B1A-DC44-89C8-625A4E69FCE0}"/>
              </a:ext>
            </a:extLst>
          </p:cNvPr>
          <p:cNvSpPr txBox="1"/>
          <p:nvPr/>
        </p:nvSpPr>
        <p:spPr>
          <a:xfrm>
            <a:off x="240730" y="6382286"/>
            <a:ext cx="3298372" cy="338554"/>
          </a:xfrm>
          <a:prstGeom prst="rect">
            <a:avLst/>
          </a:prstGeom>
          <a:noFill/>
        </p:spPr>
        <p:txBody>
          <a:bodyPr wrap="square" rtlCol="0">
            <a:spAutoFit/>
          </a:bodyPr>
          <a:lstStyle/>
          <a:p>
            <a:r>
              <a:rPr lang="en-US" sz="1600" dirty="0" err="1" smtClean="0">
                <a:solidFill>
                  <a:schemeClr val="bg1"/>
                </a:solidFill>
                <a:latin typeface="Helvetica" pitchFamily="2" charset="0"/>
                <a:ea typeface="Arial" charset="0"/>
                <a:cs typeface="Arial" charset="0"/>
              </a:rPr>
              <a:t>Chanzo</a:t>
            </a:r>
            <a:r>
              <a:rPr lang="en-US" sz="1600" dirty="0" smtClean="0">
                <a:solidFill>
                  <a:schemeClr val="bg1"/>
                </a:solidFill>
                <a:latin typeface="Helvetica" pitchFamily="2" charset="0"/>
                <a:ea typeface="Arial" charset="0"/>
                <a:cs typeface="Arial" charset="0"/>
              </a:rPr>
              <a:t>: </a:t>
            </a:r>
            <a:r>
              <a:rPr lang="en-US" sz="1600" dirty="0" err="1">
                <a:solidFill>
                  <a:schemeClr val="bg1"/>
                </a:solidFill>
                <a:latin typeface="Helvetica" pitchFamily="2" charset="0"/>
                <a:ea typeface="Arial" charset="0"/>
                <a:cs typeface="Arial" charset="0"/>
              </a:rPr>
              <a:t>Pollin</a:t>
            </a:r>
            <a:r>
              <a:rPr lang="en-US" sz="1600" dirty="0">
                <a:solidFill>
                  <a:schemeClr val="bg1"/>
                </a:solidFill>
                <a:latin typeface="Helvetica" pitchFamily="2" charset="0"/>
                <a:ea typeface="Arial" charset="0"/>
                <a:cs typeface="Arial" charset="0"/>
              </a:rPr>
              <a:t>,</a:t>
            </a:r>
            <a:r>
              <a:rPr lang="en-US" sz="1600" dirty="0">
                <a:solidFill>
                  <a:schemeClr val="bg1"/>
                </a:solidFill>
                <a:latin typeface="Helvetica" pitchFamily="2" charset="0"/>
              </a:rPr>
              <a:t> et al (2014) </a:t>
            </a:r>
            <a:endParaRPr lang="en-US" sz="1600" dirty="0">
              <a:solidFill>
                <a:schemeClr val="bg1"/>
              </a:solidFill>
              <a:latin typeface="Helvetica" pitchFamily="2" charset="0"/>
              <a:ea typeface="Arial" charset="0"/>
              <a:cs typeface="Arial" charset="0"/>
            </a:endParaRPr>
          </a:p>
        </p:txBody>
      </p:sp>
      <p:pic>
        <p:nvPicPr>
          <p:cNvPr id="8" name="Picture 7">
            <a:extLst>
              <a:ext uri="{FF2B5EF4-FFF2-40B4-BE49-F238E27FC236}">
                <a16:creationId xmlns="" xmlns:a16="http://schemas.microsoft.com/office/drawing/2014/main" id="{DDD31C41-C6C8-D54B-884E-1FC6961438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33621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67AB231-ACFB-2D48-9F4D-0919D6A0C6F3}"/>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2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t="9886" r="20139" b="22290"/>
          <a:stretch/>
        </p:blipFill>
        <p:spPr>
          <a:xfrm>
            <a:off x="1" y="0"/>
            <a:ext cx="12191999" cy="6858000"/>
          </a:xfrm>
          <a:prstGeom prst="rect">
            <a:avLst/>
          </a:prstGeom>
        </p:spPr>
      </p:pic>
      <p:sp>
        <p:nvSpPr>
          <p:cNvPr id="2" name="Titre 1"/>
          <p:cNvSpPr>
            <a:spLocks noGrp="1"/>
          </p:cNvSpPr>
          <p:nvPr>
            <p:ph type="ctrTitle"/>
          </p:nvPr>
        </p:nvSpPr>
        <p:spPr>
          <a:xfrm>
            <a:off x="487987" y="764821"/>
            <a:ext cx="11261452" cy="524156"/>
          </a:xfrm>
        </p:spPr>
        <p:txBody>
          <a:bodyPr>
            <a:noAutofit/>
          </a:bodyPr>
          <a:lstStyle/>
          <a:p>
            <a:pPr>
              <a:defRPr/>
            </a:pPr>
            <a:r>
              <a:rPr lang="fr-FR" altLang="en-US" sz="4300" dirty="0" err="1" smtClean="0"/>
              <a:t>Faida</a:t>
            </a:r>
            <a:r>
              <a:rPr lang="fr-FR" altLang="en-US" sz="4300" dirty="0" smtClean="0"/>
              <a:t> </a:t>
            </a:r>
            <a:r>
              <a:rPr lang="fr-FR" altLang="en-US" sz="4300" dirty="0" err="1" smtClean="0"/>
              <a:t>ya</a:t>
            </a:r>
            <a:r>
              <a:rPr lang="fr-FR" altLang="en-US" sz="4300" dirty="0" smtClean="0"/>
              <a:t> </a:t>
            </a:r>
            <a:r>
              <a:rPr lang="fr-FR" altLang="en-US" sz="4300" dirty="0" err="1" smtClean="0"/>
              <a:t>Kiafya</a:t>
            </a:r>
            <a:r>
              <a:rPr lang="fr-FR" altLang="en-US" sz="4300" dirty="0" smtClean="0"/>
              <a:t> </a:t>
            </a:r>
            <a:r>
              <a:rPr lang="fr-FR" altLang="en-US" sz="4300" dirty="0" err="1" smtClean="0"/>
              <a:t>za</a:t>
            </a:r>
            <a:r>
              <a:rPr lang="fr-FR" altLang="en-US" sz="4300" dirty="0" smtClean="0"/>
              <a:t> </a:t>
            </a:r>
            <a:r>
              <a:rPr lang="fr-FR" altLang="en-US" sz="4300" dirty="0" err="1" smtClean="0"/>
              <a:t>Jitihada</a:t>
            </a:r>
            <a:r>
              <a:rPr lang="fr-FR" altLang="en-US" sz="4300" dirty="0" smtClean="0"/>
              <a:t> </a:t>
            </a:r>
            <a:r>
              <a:rPr lang="fr-FR" altLang="en-US" sz="4300" dirty="0" err="1" smtClean="0"/>
              <a:t>kuhimili</a:t>
            </a:r>
            <a:r>
              <a:rPr lang="fr-FR" altLang="en-US" sz="4300" dirty="0" smtClean="0"/>
              <a:t> na </a:t>
            </a:r>
            <a:r>
              <a:rPr lang="fr-FR" altLang="en-US" sz="4300" dirty="0" err="1" smtClean="0"/>
              <a:t>kukabili</a:t>
            </a:r>
            <a:r>
              <a:rPr lang="fr-FR" altLang="en-US" sz="4300" dirty="0" smtClean="0"/>
              <a:t> </a:t>
            </a:r>
            <a:r>
              <a:rPr lang="fr-FR" altLang="en-US" sz="4300" dirty="0" err="1" smtClean="0"/>
              <a:t>mabadiliko</a:t>
            </a:r>
            <a:r>
              <a:rPr lang="fr-FR" altLang="en-US" sz="4300" dirty="0" smtClean="0"/>
              <a:t> </a:t>
            </a:r>
            <a:r>
              <a:rPr lang="fr-FR" altLang="en-US" sz="4300" dirty="0" err="1" smtClean="0"/>
              <a:t>ya</a:t>
            </a:r>
            <a:r>
              <a:rPr lang="fr-FR" altLang="en-US" sz="4300" dirty="0" smtClean="0"/>
              <a:t> </a:t>
            </a:r>
            <a:r>
              <a:rPr lang="fr-FR" altLang="en-US" sz="4300" dirty="0" err="1" smtClean="0"/>
              <a:t>tabianchi</a:t>
            </a:r>
            <a:r>
              <a:rPr lang="fr-FR" altLang="en-US" sz="4300" dirty="0" smtClean="0"/>
              <a:t>: </a:t>
            </a:r>
            <a:r>
              <a:rPr lang="fr-FR" altLang="en-US" sz="4300" dirty="0" err="1" smtClean="0"/>
              <a:t>Duniani</a:t>
            </a:r>
            <a:endParaRPr lang="en-US" sz="4300" dirty="0">
              <a:ea typeface="+mn-ea"/>
              <a:cs typeface="+mn-cs"/>
            </a:endParaRPr>
          </a:p>
        </p:txBody>
      </p:sp>
      <p:sp>
        <p:nvSpPr>
          <p:cNvPr id="3" name="Content Placeholder 2">
            <a:extLst>
              <a:ext uri="{FF2B5EF4-FFF2-40B4-BE49-F238E27FC236}">
                <a16:creationId xmlns="" xmlns:a16="http://schemas.microsoft.com/office/drawing/2014/main" id="{B99AABFB-EB5C-1447-9CCA-4DDB96F7F4B2}"/>
              </a:ext>
            </a:extLst>
          </p:cNvPr>
          <p:cNvSpPr>
            <a:spLocks noGrp="1"/>
          </p:cNvSpPr>
          <p:nvPr>
            <p:ph idx="1"/>
          </p:nvPr>
        </p:nvSpPr>
        <p:spPr>
          <a:xfrm>
            <a:off x="487987" y="1501907"/>
            <a:ext cx="7900639" cy="4606924"/>
          </a:xfrm>
        </p:spPr>
        <p:txBody>
          <a:bodyPr>
            <a:noAutofit/>
          </a:bodyPr>
          <a:lstStyle/>
          <a:p>
            <a:pPr marL="0" indent="0">
              <a:buClr>
                <a:schemeClr val="bg1"/>
              </a:buClr>
              <a:buNone/>
              <a:defRPr/>
            </a:pPr>
            <a:r>
              <a:rPr lang="en-US" sz="2300" b="1" dirty="0" err="1" smtClean="0"/>
              <a:t>Kuzuia</a:t>
            </a:r>
            <a:r>
              <a:rPr lang="en-US" sz="2300" b="1" dirty="0" smtClean="0"/>
              <a:t> </a:t>
            </a:r>
            <a:r>
              <a:rPr lang="en-US" sz="2300" b="1" dirty="0" err="1" smtClean="0"/>
              <a:t>ongezeko</a:t>
            </a:r>
            <a:r>
              <a:rPr lang="en-US" sz="2300" b="1" dirty="0" smtClean="0"/>
              <a:t> la </a:t>
            </a:r>
            <a:r>
              <a:rPr lang="en-US" sz="2300" b="1" dirty="0" err="1" smtClean="0"/>
              <a:t>joto</a:t>
            </a:r>
            <a:r>
              <a:rPr lang="en-US" sz="2300" b="1" dirty="0" smtClean="0"/>
              <a:t> </a:t>
            </a:r>
            <a:r>
              <a:rPr lang="en-US" sz="2300" b="1" dirty="0" err="1" smtClean="0"/>
              <a:t>kutoka</a:t>
            </a:r>
            <a:r>
              <a:rPr lang="en-US" sz="2300" b="1" dirty="0" smtClean="0"/>
              <a:t> </a:t>
            </a:r>
            <a:r>
              <a:rPr lang="en-US" sz="2300" b="1" dirty="0" err="1" smtClean="0"/>
              <a:t>nyuzi</a:t>
            </a:r>
            <a:r>
              <a:rPr lang="en-US" sz="2300" b="1" dirty="0" smtClean="0"/>
              <a:t> </a:t>
            </a:r>
            <a:r>
              <a:rPr lang="en-US" sz="2300" b="1" dirty="0" err="1" smtClean="0"/>
              <a:t>joto</a:t>
            </a:r>
            <a:r>
              <a:rPr lang="en-US" sz="2300" b="1" dirty="0" smtClean="0"/>
              <a:t> 1.5-2 </a:t>
            </a:r>
            <a:r>
              <a:rPr lang="en-US" sz="2300" b="1" dirty="0" err="1" smtClean="0"/>
              <a:t>sentigredi</a:t>
            </a:r>
            <a:r>
              <a:rPr lang="en-US" sz="2300" b="1" dirty="0" smtClean="0"/>
              <a:t> </a:t>
            </a:r>
            <a:r>
              <a:rPr lang="en-US" sz="2300" b="1" dirty="0" err="1" smtClean="0"/>
              <a:t>kwa</a:t>
            </a:r>
            <a:r>
              <a:rPr lang="en-US" sz="2300" b="1" dirty="0" smtClean="0"/>
              <a:t> </a:t>
            </a:r>
            <a:r>
              <a:rPr lang="en-US" sz="2300" b="1" dirty="0" err="1" smtClean="0"/>
              <a:t>kuzuia</a:t>
            </a:r>
            <a:r>
              <a:rPr lang="en-US" sz="2300" b="1" dirty="0" smtClean="0"/>
              <a:t> </a:t>
            </a:r>
            <a:r>
              <a:rPr lang="en-US" sz="2300" b="1" dirty="0" err="1" smtClean="0"/>
              <a:t>uzalishaji</a:t>
            </a:r>
            <a:r>
              <a:rPr lang="en-US" sz="2300" b="1" dirty="0" smtClean="0"/>
              <a:t> </a:t>
            </a:r>
            <a:r>
              <a:rPr lang="en-US" sz="2300" b="1" dirty="0" err="1" smtClean="0"/>
              <a:t>wa</a:t>
            </a:r>
            <a:r>
              <a:rPr lang="en-US" sz="2300" b="1" dirty="0" smtClean="0"/>
              <a:t> </a:t>
            </a:r>
            <a:r>
              <a:rPr lang="en-US" sz="2300" b="1" dirty="0" err="1" smtClean="0"/>
              <a:t>gesi</a:t>
            </a:r>
            <a:r>
              <a:rPr lang="en-US" sz="2300" b="1" dirty="0" smtClean="0"/>
              <a:t> </a:t>
            </a:r>
            <a:r>
              <a:rPr lang="en-US" sz="2300" b="1" dirty="0" err="1" smtClean="0"/>
              <a:t>joto</a:t>
            </a:r>
            <a:r>
              <a:rPr lang="en-US" sz="2300" b="1" dirty="0" smtClean="0"/>
              <a:t> </a:t>
            </a:r>
            <a:r>
              <a:rPr lang="en-US" sz="2300" b="1" dirty="0" err="1" smtClean="0"/>
              <a:t>kutapelekea</a:t>
            </a:r>
            <a:r>
              <a:rPr lang="en-US" sz="2300" b="1" dirty="0" smtClean="0"/>
              <a:t>:</a:t>
            </a:r>
          </a:p>
          <a:p>
            <a:pPr>
              <a:buClr>
                <a:schemeClr val="bg1"/>
              </a:buClr>
              <a:defRPr/>
            </a:pPr>
            <a:r>
              <a:rPr lang="en-US" sz="2300" b="1" dirty="0" err="1" smtClean="0">
                <a:solidFill>
                  <a:srgbClr val="FFC000"/>
                </a:solidFill>
              </a:rPr>
              <a:t>Kupunguza</a:t>
            </a:r>
            <a:r>
              <a:rPr lang="en-US" sz="2300" b="1" dirty="0" smtClean="0">
                <a:solidFill>
                  <a:srgbClr val="FFC000"/>
                </a:solidFill>
              </a:rPr>
              <a:t> </a:t>
            </a:r>
            <a:r>
              <a:rPr lang="en-US" sz="2300" b="1" dirty="0" err="1" smtClean="0">
                <a:solidFill>
                  <a:srgbClr val="FFC000"/>
                </a:solidFill>
              </a:rPr>
              <a:t>vifo</a:t>
            </a:r>
            <a:r>
              <a:rPr lang="en-US" sz="2300" b="1" dirty="0" smtClean="0">
                <a:solidFill>
                  <a:srgbClr val="FFC000"/>
                </a:solidFill>
              </a:rPr>
              <a:t> </a:t>
            </a:r>
            <a:r>
              <a:rPr lang="en-US" sz="2300" b="1" dirty="0" err="1" smtClean="0">
                <a:solidFill>
                  <a:srgbClr val="FFC000"/>
                </a:solidFill>
              </a:rPr>
              <a:t>vya</a:t>
            </a:r>
            <a:r>
              <a:rPr lang="en-US" sz="2300" b="1" dirty="0" smtClean="0">
                <a:solidFill>
                  <a:srgbClr val="FFC000"/>
                </a:solidFill>
              </a:rPr>
              <a:t> </a:t>
            </a:r>
            <a:r>
              <a:rPr lang="en-US" sz="2300" b="1" dirty="0" err="1" smtClean="0">
                <a:solidFill>
                  <a:srgbClr val="FFC000"/>
                </a:solidFill>
              </a:rPr>
              <a:t>mapema</a:t>
            </a:r>
            <a:r>
              <a:rPr lang="en-US" sz="2300" b="1" dirty="0" smtClean="0">
                <a:solidFill>
                  <a:srgbClr val="FFC000"/>
                </a:solidFill>
              </a:rPr>
              <a:t> </a:t>
            </a:r>
            <a:r>
              <a:rPr lang="en-US" sz="2300" b="1" dirty="0" err="1" smtClean="0">
                <a:solidFill>
                  <a:srgbClr val="FFC000"/>
                </a:solidFill>
              </a:rPr>
              <a:t>vya</a:t>
            </a:r>
            <a:r>
              <a:rPr lang="en-US" sz="2300" b="1" dirty="0" smtClean="0">
                <a:solidFill>
                  <a:srgbClr val="FFC000"/>
                </a:solidFill>
              </a:rPr>
              <a:t> </a:t>
            </a:r>
            <a:r>
              <a:rPr lang="en-US" sz="2300" b="1" dirty="0" err="1" smtClean="0">
                <a:solidFill>
                  <a:srgbClr val="FFC000"/>
                </a:solidFill>
              </a:rPr>
              <a:t>tatribani</a:t>
            </a:r>
            <a:r>
              <a:rPr lang="en-US" sz="2300" b="1" dirty="0" smtClean="0">
                <a:solidFill>
                  <a:srgbClr val="FFC000"/>
                </a:solidFill>
              </a:rPr>
              <a:t> </a:t>
            </a:r>
            <a:r>
              <a:rPr lang="en-US" sz="2300" b="1" dirty="0" err="1" smtClean="0">
                <a:solidFill>
                  <a:srgbClr val="FFC000"/>
                </a:solidFill>
              </a:rPr>
              <a:t>watu</a:t>
            </a:r>
            <a:r>
              <a:rPr lang="en-US" sz="2300" b="1" dirty="0" smtClean="0">
                <a:solidFill>
                  <a:srgbClr val="FFC000"/>
                </a:solidFill>
              </a:rPr>
              <a:t>  153 </a:t>
            </a:r>
            <a:r>
              <a:rPr lang="en-US" sz="2300" dirty="0" err="1" smtClean="0">
                <a:solidFill>
                  <a:srgbClr val="FFFFFF"/>
                </a:solidFill>
              </a:rPr>
              <a:t>ifikapo</a:t>
            </a:r>
            <a:r>
              <a:rPr lang="en-US" sz="2300" dirty="0" smtClean="0">
                <a:solidFill>
                  <a:srgbClr val="FFFFFF"/>
                </a:solidFill>
              </a:rPr>
              <a:t> </a:t>
            </a:r>
            <a:r>
              <a:rPr lang="en-US" sz="2300" dirty="0" err="1" smtClean="0">
                <a:solidFill>
                  <a:srgbClr val="FFFFFF"/>
                </a:solidFill>
              </a:rPr>
              <a:t>mwaka</a:t>
            </a:r>
            <a:r>
              <a:rPr lang="en-US" sz="2300" dirty="0" smtClean="0">
                <a:solidFill>
                  <a:srgbClr val="FFFFFF"/>
                </a:solidFill>
              </a:rPr>
              <a:t> </a:t>
            </a:r>
            <a:r>
              <a:rPr lang="en-US" sz="2300" dirty="0" smtClean="0"/>
              <a:t>2100</a:t>
            </a:r>
            <a:r>
              <a:rPr lang="en-US" sz="2300" baseline="30000" dirty="0" smtClean="0"/>
              <a:t>1</a:t>
            </a:r>
            <a:r>
              <a:rPr lang="en-US" sz="2300" dirty="0" smtClean="0"/>
              <a:t> </a:t>
            </a:r>
            <a:endParaRPr lang="en-US" sz="2300" dirty="0"/>
          </a:p>
          <a:p>
            <a:pPr>
              <a:buClr>
                <a:schemeClr val="bg1"/>
              </a:buClr>
              <a:defRPr/>
            </a:pPr>
            <a:r>
              <a:rPr lang="en-US" sz="2300" b="1" dirty="0" err="1" smtClean="0">
                <a:solidFill>
                  <a:srgbClr val="FFC000"/>
                </a:solidFill>
              </a:rPr>
              <a:t>Kuokoa</a:t>
            </a:r>
            <a:r>
              <a:rPr lang="en-US" sz="2300" b="1" dirty="0" smtClean="0">
                <a:solidFill>
                  <a:srgbClr val="FFC000"/>
                </a:solidFill>
              </a:rPr>
              <a:t> </a:t>
            </a:r>
            <a:r>
              <a:rPr lang="en-US" sz="2300" dirty="0" err="1" smtClean="0">
                <a:solidFill>
                  <a:srgbClr val="FFFFFF"/>
                </a:solidFill>
              </a:rPr>
              <a:t>takribani</a:t>
            </a:r>
            <a:r>
              <a:rPr lang="en-US" sz="2300" dirty="0" smtClean="0">
                <a:solidFill>
                  <a:srgbClr val="FFFFFF"/>
                </a:solidFill>
              </a:rPr>
              <a:t> </a:t>
            </a:r>
            <a:r>
              <a:rPr lang="en-US" sz="2300" dirty="0" err="1" smtClean="0">
                <a:solidFill>
                  <a:srgbClr val="FFFFFF"/>
                </a:solidFill>
              </a:rPr>
              <a:t>dola</a:t>
            </a:r>
            <a:r>
              <a:rPr lang="en-US" sz="2300" dirty="0" smtClean="0">
                <a:solidFill>
                  <a:srgbClr val="FFFFFF"/>
                </a:solidFill>
              </a:rPr>
              <a:t> </a:t>
            </a:r>
            <a:r>
              <a:rPr lang="en-US" sz="2300" dirty="0" err="1" smtClean="0">
                <a:solidFill>
                  <a:srgbClr val="FFFFFF"/>
                </a:solidFill>
              </a:rPr>
              <a:t>za</a:t>
            </a:r>
            <a:r>
              <a:rPr lang="en-US" sz="2300" dirty="0" smtClean="0">
                <a:solidFill>
                  <a:srgbClr val="FFFFFF"/>
                </a:solidFill>
              </a:rPr>
              <a:t> </a:t>
            </a:r>
            <a:r>
              <a:rPr lang="en-US" sz="2300" dirty="0" err="1" smtClean="0">
                <a:solidFill>
                  <a:srgbClr val="FFFFFF"/>
                </a:solidFill>
              </a:rPr>
              <a:t>kimarekani</a:t>
            </a:r>
            <a:r>
              <a:rPr lang="en-US" sz="2300" dirty="0" smtClean="0">
                <a:solidFill>
                  <a:srgbClr val="FFFFFF"/>
                </a:solidFill>
              </a:rPr>
              <a:t> </a:t>
            </a:r>
            <a:r>
              <a:rPr lang="en-US" sz="2300" dirty="0" err="1" smtClean="0"/>
              <a:t>bilioni</a:t>
            </a:r>
            <a:r>
              <a:rPr lang="en-US" sz="2300" dirty="0" smtClean="0"/>
              <a:t> 800 </a:t>
            </a:r>
            <a:r>
              <a:rPr lang="en-US" sz="2300" dirty="0" err="1" smtClean="0"/>
              <a:t>kwa</a:t>
            </a:r>
            <a:r>
              <a:rPr lang="en-US" sz="2300" dirty="0" smtClean="0"/>
              <a:t> </a:t>
            </a:r>
            <a:r>
              <a:rPr lang="en-US" sz="2300" dirty="0" err="1" smtClean="0"/>
              <a:t>mwaka</a:t>
            </a:r>
            <a:r>
              <a:rPr lang="en-US" sz="2300" dirty="0" smtClean="0"/>
              <a:t> </a:t>
            </a:r>
            <a:r>
              <a:rPr lang="en-US" sz="2300" dirty="0" err="1" smtClean="0"/>
              <a:t>kutokana</a:t>
            </a:r>
            <a:r>
              <a:rPr lang="en-US" sz="2300" dirty="0" smtClean="0"/>
              <a:t> </a:t>
            </a:r>
            <a:r>
              <a:rPr lang="en-US" sz="2300" dirty="0" err="1" smtClean="0"/>
              <a:t>na</a:t>
            </a:r>
            <a:r>
              <a:rPr lang="en-US" sz="2300" dirty="0" smtClean="0"/>
              <a:t> </a:t>
            </a:r>
            <a:r>
              <a:rPr lang="en-US" sz="2300" dirty="0" err="1" smtClean="0"/>
              <a:t>faida</a:t>
            </a:r>
            <a:r>
              <a:rPr lang="en-US" sz="2300" dirty="0" smtClean="0"/>
              <a:t> </a:t>
            </a:r>
            <a:r>
              <a:rPr lang="en-US" sz="2300" dirty="0" err="1" smtClean="0"/>
              <a:t>za</a:t>
            </a:r>
            <a:r>
              <a:rPr lang="en-US" sz="2300" dirty="0" smtClean="0"/>
              <a:t> </a:t>
            </a:r>
            <a:r>
              <a:rPr lang="en-US" sz="2300" dirty="0" err="1" smtClean="0"/>
              <a:t>kiafya</a:t>
            </a:r>
            <a:r>
              <a:rPr lang="en-US" sz="2300" dirty="0" smtClean="0"/>
              <a:t> </a:t>
            </a:r>
            <a:r>
              <a:rPr lang="en-US" sz="2300" dirty="0" err="1" smtClean="0"/>
              <a:t>za</a:t>
            </a:r>
            <a:r>
              <a:rPr lang="en-US" sz="2300" dirty="0" smtClean="0"/>
              <a:t> </a:t>
            </a:r>
            <a:r>
              <a:rPr lang="en-US" sz="2300" dirty="0" err="1" smtClean="0"/>
              <a:t>kutumia</a:t>
            </a:r>
            <a:r>
              <a:rPr lang="en-US" sz="2300" dirty="0" smtClean="0"/>
              <a:t> </a:t>
            </a:r>
            <a:r>
              <a:rPr lang="en-US" sz="2300" dirty="0" err="1" smtClean="0"/>
              <a:t>nishati</a:t>
            </a:r>
            <a:r>
              <a:rPr lang="en-US" sz="2300" dirty="0" smtClean="0"/>
              <a:t> </a:t>
            </a:r>
            <a:r>
              <a:rPr lang="en-US" sz="2300" dirty="0" err="1" smtClean="0"/>
              <a:t>safi</a:t>
            </a:r>
            <a:r>
              <a:rPr lang="en-US" sz="2300" dirty="0" smtClean="0"/>
              <a:t> </a:t>
            </a:r>
            <a:r>
              <a:rPr lang="en-US" sz="2300" dirty="0" err="1" smtClean="0"/>
              <a:t>na</a:t>
            </a:r>
            <a:r>
              <a:rPr lang="en-US" sz="2300" dirty="0" smtClean="0"/>
              <a:t> </a:t>
            </a:r>
            <a:r>
              <a:rPr lang="en-US" sz="2300" dirty="0" err="1" smtClean="0"/>
              <a:t>dola</a:t>
            </a:r>
            <a:r>
              <a:rPr lang="en-US" sz="2300" dirty="0" smtClean="0"/>
              <a:t> </a:t>
            </a:r>
            <a:r>
              <a:rPr lang="en-US" sz="2300" dirty="0" err="1" smtClean="0"/>
              <a:t>za</a:t>
            </a:r>
            <a:r>
              <a:rPr lang="en-US" sz="2300" dirty="0" smtClean="0"/>
              <a:t> </a:t>
            </a:r>
            <a:r>
              <a:rPr lang="en-US" sz="2300" dirty="0" err="1" smtClean="0"/>
              <a:t>kimarekani</a:t>
            </a:r>
            <a:r>
              <a:rPr lang="en-US" sz="2300" dirty="0" smtClean="0"/>
              <a:t> </a:t>
            </a:r>
            <a:r>
              <a:rPr lang="en-US" sz="2300" dirty="0" err="1" smtClean="0"/>
              <a:t>bilioni</a:t>
            </a:r>
            <a:r>
              <a:rPr lang="en-US" sz="2300" dirty="0" smtClean="0"/>
              <a:t> 400 </a:t>
            </a:r>
            <a:r>
              <a:rPr lang="en-US" sz="2300" dirty="0" err="1" smtClean="0"/>
              <a:t>kwa</a:t>
            </a:r>
            <a:r>
              <a:rPr lang="en-US" sz="2300" dirty="0" smtClean="0"/>
              <a:t> </a:t>
            </a:r>
            <a:r>
              <a:rPr lang="en-US" sz="2300" dirty="0" err="1" smtClean="0"/>
              <a:t>mwaka</a:t>
            </a:r>
            <a:r>
              <a:rPr lang="en-US" sz="2300" dirty="0" smtClean="0"/>
              <a:t> </a:t>
            </a:r>
            <a:r>
              <a:rPr lang="en-US" sz="2300" dirty="0" err="1" smtClean="0"/>
              <a:t>kutokana</a:t>
            </a:r>
            <a:r>
              <a:rPr lang="en-US" sz="2300" dirty="0" smtClean="0"/>
              <a:t> </a:t>
            </a:r>
            <a:r>
              <a:rPr lang="en-US" sz="2300" dirty="0" err="1" smtClean="0"/>
              <a:t>na</a:t>
            </a:r>
            <a:r>
              <a:rPr lang="en-US" sz="2300" dirty="0" smtClean="0"/>
              <a:t> </a:t>
            </a:r>
            <a:r>
              <a:rPr lang="en-US" sz="2300" dirty="0" err="1" smtClean="0"/>
              <a:t>huduma</a:t>
            </a:r>
            <a:r>
              <a:rPr lang="en-US" sz="2300" dirty="0" smtClean="0"/>
              <a:t> </a:t>
            </a:r>
            <a:r>
              <a:rPr lang="en-US" sz="2300" dirty="0" err="1" smtClean="0"/>
              <a:t>ya</a:t>
            </a:r>
            <a:r>
              <a:rPr lang="en-US" sz="2300" dirty="0" smtClean="0"/>
              <a:t> </a:t>
            </a:r>
            <a:r>
              <a:rPr lang="en-US" sz="2300" dirty="0" err="1" smtClean="0"/>
              <a:t>usafirishaji</a:t>
            </a:r>
            <a:r>
              <a:rPr lang="en-US" sz="2300" dirty="0" smtClean="0"/>
              <a:t> </a:t>
            </a:r>
            <a:r>
              <a:rPr lang="en-US" sz="2300" dirty="0" err="1" smtClean="0"/>
              <a:t>rafiki</a:t>
            </a:r>
            <a:r>
              <a:rPr lang="en-US" sz="2300" dirty="0" smtClean="0"/>
              <a:t> </a:t>
            </a:r>
            <a:r>
              <a:rPr lang="en-US" sz="2300" dirty="0" err="1" smtClean="0"/>
              <a:t>kwa</a:t>
            </a:r>
            <a:r>
              <a:rPr lang="en-US" sz="2300" dirty="0" smtClean="0"/>
              <a:t> </a:t>
            </a:r>
            <a:r>
              <a:rPr lang="en-US" sz="2300" dirty="0" err="1" smtClean="0"/>
              <a:t>mazingira</a:t>
            </a:r>
            <a:endParaRPr lang="en-US" sz="2300" dirty="0" smtClean="0"/>
          </a:p>
          <a:p>
            <a:pPr lvl="1">
              <a:buClr>
                <a:schemeClr val="bg1"/>
              </a:buClr>
              <a:defRPr/>
            </a:pPr>
            <a:r>
              <a:rPr lang="en-US" sz="2300" b="1" dirty="0" err="1" smtClean="0">
                <a:solidFill>
                  <a:srgbClr val="FFC000"/>
                </a:solidFill>
              </a:rPr>
              <a:t>Takribani</a:t>
            </a:r>
            <a:r>
              <a:rPr lang="en-US" sz="2300" b="1" dirty="0" smtClean="0">
                <a:solidFill>
                  <a:srgbClr val="FFC000"/>
                </a:solidFill>
              </a:rPr>
              <a:t> </a:t>
            </a:r>
            <a:r>
              <a:rPr lang="en-US" sz="2300" b="1" dirty="0" err="1" smtClean="0">
                <a:solidFill>
                  <a:srgbClr val="FFC000"/>
                </a:solidFill>
              </a:rPr>
              <a:t>dola</a:t>
            </a:r>
            <a:r>
              <a:rPr lang="en-US" sz="2300" b="1" dirty="0" smtClean="0">
                <a:solidFill>
                  <a:srgbClr val="FFC000"/>
                </a:solidFill>
              </a:rPr>
              <a:t> </a:t>
            </a:r>
            <a:r>
              <a:rPr lang="en-US" sz="2300" b="1" dirty="0" err="1" smtClean="0">
                <a:solidFill>
                  <a:srgbClr val="FFC000"/>
                </a:solidFill>
              </a:rPr>
              <a:t>za</a:t>
            </a:r>
            <a:r>
              <a:rPr lang="en-US" sz="2300" b="1" dirty="0" smtClean="0">
                <a:solidFill>
                  <a:srgbClr val="FFC000"/>
                </a:solidFill>
              </a:rPr>
              <a:t> </a:t>
            </a:r>
            <a:r>
              <a:rPr lang="en-US" sz="2300" b="1" dirty="0" err="1" smtClean="0">
                <a:solidFill>
                  <a:srgbClr val="FFC000"/>
                </a:solidFill>
              </a:rPr>
              <a:t>kimarekani</a:t>
            </a:r>
            <a:r>
              <a:rPr lang="en-US" sz="2300" b="1" dirty="0" smtClean="0">
                <a:solidFill>
                  <a:srgbClr val="FFC000"/>
                </a:solidFill>
              </a:rPr>
              <a:t> 1.2 </a:t>
            </a:r>
            <a:r>
              <a:rPr lang="en-US" sz="2300" dirty="0" err="1" smtClean="0"/>
              <a:t>kwa</a:t>
            </a:r>
            <a:r>
              <a:rPr lang="en-US" sz="2300" smtClean="0"/>
              <a:t> mwaka</a:t>
            </a:r>
            <a:r>
              <a:rPr lang="en-US" sz="2300" baseline="30000" smtClean="0"/>
              <a:t>2</a:t>
            </a:r>
            <a:endParaRPr lang="en-US" sz="2300" dirty="0"/>
          </a:p>
          <a:p>
            <a:pPr marL="0" indent="0">
              <a:buNone/>
            </a:pPr>
            <a:endParaRPr lang="en-US" sz="2500" dirty="0"/>
          </a:p>
        </p:txBody>
      </p:sp>
      <p:sp>
        <p:nvSpPr>
          <p:cNvPr id="4" name="TextBox 3">
            <a:extLst>
              <a:ext uri="{FF2B5EF4-FFF2-40B4-BE49-F238E27FC236}">
                <a16:creationId xmlns="" xmlns:a16="http://schemas.microsoft.com/office/drawing/2014/main" id="{52E1D35D-F071-F044-822D-D9C6440682C1}"/>
              </a:ext>
            </a:extLst>
          </p:cNvPr>
          <p:cNvSpPr txBox="1"/>
          <p:nvPr/>
        </p:nvSpPr>
        <p:spPr>
          <a:xfrm>
            <a:off x="0" y="6488668"/>
            <a:ext cx="5486400" cy="369332"/>
          </a:xfrm>
          <a:prstGeom prst="rect">
            <a:avLst/>
          </a:prstGeom>
          <a:noFill/>
        </p:spPr>
        <p:txBody>
          <a:bodyPr wrap="square" rtlCol="0">
            <a:spAutoFit/>
          </a:bodyPr>
          <a:lstStyle/>
          <a:p>
            <a:r>
              <a:rPr lang="en-US" dirty="0" err="1" smtClean="0">
                <a:solidFill>
                  <a:schemeClr val="bg1"/>
                </a:solidFill>
              </a:rPr>
              <a:t>Chanzo</a:t>
            </a:r>
            <a:r>
              <a:rPr lang="en-US" dirty="0" smtClean="0">
                <a:solidFill>
                  <a:schemeClr val="bg1"/>
                </a:solidFill>
              </a:rPr>
              <a:t>: </a:t>
            </a:r>
            <a:r>
              <a:rPr lang="en-US" dirty="0" err="1">
                <a:solidFill>
                  <a:schemeClr val="bg1"/>
                </a:solidFill>
              </a:rPr>
              <a:t>Shindell</a:t>
            </a:r>
            <a:r>
              <a:rPr lang="en-US" dirty="0">
                <a:solidFill>
                  <a:schemeClr val="bg1"/>
                </a:solidFill>
              </a:rPr>
              <a:t> et al., 2018; </a:t>
            </a:r>
            <a:r>
              <a:rPr lang="en-US" dirty="0" err="1">
                <a:solidFill>
                  <a:schemeClr val="bg1"/>
                </a:solidFill>
              </a:rPr>
              <a:t>Shindell</a:t>
            </a:r>
            <a:r>
              <a:rPr lang="en-US" dirty="0">
                <a:solidFill>
                  <a:schemeClr val="bg1"/>
                </a:solidFill>
              </a:rPr>
              <a:t> et al., 2016</a:t>
            </a:r>
          </a:p>
        </p:txBody>
      </p:sp>
      <p:pic>
        <p:nvPicPr>
          <p:cNvPr id="18" name="Picture 17">
            <a:extLst>
              <a:ext uri="{FF2B5EF4-FFF2-40B4-BE49-F238E27FC236}">
                <a16:creationId xmlns="" xmlns:a16="http://schemas.microsoft.com/office/drawing/2014/main" id="{2B0BD85D-9737-E34E-901B-7A252B59165C}"/>
              </a:ext>
            </a:extLst>
          </p:cNvPr>
          <p:cNvPicPr>
            <a:picLocks noChangeAspect="1"/>
          </p:cNvPicPr>
          <p:nvPr/>
        </p:nvPicPr>
        <p:blipFill>
          <a:blip r:embed="rId5"/>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084377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5274" y="740283"/>
            <a:ext cx="11261452" cy="524156"/>
          </a:xfrm>
        </p:spPr>
        <p:txBody>
          <a:bodyPr>
            <a:noAutofit/>
          </a:bodyPr>
          <a:lstStyle/>
          <a:p>
            <a:pPr>
              <a:defRPr/>
            </a:pPr>
            <a:r>
              <a:rPr lang="fr-FR" altLang="en-US" sz="3600" dirty="0">
                <a:solidFill>
                  <a:srgbClr val="FFFFFF"/>
                </a:solidFill>
              </a:rPr>
              <a:t>Faida </a:t>
            </a:r>
            <a:r>
              <a:rPr lang="fr-FR" altLang="en-US" sz="3600" dirty="0" err="1">
                <a:solidFill>
                  <a:srgbClr val="FFFFFF"/>
                </a:solidFill>
              </a:rPr>
              <a:t>za</a:t>
            </a:r>
            <a:r>
              <a:rPr lang="fr-FR" altLang="en-US" sz="3600" dirty="0">
                <a:solidFill>
                  <a:srgbClr val="FFFFFF"/>
                </a:solidFill>
              </a:rPr>
              <a:t> </a:t>
            </a:r>
            <a:r>
              <a:rPr lang="fr-FR" altLang="en-US" sz="3600" dirty="0" err="1">
                <a:solidFill>
                  <a:srgbClr val="FFFFFF"/>
                </a:solidFill>
              </a:rPr>
              <a:t>kiafya</a:t>
            </a:r>
            <a:r>
              <a:rPr lang="fr-FR" altLang="en-US" sz="3600" dirty="0">
                <a:solidFill>
                  <a:srgbClr val="FFFFFF"/>
                </a:solidFill>
              </a:rPr>
              <a:t> </a:t>
            </a:r>
            <a:r>
              <a:rPr lang="fr-FR" altLang="en-US" sz="3600" dirty="0" err="1">
                <a:solidFill>
                  <a:srgbClr val="FFFFFF"/>
                </a:solidFill>
              </a:rPr>
              <a:t>za</a:t>
            </a:r>
            <a:r>
              <a:rPr lang="fr-FR" altLang="en-US" sz="3600" dirty="0">
                <a:solidFill>
                  <a:srgbClr val="FFFFFF"/>
                </a:solidFill>
              </a:rPr>
              <a:t> </a:t>
            </a:r>
            <a:r>
              <a:rPr lang="fr-FR" altLang="en-US" sz="3600" dirty="0" err="1">
                <a:solidFill>
                  <a:srgbClr val="FFFFFF"/>
                </a:solidFill>
              </a:rPr>
              <a:t>kuhimili</a:t>
            </a:r>
            <a:r>
              <a:rPr lang="fr-FR" altLang="en-US" sz="3600" dirty="0">
                <a:solidFill>
                  <a:srgbClr val="FFFFFF"/>
                </a:solidFill>
              </a:rPr>
              <a:t> na </a:t>
            </a:r>
            <a:r>
              <a:rPr lang="fr-FR" altLang="en-US" sz="3600" dirty="0" err="1">
                <a:solidFill>
                  <a:srgbClr val="FFFFFF"/>
                </a:solidFill>
              </a:rPr>
              <a:t>kukabili</a:t>
            </a:r>
            <a:r>
              <a:rPr lang="fr-FR" altLang="en-US" sz="3600" dirty="0">
                <a:solidFill>
                  <a:srgbClr val="FFFFFF"/>
                </a:solidFill>
              </a:rPr>
              <a:t> </a:t>
            </a:r>
            <a:r>
              <a:rPr lang="fr-FR" altLang="en-US" sz="3600" dirty="0" err="1">
                <a:solidFill>
                  <a:srgbClr val="FFFFFF"/>
                </a:solidFill>
              </a:rPr>
              <a:t>mabadilikko</a:t>
            </a:r>
            <a:r>
              <a:rPr lang="fr-FR" altLang="en-US" sz="3600" dirty="0">
                <a:solidFill>
                  <a:srgbClr val="FFFFFF"/>
                </a:solidFill>
              </a:rPr>
              <a:t> </a:t>
            </a:r>
            <a:r>
              <a:rPr lang="fr-FR" altLang="en-US" sz="3600" dirty="0" err="1">
                <a:solidFill>
                  <a:srgbClr val="FFFFFF"/>
                </a:solidFill>
              </a:rPr>
              <a:t>ya</a:t>
            </a:r>
            <a:r>
              <a:rPr lang="fr-FR" altLang="en-US" sz="3600" dirty="0">
                <a:solidFill>
                  <a:srgbClr val="FFFFFF"/>
                </a:solidFill>
              </a:rPr>
              <a:t> </a:t>
            </a:r>
            <a:r>
              <a:rPr lang="fr-FR" altLang="en-US" sz="3600" dirty="0" err="1">
                <a:solidFill>
                  <a:srgbClr val="FFFFFF"/>
                </a:solidFill>
              </a:rPr>
              <a:t>tabianchi</a:t>
            </a:r>
            <a:r>
              <a:rPr lang="fr-FR" altLang="en-US" sz="3600" dirty="0">
                <a:solidFill>
                  <a:srgbClr val="FFFFFF"/>
                </a:solidFill>
              </a:rPr>
              <a:t>: </a:t>
            </a:r>
            <a:r>
              <a:rPr lang="fr-FR" altLang="en-US" sz="3600" dirty="0" err="1">
                <a:solidFill>
                  <a:srgbClr val="FFFFFF"/>
                </a:solidFill>
              </a:rPr>
              <a:t>Marekani</a:t>
            </a:r>
            <a:r>
              <a:rPr lang="fr-FR" altLang="en-US" sz="3600" dirty="0">
                <a:solidFill>
                  <a:srgbClr val="FFFFFF"/>
                </a:solidFill>
              </a:rPr>
              <a:t>.</a:t>
            </a:r>
            <a:endParaRPr lang="en-US" sz="3600" dirty="0">
              <a:solidFill>
                <a:srgbClr val="FFFFFF"/>
              </a:solidFill>
              <a:ea typeface="+mn-ea"/>
              <a:cs typeface="+mn-cs"/>
            </a:endParaRPr>
          </a:p>
        </p:txBody>
      </p:sp>
      <p:graphicFrame>
        <p:nvGraphicFramePr>
          <p:cNvPr id="11" name="Content Placeholder 10">
            <a:extLst>
              <a:ext uri="{FF2B5EF4-FFF2-40B4-BE49-F238E27FC236}">
                <a16:creationId xmlns:a16="http://schemas.microsoft.com/office/drawing/2014/main" xmlns="" id="{5B378324-3D21-EF4F-83B1-47A1A30C91CA}"/>
              </a:ext>
            </a:extLst>
          </p:cNvPr>
          <p:cNvGraphicFramePr>
            <a:graphicFrameLocks noGrp="1"/>
          </p:cNvGraphicFramePr>
          <p:nvPr>
            <p:ph idx="1"/>
            <p:extLst>
              <p:ext uri="{D42A27DB-BD31-4B8C-83A1-F6EECF244321}">
                <p14:modId xmlns:p14="http://schemas.microsoft.com/office/powerpoint/2010/main" val="975959895"/>
              </p:ext>
            </p:extLst>
          </p:nvPr>
        </p:nvGraphicFramePr>
        <p:xfrm>
          <a:off x="-1603633" y="2102119"/>
          <a:ext cx="14083748" cy="473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xmlns="" id="{52E1D35D-F071-F044-822D-D9C6440682C1}"/>
              </a:ext>
            </a:extLst>
          </p:cNvPr>
          <p:cNvSpPr txBox="1"/>
          <p:nvPr/>
        </p:nvSpPr>
        <p:spPr>
          <a:xfrm>
            <a:off x="0" y="6488668"/>
            <a:ext cx="5486400" cy="369332"/>
          </a:xfrm>
          <a:prstGeom prst="rect">
            <a:avLst/>
          </a:prstGeom>
          <a:noFill/>
        </p:spPr>
        <p:txBody>
          <a:bodyPr wrap="square" rtlCol="0">
            <a:spAutoFit/>
          </a:bodyPr>
          <a:lstStyle/>
          <a:p>
            <a:r>
              <a:rPr lang="en-US" dirty="0" err="1">
                <a:solidFill>
                  <a:schemeClr val="bg1"/>
                </a:solidFill>
              </a:rPr>
              <a:t>Chanzo</a:t>
            </a:r>
            <a:r>
              <a:rPr lang="en-US" dirty="0">
                <a:solidFill>
                  <a:schemeClr val="bg1"/>
                </a:solidFill>
              </a:rPr>
              <a:t>: </a:t>
            </a:r>
            <a:r>
              <a:rPr lang="en-US" dirty="0" err="1">
                <a:solidFill>
                  <a:schemeClr val="bg1"/>
                </a:solidFill>
              </a:rPr>
              <a:t>Shindell</a:t>
            </a:r>
            <a:r>
              <a:rPr lang="en-US" dirty="0">
                <a:solidFill>
                  <a:schemeClr val="bg1"/>
                </a:solidFill>
              </a:rPr>
              <a:t> et al., 2016</a:t>
            </a:r>
          </a:p>
        </p:txBody>
      </p:sp>
      <p:sp>
        <p:nvSpPr>
          <p:cNvPr id="10" name="Rectangle 9">
            <a:extLst>
              <a:ext uri="{FF2B5EF4-FFF2-40B4-BE49-F238E27FC236}">
                <a16:creationId xmlns:a16="http://schemas.microsoft.com/office/drawing/2014/main" xmlns="" id="{9067DD59-375D-C841-9E9A-CCAF1CD54C32}"/>
              </a:ext>
            </a:extLst>
          </p:cNvPr>
          <p:cNvSpPr/>
          <p:nvPr/>
        </p:nvSpPr>
        <p:spPr>
          <a:xfrm>
            <a:off x="466721" y="1264439"/>
            <a:ext cx="11725279" cy="954107"/>
          </a:xfrm>
          <a:prstGeom prst="rect">
            <a:avLst/>
          </a:prstGeom>
        </p:spPr>
        <p:txBody>
          <a:bodyPr wrap="square">
            <a:spAutoFit/>
          </a:bodyPr>
          <a:lstStyle/>
          <a:p>
            <a:pPr>
              <a:defRPr/>
            </a:pPr>
            <a:r>
              <a:rPr lang="en-US" sz="2800" dirty="0" err="1">
                <a:solidFill>
                  <a:srgbClr val="FFFFFF"/>
                </a:solidFill>
              </a:rPr>
              <a:t>Marekani</a:t>
            </a:r>
            <a:r>
              <a:rPr lang="en-US" sz="2800" dirty="0">
                <a:solidFill>
                  <a:srgbClr val="FFFFFF"/>
                </a:solidFill>
              </a:rPr>
              <a:t> </a:t>
            </a:r>
            <a:r>
              <a:rPr lang="en-US" sz="2800" dirty="0" err="1">
                <a:solidFill>
                  <a:srgbClr val="FFFFFF"/>
                </a:solidFill>
              </a:rPr>
              <a:t>inaweza</a:t>
            </a:r>
            <a:r>
              <a:rPr lang="en-US" sz="2800" dirty="0">
                <a:solidFill>
                  <a:srgbClr val="FFFFFF"/>
                </a:solidFill>
              </a:rPr>
              <a:t> </a:t>
            </a:r>
            <a:r>
              <a:rPr lang="en-US" sz="2800" dirty="0" err="1">
                <a:solidFill>
                  <a:srgbClr val="FFFFFF"/>
                </a:solidFill>
              </a:rPr>
              <a:t>kuokoa</a:t>
            </a:r>
            <a:r>
              <a:rPr lang="en-US" sz="2800" dirty="0">
                <a:solidFill>
                  <a:srgbClr val="FFFFFF"/>
                </a:solidFill>
              </a:rPr>
              <a:t> </a:t>
            </a:r>
            <a:r>
              <a:rPr lang="en-US" sz="2800" dirty="0" err="1">
                <a:solidFill>
                  <a:srgbClr val="FFFFFF"/>
                </a:solidFill>
              </a:rPr>
              <a:t>billioni</a:t>
            </a:r>
            <a:r>
              <a:rPr lang="en-US" sz="2800" dirty="0">
                <a:solidFill>
                  <a:srgbClr val="FFFFFF"/>
                </a:solidFill>
              </a:rPr>
              <a:t> za </a:t>
            </a:r>
            <a:r>
              <a:rPr lang="en-US" sz="2800" dirty="0" err="1">
                <a:solidFill>
                  <a:srgbClr val="FFFFFF"/>
                </a:solidFill>
              </a:rPr>
              <a:t>gharama</a:t>
            </a:r>
            <a:r>
              <a:rPr lang="en-US" sz="2800" dirty="0">
                <a:solidFill>
                  <a:srgbClr val="FFFFFF"/>
                </a:solidFill>
              </a:rPr>
              <a:t> za </a:t>
            </a:r>
            <a:r>
              <a:rPr lang="en-US" sz="2800" dirty="0" err="1">
                <a:solidFill>
                  <a:srgbClr val="FFFFFF"/>
                </a:solidFill>
              </a:rPr>
              <a:t>huduma</a:t>
            </a:r>
            <a:r>
              <a:rPr lang="en-US" sz="2800" dirty="0">
                <a:solidFill>
                  <a:srgbClr val="FFFFFF"/>
                </a:solidFill>
              </a:rPr>
              <a:t> </a:t>
            </a:r>
            <a:r>
              <a:rPr lang="en-US" sz="2800" dirty="0" err="1">
                <a:solidFill>
                  <a:srgbClr val="FFFFFF"/>
                </a:solidFill>
              </a:rPr>
              <a:t>ya</a:t>
            </a:r>
            <a:r>
              <a:rPr lang="en-US" sz="2800" dirty="0">
                <a:solidFill>
                  <a:srgbClr val="FFFFFF"/>
                </a:solidFill>
              </a:rPr>
              <a:t> </a:t>
            </a:r>
            <a:r>
              <a:rPr lang="en-US" sz="2800" dirty="0" err="1">
                <a:solidFill>
                  <a:srgbClr val="FFFFFF"/>
                </a:solidFill>
              </a:rPr>
              <a:t>afya</a:t>
            </a:r>
            <a:r>
              <a:rPr lang="en-US" sz="2800" dirty="0">
                <a:solidFill>
                  <a:srgbClr val="FFFFFF"/>
                </a:solidFill>
              </a:rPr>
              <a:t> </a:t>
            </a:r>
            <a:r>
              <a:rPr lang="en-US" sz="2800" dirty="0" err="1">
                <a:solidFill>
                  <a:srgbClr val="FFFFFF"/>
                </a:solidFill>
              </a:rPr>
              <a:t>kwa</a:t>
            </a:r>
            <a:r>
              <a:rPr lang="en-US" sz="2800" dirty="0">
                <a:solidFill>
                  <a:srgbClr val="FFFFFF"/>
                </a:solidFill>
              </a:rPr>
              <a:t> </a:t>
            </a:r>
            <a:r>
              <a:rPr lang="en-US" sz="2800" dirty="0" err="1">
                <a:solidFill>
                  <a:srgbClr val="FFFFFF"/>
                </a:solidFill>
              </a:rPr>
              <a:t>mwaka</a:t>
            </a:r>
            <a:r>
              <a:rPr lang="en-US" sz="2800" dirty="0">
                <a:solidFill>
                  <a:srgbClr val="FFFFFF"/>
                </a:solidFill>
              </a:rPr>
              <a:t> 2030</a:t>
            </a:r>
            <a:r>
              <a:rPr lang="en-US" sz="2800" baseline="30000" dirty="0">
                <a:solidFill>
                  <a:srgbClr val="FFFFFF"/>
                </a:solidFill>
              </a:rPr>
              <a:t>2</a:t>
            </a:r>
          </a:p>
        </p:txBody>
      </p:sp>
      <p:pic>
        <p:nvPicPr>
          <p:cNvPr id="13" name="Picture 12">
            <a:extLst>
              <a:ext uri="{FF2B5EF4-FFF2-40B4-BE49-F238E27FC236}">
                <a16:creationId xmlns:a16="http://schemas.microsoft.com/office/drawing/2014/main" xmlns="" id="{497B755B-DF12-8D40-A045-545A7275293F}"/>
              </a:ext>
            </a:extLst>
          </p:cNvPr>
          <p:cNvPicPr>
            <a:picLocks noChangeAspect="1"/>
          </p:cNvPicPr>
          <p:nvPr/>
        </p:nvPicPr>
        <p:blipFill>
          <a:blip r:embed="rId8"/>
          <a:stretch>
            <a:fillRect/>
          </a:stretch>
        </p:blipFill>
        <p:spPr>
          <a:xfrm>
            <a:off x="10469880" y="6144768"/>
            <a:ext cx="1530585" cy="576072"/>
          </a:xfrm>
          <a:prstGeom prst="rect">
            <a:avLst/>
          </a:prstGeom>
        </p:spPr>
      </p:pic>
    </p:spTree>
    <p:extLst>
      <p:ext uri="{BB962C8B-B14F-4D97-AF65-F5344CB8AC3E}">
        <p14:creationId xmlns:p14="http://schemas.microsoft.com/office/powerpoint/2010/main" val="116333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 xmlns:a16="http://schemas.microsoft.com/office/drawing/2014/main" id="{56B41B85-04D3-4195-81D0-E3981DC54A59}"/>
              </a:ext>
            </a:extLst>
          </p:cNvPr>
          <p:cNvSpPr txBox="1">
            <a:spLocks/>
          </p:cNvSpPr>
          <p:nvPr/>
        </p:nvSpPr>
        <p:spPr>
          <a:xfrm>
            <a:off x="836076" y="261037"/>
            <a:ext cx="10357788" cy="10552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just">
              <a:buNone/>
            </a:pPr>
            <a:r>
              <a:rPr lang="en-US" b="1" dirty="0" err="1">
                <a:solidFill>
                  <a:schemeClr val="bg2">
                    <a:lumMod val="25000"/>
                  </a:schemeClr>
                </a:solidFill>
                <a:latin typeface="Helvetica" pitchFamily="2" charset="0"/>
              </a:rPr>
              <a:t>Imewezeshwa</a:t>
            </a:r>
            <a:r>
              <a:rPr lang="en-US" b="1" dirty="0">
                <a:solidFill>
                  <a:schemeClr val="bg2">
                    <a:lumMod val="25000"/>
                  </a:schemeClr>
                </a:solidFill>
                <a:latin typeface="Helvetica" pitchFamily="2" charset="0"/>
              </a:rPr>
              <a:t> </a:t>
            </a:r>
            <a:r>
              <a:rPr lang="en-US" b="1" dirty="0" err="1">
                <a:solidFill>
                  <a:schemeClr val="bg2">
                    <a:lumMod val="25000"/>
                  </a:schemeClr>
                </a:solidFill>
                <a:latin typeface="Helvetica" pitchFamily="2" charset="0"/>
              </a:rPr>
              <a:t>na</a:t>
            </a:r>
            <a:r>
              <a:rPr lang="en-US" b="1" dirty="0">
                <a:solidFill>
                  <a:schemeClr val="bg2">
                    <a:lumMod val="25000"/>
                  </a:schemeClr>
                </a:solidFill>
                <a:latin typeface="Helvetica" pitchFamily="2" charset="0"/>
              </a:rPr>
              <a:t> </a:t>
            </a:r>
            <a:r>
              <a:rPr lang="en-US" b="1" dirty="0" smtClean="0">
                <a:solidFill>
                  <a:schemeClr val="bg2">
                    <a:lumMod val="25000"/>
                  </a:schemeClr>
                </a:solidFill>
                <a:latin typeface="Helvetica" pitchFamily="2" charset="0"/>
              </a:rPr>
              <a:t>data</a:t>
            </a:r>
            <a:r>
              <a:rPr lang="en-US" b="1" dirty="0">
                <a:solidFill>
                  <a:schemeClr val="bg2">
                    <a:lumMod val="25000"/>
                  </a:schemeClr>
                </a:solidFill>
                <a:latin typeface="Helvetica" pitchFamily="2" charset="0"/>
              </a:rPr>
              <a:t>…</a:t>
            </a:r>
          </a:p>
          <a:p>
            <a:pPr marL="0" indent="0" algn="just">
              <a:buNone/>
            </a:pPr>
            <a:r>
              <a:rPr lang="en-US" dirty="0" err="1">
                <a:solidFill>
                  <a:schemeClr val="bg2">
                    <a:lumMod val="25000"/>
                  </a:schemeClr>
                </a:solidFill>
                <a:latin typeface="Helvetica" pitchFamily="2" charset="0"/>
              </a:rPr>
              <a:t>Tutatumia</a:t>
            </a:r>
            <a:r>
              <a:rPr lang="en-US" b="1" dirty="0">
                <a:solidFill>
                  <a:schemeClr val="bg2">
                    <a:lumMod val="25000"/>
                  </a:schemeClr>
                </a:solidFill>
                <a:latin typeface="Helvetica" pitchFamily="2" charset="0"/>
              </a:rPr>
              <a:t> En-ROADS</a:t>
            </a:r>
            <a:r>
              <a:rPr lang="en-US" dirty="0">
                <a:solidFill>
                  <a:schemeClr val="bg2">
                    <a:lumMod val="25000"/>
                  </a:schemeClr>
                </a:solidFill>
                <a:latin typeface="Helvetica" pitchFamily="2" charset="0"/>
              </a:rPr>
              <a:t>,</a:t>
            </a:r>
            <a:r>
              <a:rPr lang="en-US" i="1"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aina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ya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mfumo</a:t>
            </a:r>
            <a:r>
              <a:rPr lang="en-US" dirty="0">
                <a:solidFill>
                  <a:schemeClr val="bg2">
                    <a:lumMod val="25000"/>
                  </a:schemeClr>
                </a:solidFill>
                <a:latin typeface="Helvetica" pitchFamily="2" charset="0"/>
              </a:rPr>
              <a:t> wa </a:t>
            </a:r>
            <a:r>
              <a:rPr lang="en-US" dirty="0" err="1">
                <a:solidFill>
                  <a:schemeClr val="bg2">
                    <a:lumMod val="25000"/>
                  </a:schemeClr>
                </a:solidFill>
                <a:latin typeface="Helvetica" pitchFamily="2" charset="0"/>
              </a:rPr>
              <a:t>igizo</a:t>
            </a:r>
            <a:r>
              <a:rPr lang="en-US" dirty="0">
                <a:solidFill>
                  <a:schemeClr val="bg2">
                    <a:lumMod val="25000"/>
                  </a:schemeClr>
                </a:solidFill>
                <a:latin typeface="Helvetica" pitchFamily="2" charset="0"/>
              </a:rPr>
              <a:t> la </a:t>
            </a:r>
            <a:r>
              <a:rPr lang="en-US" dirty="0" err="1">
                <a:solidFill>
                  <a:schemeClr val="bg2">
                    <a:lumMod val="25000"/>
                  </a:schemeClr>
                </a:solidFill>
                <a:latin typeface="Helvetica" pitchFamily="2" charset="0"/>
              </a:rPr>
              <a:t>kufanya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majaribio</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ya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suluhu</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ya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mabadiliko</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ya</a:t>
            </a:r>
            <a:r>
              <a:rPr lang="en-US" dirty="0">
                <a:solidFill>
                  <a:schemeClr val="bg2">
                    <a:lumMod val="25000"/>
                  </a:schemeClr>
                </a:solidFill>
                <a:latin typeface="Helvetica" pitchFamily="2" charset="0"/>
              </a:rPr>
              <a:t> </a:t>
            </a:r>
            <a:r>
              <a:rPr lang="en-US" dirty="0" err="1" smtClean="0">
                <a:solidFill>
                  <a:schemeClr val="bg2">
                    <a:lumMod val="25000"/>
                  </a:schemeClr>
                </a:solidFill>
                <a:latin typeface="Helvetica" pitchFamily="2" charset="0"/>
              </a:rPr>
              <a:t>tabianchi</a:t>
            </a:r>
            <a:r>
              <a:rPr lang="en-US" dirty="0" smtClean="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na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kutengeneza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matukio</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ya</a:t>
            </a:r>
            <a:r>
              <a:rPr lang="en-US" dirty="0">
                <a:solidFill>
                  <a:schemeClr val="bg2">
                    <a:lumMod val="25000"/>
                  </a:schemeClr>
                </a:solidFill>
                <a:latin typeface="Helvetica" pitchFamily="2" charset="0"/>
              </a:rPr>
              <a:t> </a:t>
            </a:r>
            <a:r>
              <a:rPr lang="en-US" dirty="0" err="1" smtClean="0">
                <a:solidFill>
                  <a:schemeClr val="bg2">
                    <a:lumMod val="25000"/>
                  </a:schemeClr>
                </a:solidFill>
                <a:latin typeface="Helvetica" pitchFamily="2" charset="0"/>
              </a:rPr>
              <a:t>tabianchi</a:t>
            </a:r>
            <a:r>
              <a:rPr lang="en-US" dirty="0" smtClean="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kwa</a:t>
            </a:r>
            <a:r>
              <a:rPr lang="en-US" dirty="0">
                <a:solidFill>
                  <a:schemeClr val="bg2">
                    <a:lumMod val="25000"/>
                  </a:schemeClr>
                </a:solidFill>
                <a:latin typeface="Helvetica" pitchFamily="2" charset="0"/>
              </a:rPr>
              <a:t> </a:t>
            </a:r>
            <a:r>
              <a:rPr lang="en-US" dirty="0" err="1">
                <a:solidFill>
                  <a:schemeClr val="bg2">
                    <a:lumMod val="25000"/>
                  </a:schemeClr>
                </a:solidFill>
                <a:latin typeface="Helvetica" pitchFamily="2" charset="0"/>
              </a:rPr>
              <a:t>baadae</a:t>
            </a:r>
            <a:r>
              <a:rPr lang="en-US" dirty="0">
                <a:solidFill>
                  <a:schemeClr val="bg2">
                    <a:lumMod val="25000"/>
                  </a:schemeClr>
                </a:solidFill>
                <a:latin typeface="Helvetica Light" panose="020B0403020202020204" pitchFamily="34" charset="0"/>
              </a:rPr>
              <a:t>.</a:t>
            </a:r>
          </a:p>
        </p:txBody>
      </p:sp>
      <p:pic>
        <p:nvPicPr>
          <p:cNvPr id="7" name="Content Placeholder 6">
            <a:extLst>
              <a:ext uri="{FF2B5EF4-FFF2-40B4-BE49-F238E27FC236}">
                <a16:creationId xmlns="" xmlns:a16="http://schemas.microsoft.com/office/drawing/2014/main" id="{B2BC1802-B436-2445-9492-AE7D90AF05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pic>
        <p:nvPicPr>
          <p:cNvPr id="2" name="Picture 1">
            <a:extLst>
              <a:ext uri="{FF2B5EF4-FFF2-40B4-BE49-F238E27FC236}">
                <a16:creationId xmlns="" xmlns:a16="http://schemas.microsoft.com/office/drawing/2014/main" id="{489E3338-6D7E-2547-9E15-42A2B69DB5FB}"/>
              </a:ext>
            </a:extLst>
          </p:cNvPr>
          <p:cNvPicPr>
            <a:picLocks noChangeAspect="1"/>
          </p:cNvPicPr>
          <p:nvPr/>
        </p:nvPicPr>
        <p:blipFill>
          <a:blip r:embed="rId4"/>
          <a:stretch>
            <a:fillRect/>
          </a:stretch>
        </p:blipFill>
        <p:spPr>
          <a:xfrm>
            <a:off x="721057" y="1656784"/>
            <a:ext cx="9553055" cy="4930178"/>
          </a:xfrm>
          <a:prstGeom prst="rect">
            <a:avLst/>
          </a:prstGeom>
        </p:spPr>
      </p:pic>
    </p:spTree>
    <p:extLst>
      <p:ext uri="{BB962C8B-B14F-4D97-AF65-F5344CB8AC3E}">
        <p14:creationId xmlns:p14="http://schemas.microsoft.com/office/powerpoint/2010/main" val="845663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Matokeo</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katika</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hatua</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mbali</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mbali</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za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ongezeko</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la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joto</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2347289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694FA-55C3-454B-9634-17736E1F574A}"/>
              </a:ext>
            </a:extLst>
          </p:cNvPr>
          <p:cNvSpPr>
            <a:spLocks noGrp="1"/>
          </p:cNvSpPr>
          <p:nvPr>
            <p:ph type="ctrTitle"/>
          </p:nvPr>
        </p:nvSpPr>
        <p:spPr>
          <a:xfrm>
            <a:off x="466998" y="810357"/>
            <a:ext cx="11261452" cy="524156"/>
          </a:xfrm>
        </p:spPr>
        <p:txBody>
          <a:bodyPr/>
          <a:lstStyle/>
          <a:p>
            <a:r>
              <a:rPr lang="en-US" sz="4000" dirty="0" err="1"/>
              <a:t>Ongezeko</a:t>
            </a:r>
            <a:r>
              <a:rPr lang="en-US" sz="4000" dirty="0"/>
              <a:t> la </a:t>
            </a:r>
            <a:r>
              <a:rPr lang="en-US" sz="4000" dirty="0" err="1"/>
              <a:t>joto</a:t>
            </a:r>
            <a:r>
              <a:rPr lang="en-US" sz="4000" dirty="0"/>
              <a:t> la </a:t>
            </a:r>
            <a:r>
              <a:rPr lang="en-US" sz="4000" dirty="0" err="1"/>
              <a:t>sentigredi</a:t>
            </a:r>
            <a:r>
              <a:rPr lang="en-US" sz="4000" dirty="0"/>
              <a:t> </a:t>
            </a:r>
            <a:r>
              <a:rPr lang="en-US" sz="4000" dirty="0" err="1"/>
              <a:t>tano</a:t>
            </a:r>
            <a:r>
              <a:rPr lang="en-US" sz="4000" dirty="0"/>
              <a:t> (au 2.7ºF)</a:t>
            </a:r>
          </a:p>
        </p:txBody>
      </p:sp>
      <p:graphicFrame>
        <p:nvGraphicFramePr>
          <p:cNvPr id="4" name="Content Placeholder 3">
            <a:extLst>
              <a:ext uri="{FF2B5EF4-FFF2-40B4-BE49-F238E27FC236}">
                <a16:creationId xmlns:a16="http://schemas.microsoft.com/office/drawing/2014/main" xmlns="" id="{2EF0E435-3F18-294B-9A6A-79292882A431}"/>
              </a:ext>
            </a:extLst>
          </p:cNvPr>
          <p:cNvGraphicFramePr>
            <a:graphicFrameLocks noGrp="1"/>
          </p:cNvGraphicFramePr>
          <p:nvPr>
            <p:ph idx="1"/>
            <p:extLst>
              <p:ext uri="{D42A27DB-BD31-4B8C-83A1-F6EECF244321}">
                <p14:modId xmlns:p14="http://schemas.microsoft.com/office/powerpoint/2010/main" val="1317130081"/>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238DFFAB-3327-1E4F-AC17-75E00C36C31E}"/>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8247148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694FA-55C3-454B-9634-17736E1F574A}"/>
              </a:ext>
            </a:extLst>
          </p:cNvPr>
          <p:cNvSpPr>
            <a:spLocks noGrp="1"/>
          </p:cNvSpPr>
          <p:nvPr>
            <p:ph type="ctrTitle"/>
          </p:nvPr>
        </p:nvSpPr>
        <p:spPr>
          <a:xfrm>
            <a:off x="299255" y="660139"/>
            <a:ext cx="11261452" cy="524156"/>
          </a:xfrm>
        </p:spPr>
        <p:txBody>
          <a:bodyPr/>
          <a:lstStyle/>
          <a:p>
            <a:r>
              <a:rPr lang="en-US" sz="3600" dirty="0" err="1"/>
              <a:t>Ongezeko</a:t>
            </a:r>
            <a:r>
              <a:rPr lang="en-US" sz="3600" dirty="0"/>
              <a:t> la </a:t>
            </a:r>
            <a:r>
              <a:rPr lang="en-US" sz="3600" dirty="0" err="1"/>
              <a:t>joto</a:t>
            </a:r>
            <a:r>
              <a:rPr lang="en-US" sz="3600" dirty="0"/>
              <a:t> la </a:t>
            </a:r>
            <a:r>
              <a:rPr lang="en-US" sz="3600" dirty="0" err="1"/>
              <a:t>sentigredi</a:t>
            </a:r>
            <a:r>
              <a:rPr lang="en-US" sz="3600" dirty="0"/>
              <a:t> </a:t>
            </a:r>
            <a:r>
              <a:rPr lang="en-US" sz="3600" dirty="0" err="1"/>
              <a:t>mbili</a:t>
            </a:r>
            <a:r>
              <a:rPr lang="en-US" sz="3600" dirty="0"/>
              <a:t> (2ºC) au 3.6ºF</a:t>
            </a:r>
          </a:p>
        </p:txBody>
      </p:sp>
      <p:graphicFrame>
        <p:nvGraphicFramePr>
          <p:cNvPr id="4" name="Content Placeholder 3">
            <a:extLst>
              <a:ext uri="{FF2B5EF4-FFF2-40B4-BE49-F238E27FC236}">
                <a16:creationId xmlns:a16="http://schemas.microsoft.com/office/drawing/2014/main" xmlns="" id="{2EF0E435-3F18-294B-9A6A-79292882A431}"/>
              </a:ext>
            </a:extLst>
          </p:cNvPr>
          <p:cNvGraphicFramePr>
            <a:graphicFrameLocks noGrp="1"/>
          </p:cNvGraphicFramePr>
          <p:nvPr>
            <p:ph idx="1"/>
            <p:extLst>
              <p:ext uri="{D42A27DB-BD31-4B8C-83A1-F6EECF244321}">
                <p14:modId xmlns:p14="http://schemas.microsoft.com/office/powerpoint/2010/main" val="2138614599"/>
              </p:ext>
            </p:extLst>
          </p:nvPr>
        </p:nvGraphicFramePr>
        <p:xfrm>
          <a:off x="466725" y="1222913"/>
          <a:ext cx="11261725" cy="5397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5DDF258E-38A2-9D4E-A6F2-ED92E70013D2}"/>
              </a:ext>
            </a:extLst>
          </p:cNvPr>
          <p:cNvPicPr>
            <a:picLocks noChangeAspect="1"/>
          </p:cNvPicPr>
          <p:nvPr/>
        </p:nvPicPr>
        <p:blipFill>
          <a:blip r:embed="rId8"/>
          <a:stretch>
            <a:fillRect/>
          </a:stretch>
        </p:blipFill>
        <p:spPr>
          <a:xfrm>
            <a:off x="10496159" y="45449"/>
            <a:ext cx="1530585" cy="576072"/>
          </a:xfrm>
          <a:prstGeom prst="rect">
            <a:avLst/>
          </a:prstGeom>
        </p:spPr>
      </p:pic>
    </p:spTree>
    <p:extLst>
      <p:ext uri="{BB962C8B-B14F-4D97-AF65-F5344CB8AC3E}">
        <p14:creationId xmlns:p14="http://schemas.microsoft.com/office/powerpoint/2010/main" val="1342113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694FA-55C3-454B-9634-17736E1F574A}"/>
              </a:ext>
            </a:extLst>
          </p:cNvPr>
          <p:cNvSpPr>
            <a:spLocks noGrp="1"/>
          </p:cNvSpPr>
          <p:nvPr>
            <p:ph type="ctrTitle"/>
          </p:nvPr>
        </p:nvSpPr>
        <p:spPr/>
        <p:txBody>
          <a:bodyPr/>
          <a:lstStyle/>
          <a:p>
            <a:r>
              <a:rPr lang="en-US" sz="5000" dirty="0" err="1"/>
              <a:t>Ongezeko</a:t>
            </a:r>
            <a:r>
              <a:rPr lang="en-US" sz="5000" dirty="0"/>
              <a:t> la </a:t>
            </a:r>
            <a:r>
              <a:rPr lang="en-US" sz="5000" dirty="0" err="1"/>
              <a:t>joto</a:t>
            </a:r>
            <a:r>
              <a:rPr lang="en-US" sz="5000" dirty="0"/>
              <a:t> la 3ºC (au 5.4ºF)</a:t>
            </a:r>
          </a:p>
        </p:txBody>
      </p:sp>
      <p:graphicFrame>
        <p:nvGraphicFramePr>
          <p:cNvPr id="4" name="Content Placeholder 3">
            <a:extLst>
              <a:ext uri="{FF2B5EF4-FFF2-40B4-BE49-F238E27FC236}">
                <a16:creationId xmlns:a16="http://schemas.microsoft.com/office/drawing/2014/main" xmlns="" id="{2EF0E435-3F18-294B-9A6A-79292882A431}"/>
              </a:ext>
            </a:extLst>
          </p:cNvPr>
          <p:cNvGraphicFramePr>
            <a:graphicFrameLocks noGrp="1"/>
          </p:cNvGraphicFramePr>
          <p:nvPr>
            <p:ph idx="1"/>
            <p:extLst>
              <p:ext uri="{D42A27DB-BD31-4B8C-83A1-F6EECF244321}">
                <p14:modId xmlns:p14="http://schemas.microsoft.com/office/powerpoint/2010/main" val="2274267303"/>
              </p:ext>
            </p:extLst>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3558351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694FA-55C3-454B-9634-17736E1F574A}"/>
              </a:ext>
            </a:extLst>
          </p:cNvPr>
          <p:cNvSpPr>
            <a:spLocks noGrp="1"/>
          </p:cNvSpPr>
          <p:nvPr>
            <p:ph type="ctrTitle"/>
          </p:nvPr>
        </p:nvSpPr>
        <p:spPr/>
        <p:txBody>
          <a:bodyPr/>
          <a:lstStyle/>
          <a:p>
            <a:r>
              <a:rPr lang="en-US" sz="5000" dirty="0" err="1"/>
              <a:t>Ongezeko</a:t>
            </a:r>
            <a:r>
              <a:rPr lang="en-US" sz="5000" dirty="0"/>
              <a:t> la </a:t>
            </a:r>
            <a:r>
              <a:rPr lang="en-US" sz="5000" dirty="0" err="1"/>
              <a:t>joto</a:t>
            </a:r>
            <a:r>
              <a:rPr lang="en-US" sz="5000" dirty="0"/>
              <a:t> la 4+ºC (au 7.2+ºF)</a:t>
            </a:r>
          </a:p>
        </p:txBody>
      </p:sp>
      <p:graphicFrame>
        <p:nvGraphicFramePr>
          <p:cNvPr id="4" name="Content Placeholder 3">
            <a:extLst>
              <a:ext uri="{FF2B5EF4-FFF2-40B4-BE49-F238E27FC236}">
                <a16:creationId xmlns:a16="http://schemas.microsoft.com/office/drawing/2014/main" xmlns="" id="{2EF0E435-3F18-294B-9A6A-79292882A431}"/>
              </a:ext>
            </a:extLst>
          </p:cNvPr>
          <p:cNvGraphicFramePr>
            <a:graphicFrameLocks noGrp="1"/>
          </p:cNvGraphicFramePr>
          <p:nvPr>
            <p:ph idx="1"/>
            <p:extLst>
              <p:ext uri="{D42A27DB-BD31-4B8C-83A1-F6EECF244321}">
                <p14:modId xmlns:p14="http://schemas.microsoft.com/office/powerpoint/2010/main" val="1769832445"/>
              </p:ext>
            </p:extLst>
          </p:nvPr>
        </p:nvGraphicFramePr>
        <p:xfrm>
          <a:off x="466725" y="1417638"/>
          <a:ext cx="11261725" cy="5317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002E86C6-71B7-1F49-B7BF-3D30E157AE26}"/>
              </a:ext>
            </a:extLst>
          </p:cNvPr>
          <p:cNvPicPr>
            <a:picLocks noChangeAspect="1"/>
          </p:cNvPicPr>
          <p:nvPr/>
        </p:nvPicPr>
        <p:blipFill>
          <a:blip r:embed="rId8"/>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1185937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3798" y="2466377"/>
            <a:ext cx="4302956" cy="623248"/>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Nchi</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zilizo</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endelea</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57329" y="3187345"/>
            <a:ext cx="4289425" cy="3143250"/>
          </a:xfrm>
        </p:spPr>
        <p:txBody>
          <a:bodyPr>
            <a:noAutofit/>
          </a:bodyPr>
          <a:lstStyle/>
          <a:p>
            <a:pPr marL="0" indent="0">
              <a:buNone/>
            </a:pPr>
            <a:r>
              <a:rPr lang="en-US" sz="2200" b="1" i="1" dirty="0" err="1"/>
              <a:t>Viongozi</a:t>
            </a:r>
            <a:r>
              <a:rPr lang="en-US" sz="2200" b="1" i="1" dirty="0"/>
              <a:t> wa:</a:t>
            </a:r>
          </a:p>
          <a:p>
            <a:pPr lvl="1">
              <a:spcBef>
                <a:spcPts val="0"/>
              </a:spcBef>
            </a:pPr>
            <a:r>
              <a:rPr lang="en-US" sz="2200" dirty="0"/>
              <a:t>Australia</a:t>
            </a:r>
          </a:p>
          <a:p>
            <a:pPr lvl="1">
              <a:spcBef>
                <a:spcPts val="0"/>
              </a:spcBef>
            </a:pPr>
            <a:r>
              <a:rPr lang="en-US" sz="2200" dirty="0"/>
              <a:t>Canada</a:t>
            </a:r>
          </a:p>
          <a:p>
            <a:pPr lvl="1">
              <a:spcBef>
                <a:spcPts val="0"/>
              </a:spcBef>
            </a:pPr>
            <a:r>
              <a:rPr lang="en-US" sz="2200" dirty="0"/>
              <a:t>Umoja wa </a:t>
            </a:r>
            <a:r>
              <a:rPr lang="en-US" sz="2200" dirty="0" err="1"/>
              <a:t>Ulaya</a:t>
            </a:r>
            <a:endParaRPr lang="en-US" sz="2200" dirty="0"/>
          </a:p>
          <a:p>
            <a:pPr lvl="1">
              <a:spcBef>
                <a:spcPts val="0"/>
              </a:spcBef>
            </a:pPr>
            <a:r>
              <a:rPr lang="en-US" sz="2200" dirty="0" err="1"/>
              <a:t>Japani</a:t>
            </a:r>
            <a:endParaRPr lang="en-US" sz="2200" dirty="0"/>
          </a:p>
          <a:p>
            <a:pPr lvl="1">
              <a:spcBef>
                <a:spcPts val="0"/>
              </a:spcBef>
            </a:pPr>
            <a:r>
              <a:rPr lang="en-US" sz="2200" dirty="0"/>
              <a:t>New Zealand</a:t>
            </a:r>
          </a:p>
          <a:p>
            <a:pPr lvl="1">
              <a:spcBef>
                <a:spcPts val="0"/>
              </a:spcBef>
            </a:pPr>
            <a:r>
              <a:rPr lang="en-US" sz="2200" dirty="0" err="1"/>
              <a:t>Urusi</a:t>
            </a:r>
            <a:r>
              <a:rPr lang="en-US" sz="2200" dirty="0"/>
              <a:t> &amp; </a:t>
            </a:r>
            <a:r>
              <a:rPr lang="en-US" sz="2200" dirty="0" err="1"/>
              <a:t>jamuhuri</a:t>
            </a:r>
            <a:r>
              <a:rPr lang="en-US" sz="2200" dirty="0"/>
              <a:t> </a:t>
            </a:r>
            <a:r>
              <a:rPr lang="en-US" sz="2200" dirty="0" err="1"/>
              <a:t>ya</a:t>
            </a:r>
            <a:r>
              <a:rPr lang="en-US" sz="2200" dirty="0"/>
              <a:t> </a:t>
            </a:r>
            <a:r>
              <a:rPr lang="en-US" sz="2200" dirty="0" err="1"/>
              <a:t>Sovieti</a:t>
            </a:r>
            <a:r>
              <a:rPr lang="en-US" sz="2200" dirty="0"/>
              <a:t> </a:t>
            </a:r>
            <a:r>
              <a:rPr lang="en-US" sz="2200" dirty="0" err="1"/>
              <a:t>ya</a:t>
            </a:r>
            <a:r>
              <a:rPr lang="en-US" sz="2200" dirty="0"/>
              <a:t> Zamani</a:t>
            </a:r>
          </a:p>
          <a:p>
            <a:pPr lvl="1">
              <a:spcBef>
                <a:spcPts val="0"/>
              </a:spcBef>
            </a:pPr>
            <a:r>
              <a:rPr lang="en-US" sz="2200" dirty="0"/>
              <a:t>Korea </a:t>
            </a:r>
            <a:r>
              <a:rPr lang="en-US" sz="2200" dirty="0" err="1"/>
              <a:t>Kusini</a:t>
            </a:r>
            <a:endParaRPr lang="en-US" sz="2200" dirty="0"/>
          </a:p>
          <a:p>
            <a:pPr lvl="1">
              <a:spcBef>
                <a:spcPts val="0"/>
              </a:spcBef>
            </a:pPr>
            <a:r>
              <a:rPr lang="en-US" sz="2200" dirty="0" err="1"/>
              <a:t>Marekani</a:t>
            </a:r>
            <a:endParaRPr lang="en-US" sz="2200" dirty="0"/>
          </a:p>
          <a:p>
            <a:pPr lvl="1">
              <a:spcAft>
                <a:spcPts val="450"/>
              </a:spcAft>
            </a:pPr>
            <a:endParaRPr lang="en-US" sz="2250" dirty="0"/>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xmlns=""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816" y="300291"/>
            <a:ext cx="3843867" cy="2068366"/>
          </a:xfrm>
          <a:prstGeom prst="rect">
            <a:avLst/>
          </a:prstGeom>
          <a:noFill/>
          <a:ln w="31750">
            <a:solidFill>
              <a:srgbClr val="828282"/>
            </a:solidFill>
          </a:ln>
        </p:spPr>
      </p:pic>
      <p:pic>
        <p:nvPicPr>
          <p:cNvPr id="2" name="Picture 1">
            <a:extLst>
              <a:ext uri="{FF2B5EF4-FFF2-40B4-BE49-F238E27FC236}">
                <a16:creationId xmlns:a16="http://schemas.microsoft.com/office/drawing/2014/main" xmlns=""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103" y="4479300"/>
            <a:ext cx="3577489" cy="2378701"/>
          </a:xfrm>
          <a:prstGeom prst="rect">
            <a:avLst/>
          </a:prstGeom>
        </p:spPr>
      </p:pic>
      <p:pic>
        <p:nvPicPr>
          <p:cNvPr id="3" name="Picture 2">
            <a:extLst>
              <a:ext uri="{FF2B5EF4-FFF2-40B4-BE49-F238E27FC236}">
                <a16:creationId xmlns:a16="http://schemas.microsoft.com/office/drawing/2014/main" xmlns=""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03" y="2226666"/>
            <a:ext cx="3577489" cy="2392149"/>
          </a:xfrm>
          <a:prstGeom prst="rect">
            <a:avLst/>
          </a:prstGeom>
        </p:spPr>
      </p:pic>
      <p:pic>
        <p:nvPicPr>
          <p:cNvPr id="7" name="Picture 6">
            <a:extLst>
              <a:ext uri="{FF2B5EF4-FFF2-40B4-BE49-F238E27FC236}">
                <a16:creationId xmlns:a16="http://schemas.microsoft.com/office/drawing/2014/main" xmlns=""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5409" y="6548"/>
            <a:ext cx="2757803" cy="2266992"/>
          </a:xfrm>
          <a:prstGeom prst="rect">
            <a:avLst/>
          </a:prstGeom>
        </p:spPr>
      </p:pic>
      <p:pic>
        <p:nvPicPr>
          <p:cNvPr id="9" name="Picture 8">
            <a:extLst>
              <a:ext uri="{FF2B5EF4-FFF2-40B4-BE49-F238E27FC236}">
                <a16:creationId xmlns:a16="http://schemas.microsoft.com/office/drawing/2014/main" xmlns=""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5622" y="1"/>
            <a:ext cx="3566378" cy="2231044"/>
          </a:xfrm>
          <a:prstGeom prst="rect">
            <a:avLst/>
          </a:prstGeom>
        </p:spPr>
      </p:pic>
      <p:pic>
        <p:nvPicPr>
          <p:cNvPr id="8" name="Picture 7">
            <a:extLst>
              <a:ext uri="{FF2B5EF4-FFF2-40B4-BE49-F238E27FC236}">
                <a16:creationId xmlns:a16="http://schemas.microsoft.com/office/drawing/2014/main" xmlns=""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65409" y="4618814"/>
            <a:ext cx="2756077" cy="2258903"/>
          </a:xfrm>
          <a:prstGeom prst="rect">
            <a:avLst/>
          </a:prstGeom>
        </p:spPr>
      </p:pic>
      <p:pic>
        <p:nvPicPr>
          <p:cNvPr id="4" name="Picture 3">
            <a:extLst>
              <a:ext uri="{FF2B5EF4-FFF2-40B4-BE49-F238E27FC236}">
                <a16:creationId xmlns:a16="http://schemas.microsoft.com/office/drawing/2014/main" xmlns=""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69546" y="2209777"/>
            <a:ext cx="2751940" cy="2409038"/>
          </a:xfrm>
          <a:prstGeom prst="rect">
            <a:avLst/>
          </a:prstGeom>
        </p:spPr>
      </p:pic>
    </p:spTree>
    <p:extLst>
      <p:ext uri="{BB962C8B-B14F-4D97-AF65-F5344CB8AC3E}">
        <p14:creationId xmlns:p14="http://schemas.microsoft.com/office/powerpoint/2010/main" val="1741738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D9AAF94-E24E-D240-8E67-72E9E4833D40}"/>
              </a:ext>
            </a:extLst>
          </p:cNvPr>
          <p:cNvPicPr>
            <a:picLocks noChangeAspect="1"/>
          </p:cNvPicPr>
          <p:nvPr/>
        </p:nvPicPr>
        <p:blipFill>
          <a:blip r:embed="rId3"/>
          <a:stretch>
            <a:fillRect/>
          </a:stretch>
        </p:blipFill>
        <p:spPr>
          <a:xfrm>
            <a:off x="8403053" y="0"/>
            <a:ext cx="3788948" cy="2528497"/>
          </a:xfrm>
          <a:prstGeom prst="rect">
            <a:avLst/>
          </a:prstGeom>
        </p:spPr>
      </p:pic>
      <p:sp>
        <p:nvSpPr>
          <p:cNvPr id="5" name="Text Box 3"/>
          <p:cNvSpPr txBox="1"/>
          <p:nvPr/>
        </p:nvSpPr>
        <p:spPr>
          <a:xfrm>
            <a:off x="703470" y="2579420"/>
            <a:ext cx="4102933" cy="1177245"/>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Nchi</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zinazo</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kua</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kwa</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kasi</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919083" y="3756665"/>
            <a:ext cx="4972050" cy="2571750"/>
          </a:xfrm>
        </p:spPr>
        <p:txBody>
          <a:bodyPr>
            <a:noAutofit/>
          </a:bodyPr>
          <a:lstStyle/>
          <a:p>
            <a:pPr marL="0" indent="0">
              <a:buNone/>
            </a:pPr>
            <a:r>
              <a:rPr lang="en-US" sz="2200" b="1" i="1" dirty="0" err="1"/>
              <a:t>Viongozi</a:t>
            </a:r>
            <a:r>
              <a:rPr lang="en-US" sz="2200" b="1" i="1" dirty="0"/>
              <a:t> wa:</a:t>
            </a:r>
          </a:p>
          <a:p>
            <a:pPr lvl="1">
              <a:spcBef>
                <a:spcPts val="0"/>
              </a:spcBef>
            </a:pPr>
            <a:r>
              <a:rPr lang="en-US" sz="2200" dirty="0"/>
              <a:t>China</a:t>
            </a:r>
          </a:p>
          <a:p>
            <a:pPr lvl="1">
              <a:spcBef>
                <a:spcPts val="0"/>
              </a:spcBef>
            </a:pPr>
            <a:r>
              <a:rPr lang="en-US" sz="2200" dirty="0"/>
              <a:t>India</a:t>
            </a:r>
          </a:p>
          <a:p>
            <a:pPr lvl="1">
              <a:spcBef>
                <a:spcPts val="0"/>
              </a:spcBef>
            </a:pPr>
            <a:r>
              <a:rPr lang="en-US" sz="2200" dirty="0"/>
              <a:t>Indonesia</a:t>
            </a:r>
          </a:p>
          <a:p>
            <a:pPr lvl="1">
              <a:spcBef>
                <a:spcPts val="0"/>
              </a:spcBef>
            </a:pPr>
            <a:r>
              <a:rPr lang="en-US" sz="2200" dirty="0"/>
              <a:t>Brazil</a:t>
            </a:r>
          </a:p>
          <a:p>
            <a:pPr lvl="1">
              <a:spcBef>
                <a:spcPts val="0"/>
              </a:spcBef>
            </a:pPr>
            <a:r>
              <a:rPr lang="en-US" sz="2200" dirty="0"/>
              <a:t>Mexico</a:t>
            </a:r>
          </a:p>
          <a:p>
            <a:pPr lvl="1">
              <a:spcAft>
                <a:spcPts val="450"/>
              </a:spcAft>
            </a:pPr>
            <a:r>
              <a:rPr lang="en-US" sz="2200" dirty="0"/>
              <a:t>Afrika </a:t>
            </a:r>
            <a:r>
              <a:rPr lang="en-US" sz="2200" dirty="0" err="1"/>
              <a:t>kusini</a:t>
            </a:r>
            <a:endParaRPr lang="en-US" sz="2200" dirty="0"/>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xmlns="" id="{BA2C4ED8-FE38-B347-9717-5D358875F3C8}"/>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53818" y="336135"/>
            <a:ext cx="3999161" cy="2150240"/>
          </a:xfrm>
          <a:prstGeom prst="rect">
            <a:avLst/>
          </a:prstGeom>
          <a:noFill/>
          <a:ln w="31750">
            <a:solidFill>
              <a:schemeClr val="bg1">
                <a:lumMod val="50000"/>
              </a:schemeClr>
            </a:solidFill>
          </a:ln>
        </p:spPr>
      </p:pic>
      <p:pic>
        <p:nvPicPr>
          <p:cNvPr id="3" name="Picture 2">
            <a:extLst>
              <a:ext uri="{FF2B5EF4-FFF2-40B4-BE49-F238E27FC236}">
                <a16:creationId xmlns:a16="http://schemas.microsoft.com/office/drawing/2014/main" xmlns=""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2735"/>
          </a:xfrm>
          <a:prstGeom prst="rect">
            <a:avLst/>
          </a:prstGeom>
        </p:spPr>
      </p:pic>
      <p:pic>
        <p:nvPicPr>
          <p:cNvPr id="2" name="Picture 1">
            <a:extLst>
              <a:ext uri="{FF2B5EF4-FFF2-40B4-BE49-F238E27FC236}">
                <a16:creationId xmlns:a16="http://schemas.microsoft.com/office/drawing/2014/main" xmlns=""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xmlns=""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xmlns=""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xmlns=""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70943"/>
            <a:ext cx="2767356" cy="1982557"/>
          </a:xfrm>
          <a:prstGeom prst="rect">
            <a:avLst/>
          </a:prstGeom>
        </p:spPr>
      </p:pic>
    </p:spTree>
    <p:extLst>
      <p:ext uri="{BB962C8B-B14F-4D97-AF65-F5344CB8AC3E}">
        <p14:creationId xmlns:p14="http://schemas.microsoft.com/office/powerpoint/2010/main" val="12852600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0026B8-2C4B-7D4A-94E8-862F741B4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sp>
        <p:nvSpPr>
          <p:cNvPr id="5" name="Text Box 3"/>
          <p:cNvSpPr txBox="1"/>
          <p:nvPr/>
        </p:nvSpPr>
        <p:spPr>
          <a:xfrm>
            <a:off x="304801" y="2564419"/>
            <a:ext cx="4811486" cy="623248"/>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Nchi</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zinazoendelea</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582804" y="3236697"/>
            <a:ext cx="3625850" cy="2838450"/>
          </a:xfrm>
        </p:spPr>
        <p:txBody>
          <a:bodyPr>
            <a:noAutofit/>
          </a:bodyPr>
          <a:lstStyle/>
          <a:p>
            <a:pPr marL="0" indent="0">
              <a:buNone/>
            </a:pPr>
            <a:r>
              <a:rPr lang="en-US" sz="2250" b="1" dirty="0" err="1"/>
              <a:t>Viongozi</a:t>
            </a:r>
            <a:r>
              <a:rPr lang="en-US" sz="2250" b="1" dirty="0"/>
              <a:t> </a:t>
            </a:r>
            <a:r>
              <a:rPr lang="en-US" sz="2250" b="1" dirty="0" err="1"/>
              <a:t>zaidi</a:t>
            </a:r>
            <a:r>
              <a:rPr lang="en-US" sz="2250" b="1" dirty="0"/>
              <a:t> </a:t>
            </a:r>
            <a:r>
              <a:rPr lang="en-US" sz="2250" b="1" dirty="0" err="1"/>
              <a:t>ya</a:t>
            </a:r>
            <a:r>
              <a:rPr lang="en-US" sz="2250" b="1" dirty="0"/>
              <a:t> </a:t>
            </a:r>
            <a:r>
              <a:rPr lang="en-US" sz="2250" b="1" dirty="0" err="1"/>
              <a:t>mataifa</a:t>
            </a:r>
            <a:r>
              <a:rPr lang="en-US" sz="2250" b="1" dirty="0"/>
              <a:t> 100</a:t>
            </a:r>
          </a:p>
          <a:p>
            <a:pPr lvl="1">
              <a:spcBef>
                <a:spcPts val="0"/>
              </a:spcBef>
            </a:pPr>
            <a:r>
              <a:rPr lang="en-US" sz="2250" dirty="0"/>
              <a:t>Afrika</a:t>
            </a:r>
          </a:p>
          <a:p>
            <a:pPr lvl="1">
              <a:spcBef>
                <a:spcPts val="0"/>
              </a:spcBef>
            </a:pPr>
            <a:r>
              <a:rPr lang="en-US" sz="2250" dirty="0"/>
              <a:t>Amerika </a:t>
            </a:r>
            <a:r>
              <a:rPr lang="en-US" sz="2250" dirty="0" err="1"/>
              <a:t>ya</a:t>
            </a:r>
            <a:r>
              <a:rPr lang="en-US" sz="2250" dirty="0"/>
              <a:t> </a:t>
            </a:r>
            <a:r>
              <a:rPr lang="en-US" sz="2250" dirty="0" err="1"/>
              <a:t>kati</a:t>
            </a:r>
            <a:r>
              <a:rPr lang="en-US" sz="2250" dirty="0"/>
              <a:t> </a:t>
            </a:r>
            <a:r>
              <a:rPr lang="en-US" sz="2250" dirty="0" err="1"/>
              <a:t>na</a:t>
            </a:r>
            <a:r>
              <a:rPr lang="en-US" sz="2250" dirty="0"/>
              <a:t> </a:t>
            </a:r>
            <a:r>
              <a:rPr lang="en-US" sz="2250" dirty="0" err="1"/>
              <a:t>Latini</a:t>
            </a:r>
            <a:endParaRPr lang="en-US" sz="2250" dirty="0"/>
          </a:p>
          <a:p>
            <a:pPr lvl="1">
              <a:spcBef>
                <a:spcPts val="0"/>
              </a:spcBef>
            </a:pPr>
            <a:r>
              <a:rPr lang="en-US" sz="2250" dirty="0"/>
              <a:t>Asia </a:t>
            </a:r>
            <a:r>
              <a:rPr lang="en-US" sz="2250" dirty="0" err="1"/>
              <a:t>ya</a:t>
            </a:r>
            <a:r>
              <a:rPr lang="en-US" sz="2250" dirty="0"/>
              <a:t> </a:t>
            </a:r>
            <a:r>
              <a:rPr lang="en-US" sz="2250" dirty="0" err="1"/>
              <a:t>kusini</a:t>
            </a:r>
            <a:r>
              <a:rPr lang="en-US" sz="2250" dirty="0"/>
              <a:t> </a:t>
            </a:r>
            <a:r>
              <a:rPr lang="en-US" sz="2250" dirty="0" err="1"/>
              <a:t>na</a:t>
            </a:r>
            <a:r>
              <a:rPr lang="en-US" sz="2250" dirty="0"/>
              <a:t> </a:t>
            </a:r>
            <a:r>
              <a:rPr lang="en-US" sz="2250" dirty="0" err="1"/>
              <a:t>kusini</a:t>
            </a:r>
            <a:r>
              <a:rPr lang="en-US" sz="2250" dirty="0"/>
              <a:t> </a:t>
            </a:r>
            <a:r>
              <a:rPr lang="en-US" sz="2250" dirty="0" err="1"/>
              <a:t>mashariki</a:t>
            </a:r>
            <a:endParaRPr lang="en-US" sz="2250" dirty="0"/>
          </a:p>
          <a:p>
            <a:pPr lvl="1">
              <a:spcBef>
                <a:spcPts val="0"/>
              </a:spcBef>
            </a:pPr>
            <a:r>
              <a:rPr lang="en-US" sz="2250" dirty="0" err="1"/>
              <a:t>Mashariki</a:t>
            </a:r>
            <a:r>
              <a:rPr lang="en-US" sz="2250" dirty="0"/>
              <a:t> </a:t>
            </a:r>
            <a:r>
              <a:rPr lang="en-US" sz="2250" dirty="0" err="1"/>
              <a:t>ya</a:t>
            </a:r>
            <a:r>
              <a:rPr lang="en-US" sz="2250" dirty="0"/>
              <a:t> </a:t>
            </a:r>
            <a:r>
              <a:rPr lang="en-US" sz="2250" dirty="0" err="1"/>
              <a:t>kati</a:t>
            </a:r>
            <a:endParaRPr lang="en-US" sz="2250" dirty="0"/>
          </a:p>
          <a:p>
            <a:pPr lvl="1">
              <a:spcBef>
                <a:spcPts val="0"/>
              </a:spcBef>
            </a:pPr>
            <a:r>
              <a:rPr lang="en-US" sz="2250" dirty="0" err="1"/>
              <a:t>Majimbo</a:t>
            </a:r>
            <a:r>
              <a:rPr lang="en-US" sz="2250" dirty="0"/>
              <a:t> </a:t>
            </a:r>
            <a:r>
              <a:rPr lang="en-US" sz="2250" dirty="0" err="1"/>
              <a:t>ya</a:t>
            </a:r>
            <a:r>
              <a:rPr lang="en-US" sz="2250" dirty="0"/>
              <a:t> </a:t>
            </a:r>
            <a:r>
              <a:rPr lang="en-US" sz="2250" dirty="0" err="1"/>
              <a:t>Visiwa</a:t>
            </a:r>
            <a:r>
              <a:rPr lang="en-US" sz="2250" dirty="0"/>
              <a:t> </a:t>
            </a:r>
            <a:r>
              <a:rPr lang="en-US" sz="2250" dirty="0" err="1"/>
              <a:t>Vidogo</a:t>
            </a:r>
            <a:r>
              <a:rPr lang="en-US" sz="2250" dirty="0"/>
              <a:t> </a:t>
            </a:r>
            <a:r>
              <a:rPr lang="en-US" sz="2250" dirty="0" err="1"/>
              <a:t>vidogo</a:t>
            </a:r>
            <a:endParaRPr lang="en-US" sz="2250" dirty="0"/>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xmlns="" id="{72FF3244-D320-904E-98FE-50BC9876258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19962" y="623125"/>
            <a:ext cx="3429303" cy="1778428"/>
          </a:xfrm>
          <a:prstGeom prst="rect">
            <a:avLst/>
          </a:prstGeom>
          <a:noFill/>
          <a:ln w="31750">
            <a:noFill/>
          </a:ln>
          <a:effectLst/>
        </p:spPr>
      </p:pic>
      <p:pic>
        <p:nvPicPr>
          <p:cNvPr id="10" name="Picture 9">
            <a:extLst>
              <a:ext uri="{FF2B5EF4-FFF2-40B4-BE49-F238E27FC236}">
                <a16:creationId xmlns:a16="http://schemas.microsoft.com/office/drawing/2014/main" xmlns=""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xmlns=""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xmlns=""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xmlns=""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xmlns=""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spTree>
    <p:extLst>
      <p:ext uri="{BB962C8B-B14F-4D97-AF65-F5344CB8AC3E}">
        <p14:creationId xmlns:p14="http://schemas.microsoft.com/office/powerpoint/2010/main" val="29592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400" y="763778"/>
            <a:ext cx="9692640" cy="2881790"/>
          </a:xfrm>
        </p:spPr>
        <p:txBody>
          <a:bodyPr>
            <a:noAutofit/>
          </a:bodyPr>
          <a:lstStyle/>
          <a:p>
            <a:pPr marL="0" indent="0">
              <a:buNone/>
            </a:pPr>
            <a:r>
              <a:rPr lang="en-US" sz="4800" i="1" dirty="0" err="1" smtClean="0">
                <a:latin typeface="Helvetica Light Oblique" panose="020B0403020202020204" pitchFamily="34" charset="0"/>
              </a:rPr>
              <a:t>Tutafakari</a:t>
            </a:r>
            <a:r>
              <a:rPr lang="en-US" sz="4800" i="1" dirty="0" smtClean="0">
                <a:latin typeface="Helvetica Light Oblique" panose="020B0403020202020204" pitchFamily="34" charset="0"/>
              </a:rPr>
              <a:t> </a:t>
            </a:r>
            <a:r>
              <a:rPr lang="en-US" sz="4800" i="1" dirty="0" err="1">
                <a:latin typeface="Helvetica Light Oblique" panose="020B0403020202020204" pitchFamily="34" charset="0"/>
              </a:rPr>
              <a:t>kwa</a:t>
            </a:r>
            <a:r>
              <a:rPr lang="en-US" sz="4800" i="1" dirty="0">
                <a:latin typeface="Helvetica Light Oblique" panose="020B0403020202020204" pitchFamily="34" charset="0"/>
              </a:rPr>
              <a:t> </a:t>
            </a:r>
            <a:r>
              <a:rPr lang="en-US" sz="4800" i="1" dirty="0" err="1">
                <a:latin typeface="Helvetica Light Oblique" panose="020B0403020202020204" pitchFamily="34" charset="0"/>
              </a:rPr>
              <a:t>ufupi</a:t>
            </a:r>
            <a:r>
              <a:rPr lang="en-US" sz="4800" i="1" dirty="0">
                <a:latin typeface="Helvetica Light Oblique" panose="020B0403020202020204" pitchFamily="34" charset="0"/>
              </a:rPr>
              <a:t> </a:t>
            </a:r>
            <a:r>
              <a:rPr lang="en-US" sz="4800" i="1" dirty="0" err="1">
                <a:latin typeface="Helvetica Light Oblique" panose="020B0403020202020204" pitchFamily="34" charset="0"/>
              </a:rPr>
              <a:t>kuhusu</a:t>
            </a:r>
            <a:r>
              <a:rPr lang="en-US" sz="4800" i="1" dirty="0">
                <a:latin typeface="Helvetica Light Oblique" panose="020B0403020202020204" pitchFamily="34" charset="0"/>
              </a:rPr>
              <a:t> </a:t>
            </a:r>
            <a:r>
              <a:rPr lang="en-US" sz="4800" i="1" dirty="0" err="1">
                <a:latin typeface="Helvetica Light Oblique" panose="020B0403020202020204" pitchFamily="34" charset="0"/>
              </a:rPr>
              <a:t>sayansi</a:t>
            </a:r>
            <a:r>
              <a:rPr lang="en-US" sz="4800" i="1" dirty="0">
                <a:latin typeface="Helvetica Light Oblique" panose="020B0403020202020204" pitchFamily="34" charset="0"/>
              </a:rPr>
              <a:t> </a:t>
            </a:r>
            <a:r>
              <a:rPr lang="en-US" sz="4800" i="1" dirty="0" err="1">
                <a:latin typeface="Helvetica Light Oblique" panose="020B0403020202020204" pitchFamily="34" charset="0"/>
              </a:rPr>
              <a:t>na</a:t>
            </a:r>
            <a:r>
              <a:rPr lang="en-US" sz="4800" i="1" dirty="0">
                <a:latin typeface="Helvetica Light Oblique" panose="020B0403020202020204" pitchFamily="34" charset="0"/>
              </a:rPr>
              <a:t> </a:t>
            </a:r>
            <a:r>
              <a:rPr lang="en-US" sz="4800" i="1" dirty="0" err="1" smtClean="0">
                <a:latin typeface="Helvetica Light Oblique" panose="020B0403020202020204" pitchFamily="34" charset="0"/>
              </a:rPr>
              <a:t>janga</a:t>
            </a:r>
            <a:r>
              <a:rPr lang="en-US" sz="4800" i="1" dirty="0" smtClean="0">
                <a:latin typeface="Helvetica Light Oblique" panose="020B0403020202020204" pitchFamily="34" charset="0"/>
              </a:rPr>
              <a:t> </a:t>
            </a:r>
            <a:r>
              <a:rPr lang="en-US" sz="4800" i="1" dirty="0" err="1" smtClean="0">
                <a:latin typeface="Helvetica Light Oblique" panose="020B0403020202020204" pitchFamily="34" charset="0"/>
              </a:rPr>
              <a:t>tulilonalo</a:t>
            </a:r>
            <a:r>
              <a:rPr lang="is-IS" sz="4800" i="1" dirty="0" smtClean="0">
                <a:latin typeface="Helvetica Light Oblique" panose="020B0403020202020204" pitchFamily="34" charset="0"/>
              </a:rPr>
              <a:t>…</a:t>
            </a:r>
            <a:r>
              <a:rPr lang="is-IS" sz="4800" i="1" dirty="0">
                <a:latin typeface="Helvetica Light Oblique" panose="020B0403020202020204" pitchFamily="34" charset="0"/>
              </a:rPr>
              <a:t>.</a:t>
            </a:r>
            <a:endParaRPr lang="en-US" sz="4800" i="1" dirty="0">
              <a:latin typeface="Helvetica Light Oblique" panose="020B0403020202020204" pitchFamily="34" charset="0"/>
            </a:endParaRPr>
          </a:p>
          <a:p>
            <a:pPr marL="0" indent="0">
              <a:buNone/>
            </a:pPr>
            <a:endParaRPr lang="en-US" sz="4800" i="1" dirty="0">
              <a:latin typeface="Helvetica Light Oblique" panose="020B0403020202020204" pitchFamily="34" charset="0"/>
            </a:endParaRPr>
          </a:p>
        </p:txBody>
      </p:sp>
      <p:pic>
        <p:nvPicPr>
          <p:cNvPr id="4" name="Content Placeholder 6">
            <a:extLst>
              <a:ext uri="{FF2B5EF4-FFF2-40B4-BE49-F238E27FC236}">
                <a16:creationId xmlns="" xmlns:a16="http://schemas.microsoft.com/office/drawing/2014/main" id="{A9718B4E-0B29-2944-9257-3B11D1B03A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1A4A8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16C4AF1C-812F-DE4D-B993-32ED77EA7CE5}"/>
              </a:ext>
            </a:extLst>
          </p:cNvPr>
          <p:cNvSpPr/>
          <p:nvPr/>
        </p:nvSpPr>
        <p:spPr>
          <a:xfrm>
            <a:off x="0" y="0"/>
            <a:ext cx="12192000" cy="93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AB4B608-1FD6-424C-B755-02BF1CB15A91}"/>
              </a:ext>
            </a:extLst>
          </p:cNvPr>
          <p:cNvSpPr>
            <a:spLocks noGrp="1"/>
          </p:cNvSpPr>
          <p:nvPr>
            <p:ph type="ctrTitle"/>
          </p:nvPr>
        </p:nvSpPr>
        <p:spPr>
          <a:xfrm>
            <a:off x="199504" y="430588"/>
            <a:ext cx="11992496" cy="524156"/>
          </a:xfrm>
        </p:spPr>
        <p:txBody>
          <a:bodyPr/>
          <a:lstStyle/>
          <a:p>
            <a:pPr algn="just">
              <a:lnSpc>
                <a:spcPct val="100000"/>
              </a:lnSpc>
            </a:pPr>
            <a:r>
              <a:rPr lang="en-US" sz="2000" dirty="0" err="1">
                <a:solidFill>
                  <a:schemeClr val="tx1"/>
                </a:solidFill>
              </a:rPr>
              <a:t>Kiwango</a:t>
            </a:r>
            <a:r>
              <a:rPr lang="en-US" sz="2000" dirty="0">
                <a:solidFill>
                  <a:schemeClr val="tx1"/>
                </a:solidFill>
              </a:rPr>
              <a:t> cha </a:t>
            </a:r>
            <a:r>
              <a:rPr lang="en-US" sz="2000" dirty="0" err="1">
                <a:solidFill>
                  <a:schemeClr val="tx1"/>
                </a:solidFill>
              </a:rPr>
              <a:t>hewa</a:t>
            </a:r>
            <a:r>
              <a:rPr lang="en-US" sz="2000" dirty="0">
                <a:solidFill>
                  <a:schemeClr val="tx1"/>
                </a:solidFill>
              </a:rPr>
              <a:t> </a:t>
            </a:r>
            <a:r>
              <a:rPr lang="en-US" sz="2000" dirty="0" err="1" smtClean="0">
                <a:solidFill>
                  <a:schemeClr val="tx1"/>
                </a:solidFill>
              </a:rPr>
              <a:t>ukaa</a:t>
            </a:r>
            <a:r>
              <a:rPr lang="en-US" sz="2000" dirty="0" smtClean="0">
                <a:solidFill>
                  <a:schemeClr val="tx1"/>
                </a:solidFill>
              </a:rPr>
              <a:t> (CO</a:t>
            </a:r>
            <a:r>
              <a:rPr lang="en-US" sz="2000" baseline="-25000" dirty="0" smtClean="0">
                <a:solidFill>
                  <a:schemeClr val="tx1"/>
                </a:solidFill>
              </a:rPr>
              <a:t>2</a:t>
            </a:r>
            <a:r>
              <a:rPr lang="en-US" sz="2000" dirty="0" smtClean="0">
                <a:solidFill>
                  <a:schemeClr val="tx1"/>
                </a:solidFill>
              </a:rPr>
              <a:t>) </a:t>
            </a:r>
            <a:r>
              <a:rPr lang="en-US" sz="2000" dirty="0" err="1">
                <a:solidFill>
                  <a:schemeClr val="tx1"/>
                </a:solidFill>
              </a:rPr>
              <a:t>katika</a:t>
            </a:r>
            <a:r>
              <a:rPr lang="en-US" sz="2000" dirty="0">
                <a:solidFill>
                  <a:schemeClr val="tx1"/>
                </a:solidFill>
              </a:rPr>
              <a:t> </a:t>
            </a:r>
            <a:r>
              <a:rPr lang="en-US" sz="2000" dirty="0" err="1">
                <a:solidFill>
                  <a:schemeClr val="tx1"/>
                </a:solidFill>
              </a:rPr>
              <a:t>anga</a:t>
            </a:r>
            <a:r>
              <a:rPr lang="en-US" sz="2000" dirty="0">
                <a:solidFill>
                  <a:schemeClr val="tx1"/>
                </a:solidFill>
              </a:rPr>
              <a:t> </a:t>
            </a:r>
            <a:r>
              <a:rPr lang="en-US" sz="2000" dirty="0" err="1">
                <a:solidFill>
                  <a:schemeClr val="tx1"/>
                </a:solidFill>
              </a:rPr>
              <a:t>ni</a:t>
            </a:r>
            <a:r>
              <a:rPr lang="en-US" sz="2000" dirty="0">
                <a:solidFill>
                  <a:schemeClr val="tx1"/>
                </a:solidFill>
              </a:rPr>
              <a:t> </a:t>
            </a:r>
            <a:r>
              <a:rPr lang="en-US" sz="2000" dirty="0" err="1">
                <a:solidFill>
                  <a:schemeClr val="tx1"/>
                </a:solidFill>
              </a:rPr>
              <a:t>kikubwa</a:t>
            </a:r>
            <a:r>
              <a:rPr lang="en-US" sz="2000" dirty="0">
                <a:solidFill>
                  <a:schemeClr val="tx1"/>
                </a:solidFill>
              </a:rPr>
              <a:t> </a:t>
            </a:r>
            <a:r>
              <a:rPr lang="en-US" sz="2000" dirty="0" err="1">
                <a:solidFill>
                  <a:schemeClr val="tx1"/>
                </a:solidFill>
              </a:rPr>
              <a:t>kuliko</a:t>
            </a:r>
            <a:r>
              <a:rPr lang="en-US" sz="2000" dirty="0">
                <a:solidFill>
                  <a:schemeClr val="tx1"/>
                </a:solidFill>
              </a:rPr>
              <a:t> </a:t>
            </a:r>
            <a:r>
              <a:rPr lang="en-US" sz="2000" dirty="0" err="1">
                <a:solidFill>
                  <a:schemeClr val="tx1"/>
                </a:solidFill>
              </a:rPr>
              <a:t>kipindi</a:t>
            </a:r>
            <a:r>
              <a:rPr lang="en-US" sz="2000" dirty="0">
                <a:solidFill>
                  <a:schemeClr val="tx1"/>
                </a:solidFill>
              </a:rPr>
              <a:t> </a:t>
            </a:r>
            <a:r>
              <a:rPr lang="en-US" sz="2000" dirty="0" err="1">
                <a:solidFill>
                  <a:schemeClr val="tx1"/>
                </a:solidFill>
              </a:rPr>
              <a:t>chochote</a:t>
            </a:r>
            <a:r>
              <a:rPr lang="en-US" sz="2000" dirty="0">
                <a:solidFill>
                  <a:schemeClr val="tx1"/>
                </a:solidFill>
              </a:rPr>
              <a:t> </a:t>
            </a:r>
            <a:r>
              <a:rPr lang="en-US" sz="2000" dirty="0" err="1">
                <a:solidFill>
                  <a:schemeClr val="tx1"/>
                </a:solidFill>
              </a:rPr>
              <a:t>kile</a:t>
            </a:r>
            <a:r>
              <a:rPr lang="en-US" sz="2000" dirty="0">
                <a:solidFill>
                  <a:schemeClr val="tx1"/>
                </a:solidFill>
              </a:rPr>
              <a:t> </a:t>
            </a:r>
            <a:r>
              <a:rPr lang="en-US" sz="2000" dirty="0" err="1">
                <a:solidFill>
                  <a:schemeClr val="tx1"/>
                </a:solidFill>
              </a:rPr>
              <a:t>kwa</a:t>
            </a:r>
            <a:r>
              <a:rPr lang="en-US" sz="2000" dirty="0">
                <a:solidFill>
                  <a:schemeClr val="tx1"/>
                </a:solidFill>
              </a:rPr>
              <a:t> </a:t>
            </a:r>
            <a:r>
              <a:rPr lang="en-US" sz="2000" dirty="0" err="1">
                <a:solidFill>
                  <a:schemeClr val="tx1"/>
                </a:solidFill>
              </a:rPr>
              <a:t>miaka</a:t>
            </a:r>
            <a:r>
              <a:rPr lang="en-US" sz="2000" dirty="0">
                <a:solidFill>
                  <a:schemeClr val="tx1"/>
                </a:solidFill>
              </a:rPr>
              <a:t> 800,000 </a:t>
            </a:r>
            <a:r>
              <a:rPr lang="en-US" sz="2000" dirty="0" err="1">
                <a:solidFill>
                  <a:schemeClr val="tx1"/>
                </a:solidFill>
              </a:rPr>
              <a:t>iliyopita</a:t>
            </a:r>
            <a:r>
              <a:rPr lang="en-US" sz="2000" dirty="0">
                <a:solidFill>
                  <a:schemeClr val="tx1"/>
                </a:solidFill>
              </a:rPr>
              <a:t>, </a:t>
            </a:r>
            <a:r>
              <a:rPr lang="en-US" sz="2000" dirty="0" err="1">
                <a:solidFill>
                  <a:schemeClr val="tx1"/>
                </a:solidFill>
              </a:rPr>
              <a:t>na</a:t>
            </a:r>
            <a:r>
              <a:rPr lang="en-US" sz="2000" dirty="0">
                <a:solidFill>
                  <a:schemeClr val="tx1"/>
                </a:solidFill>
              </a:rPr>
              <a:t> </a:t>
            </a:r>
            <a:r>
              <a:rPr lang="en-US" sz="2000" dirty="0" err="1">
                <a:solidFill>
                  <a:schemeClr val="tx1"/>
                </a:solidFill>
              </a:rPr>
              <a:t>ukuaji</a:t>
            </a:r>
            <a:r>
              <a:rPr lang="en-US" sz="2000" dirty="0">
                <a:solidFill>
                  <a:schemeClr val="tx1"/>
                </a:solidFill>
              </a:rPr>
              <a:t> wake </a:t>
            </a:r>
            <a:r>
              <a:rPr lang="en-US" sz="2000" dirty="0" err="1">
                <a:solidFill>
                  <a:schemeClr val="tx1"/>
                </a:solidFill>
              </a:rPr>
              <a:t>huongezeka</a:t>
            </a:r>
            <a:r>
              <a:rPr lang="en-US" sz="2000" dirty="0">
                <a:solidFill>
                  <a:schemeClr val="tx1"/>
                </a:solidFill>
              </a:rPr>
              <a:t> </a:t>
            </a:r>
            <a:r>
              <a:rPr lang="en-US" sz="2000" dirty="0" err="1">
                <a:solidFill>
                  <a:schemeClr val="tx1"/>
                </a:solidFill>
              </a:rPr>
              <a:t>kwa</a:t>
            </a:r>
            <a:r>
              <a:rPr lang="en-US" sz="2000" dirty="0">
                <a:solidFill>
                  <a:schemeClr val="tx1"/>
                </a:solidFill>
              </a:rPr>
              <a:t> </a:t>
            </a:r>
            <a:r>
              <a:rPr lang="en-US" sz="2000" dirty="0" err="1">
                <a:solidFill>
                  <a:schemeClr val="tx1"/>
                </a:solidFill>
              </a:rPr>
              <a:t>kasi</a:t>
            </a:r>
            <a:r>
              <a:rPr lang="en-US" sz="2000" dirty="0">
                <a:solidFill>
                  <a:schemeClr val="tx1"/>
                </a:solidFill>
              </a:rPr>
              <a:t> </a:t>
            </a:r>
            <a:r>
              <a:rPr lang="en-US" sz="2000" dirty="0" err="1">
                <a:solidFill>
                  <a:schemeClr val="tx1"/>
                </a:solidFill>
              </a:rPr>
              <a:t>zaidi</a:t>
            </a:r>
            <a:r>
              <a:rPr lang="en-US" sz="2000" dirty="0">
                <a:solidFill>
                  <a:schemeClr val="tx1"/>
                </a:solidFill>
              </a:rPr>
              <a:t> </a:t>
            </a:r>
            <a:r>
              <a:rPr lang="en-US" sz="2000" dirty="0" err="1">
                <a:solidFill>
                  <a:schemeClr val="tx1"/>
                </a:solidFill>
              </a:rPr>
              <a:t>ya</a:t>
            </a:r>
            <a:r>
              <a:rPr lang="en-US" sz="2000" dirty="0">
                <a:solidFill>
                  <a:schemeClr val="tx1"/>
                </a:solidFill>
              </a:rPr>
              <a:t> </a:t>
            </a:r>
            <a:r>
              <a:rPr lang="en-US" sz="2000" dirty="0" err="1">
                <a:solidFill>
                  <a:schemeClr val="tx1"/>
                </a:solidFill>
              </a:rPr>
              <a:t>kipindi</a:t>
            </a:r>
            <a:r>
              <a:rPr lang="en-US" sz="2000" dirty="0">
                <a:solidFill>
                  <a:schemeClr val="tx1"/>
                </a:solidFill>
              </a:rPr>
              <a:t> </a:t>
            </a:r>
            <a:r>
              <a:rPr lang="en-US" sz="2000" dirty="0" err="1">
                <a:solidFill>
                  <a:schemeClr val="tx1"/>
                </a:solidFill>
              </a:rPr>
              <a:t>chochote</a:t>
            </a:r>
            <a:r>
              <a:rPr lang="en-US" sz="2000" dirty="0">
                <a:solidFill>
                  <a:schemeClr val="tx1"/>
                </a:solidFill>
              </a:rPr>
              <a:t> </a:t>
            </a:r>
            <a:r>
              <a:rPr lang="en-US" sz="2000" dirty="0" err="1">
                <a:solidFill>
                  <a:schemeClr val="tx1"/>
                </a:solidFill>
              </a:rPr>
              <a:t>kwa</a:t>
            </a:r>
            <a:r>
              <a:rPr lang="en-US" sz="2000" dirty="0">
                <a:solidFill>
                  <a:schemeClr val="tx1"/>
                </a:solidFill>
              </a:rPr>
              <a:t> </a:t>
            </a:r>
            <a:r>
              <a:rPr lang="en-US" sz="2000" dirty="0" err="1">
                <a:solidFill>
                  <a:schemeClr val="tx1"/>
                </a:solidFill>
              </a:rPr>
              <a:t>miaka</a:t>
            </a:r>
            <a:r>
              <a:rPr lang="en-US" sz="2000" dirty="0">
                <a:solidFill>
                  <a:schemeClr val="tx1"/>
                </a:solidFill>
              </a:rPr>
              <a:t> </a:t>
            </a:r>
            <a:r>
              <a:rPr lang="en-US" sz="2000" dirty="0" err="1">
                <a:solidFill>
                  <a:schemeClr val="tx1"/>
                </a:solidFill>
              </a:rPr>
              <a:t>milioni</a:t>
            </a:r>
            <a:r>
              <a:rPr lang="en-US" sz="2000" dirty="0">
                <a:solidFill>
                  <a:schemeClr val="tx1"/>
                </a:solidFill>
              </a:rPr>
              <a:t>.</a:t>
            </a:r>
          </a:p>
        </p:txBody>
      </p:sp>
      <p:graphicFrame>
        <p:nvGraphicFramePr>
          <p:cNvPr id="4" name="Chart 3">
            <a:extLst>
              <a:ext uri="{FF2B5EF4-FFF2-40B4-BE49-F238E27FC236}">
                <a16:creationId xmlns="" xmlns:a16="http://schemas.microsoft.com/office/drawing/2014/main" id="{6A2CCDA8-A722-3A4A-AC22-1C1FE064F9F4}"/>
              </a:ext>
            </a:extLst>
          </p:cNvPr>
          <p:cNvGraphicFramePr>
            <a:graphicFrameLocks/>
          </p:cNvGraphicFramePr>
          <p:nvPr>
            <p:extLst>
              <p:ext uri="{D42A27DB-BD31-4B8C-83A1-F6EECF244321}">
                <p14:modId xmlns:p14="http://schemas.microsoft.com/office/powerpoint/2010/main" val="3266916701"/>
              </p:ext>
            </p:extLst>
          </p:nvPr>
        </p:nvGraphicFramePr>
        <p:xfrm>
          <a:off x="24493" y="849188"/>
          <a:ext cx="11968842" cy="58966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 xmlns:a16="http://schemas.microsoft.com/office/drawing/2014/main" id="{21A0A132-73B4-5043-A42B-F6F2ACFCC659}"/>
              </a:ext>
            </a:extLst>
          </p:cNvPr>
          <p:cNvSpPr/>
          <p:nvPr/>
        </p:nvSpPr>
        <p:spPr>
          <a:xfrm>
            <a:off x="24493" y="6572850"/>
            <a:ext cx="1167307"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Source: </a:t>
            </a:r>
            <a:r>
              <a:rPr lang="en-US" sz="1200" dirty="0">
                <a:solidFill>
                  <a:schemeClr val="bg1"/>
                </a:solidFill>
                <a:latin typeface="Helvetica Light" panose="020B0403020202020204" pitchFamily="34" charset="0"/>
              </a:rPr>
              <a:t>NASA</a:t>
            </a:r>
          </a:p>
        </p:txBody>
      </p:sp>
      <p:pic>
        <p:nvPicPr>
          <p:cNvPr id="8" name="Content Placeholder 6">
            <a:extLst>
              <a:ext uri="{FF2B5EF4-FFF2-40B4-BE49-F238E27FC236}">
                <a16:creationId xmlns="" xmlns:a16="http://schemas.microsoft.com/office/drawing/2014/main" id="{4670B64B-D910-4C48-B8C8-EA596C7AC7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788344218"/>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3" id="{AAF32C27-F80C-5841-8385-785153BE6471}" vid="{6466B298-1E8E-1441-9A8A-046124CA62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2228</TotalTime>
  <Words>6764</Words>
  <Application>Microsoft Macintosh PowerPoint</Application>
  <PresentationFormat>Custom</PresentationFormat>
  <Paragraphs>758</Paragraphs>
  <Slides>77</Slides>
  <Notes>66</Notes>
  <HiddenSlides>1</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Office Theme</vt:lpstr>
      <vt:lpstr>1_Office Theme</vt:lpstr>
      <vt:lpstr>PowerPoint Presentation</vt:lpstr>
      <vt:lpstr>Imeandaliwa na:</vt:lpstr>
      <vt:lpstr>Agenda:</vt:lpstr>
      <vt:lpstr>PowerPoint Presentation</vt:lpstr>
      <vt:lpstr>Igizo la Jitihada Kuhimili na Kukabili Mabadiliko ya Tabianchi ni mchezo wa kundi la kuigiza wenye dhana ya kutoa suluhu ya kukabiliana na mabadiliko ya tabianchi.</vt:lpstr>
      <vt:lpstr>  Namna Igizo la Jitihada Kuhimili na Kukabili Mabadiliko ya Tabianchi linavyo fanya kazi…    “Viongozi wa dunia” kutoka sekta mbali mbali za kibiashara, kiserikali, na za kijamii hukutana kupata muafaka kuhusu mpango wa suluhu ya mabadiliko ya tabianchi wa kuzuia ongezeko la joto duniani kufikia joto la wastani wa chini ya sentigredi mbili (2ºC) na kufikirika kuwa ni joto la wastani wa juu ya sentigredi moja na nusu (1.5ºC) kabla ya ukuaji wa Viwanda.</vt:lpstr>
      <vt:lpstr>PowerPoint Presentation</vt:lpstr>
      <vt:lpstr>PowerPoint Presentation</vt:lpstr>
      <vt:lpstr>Kiwango cha hewa ukaa (CO2) katika anga ni kikubwa kuliko kipindi chochote kile kwa miaka 800,000 iliyopita, na ukuaji wake huongezeka kwa kasi zaidi ya kipindi chochote kwa miaka milioni.</vt:lpstr>
      <vt:lpstr>Mabadiliko ya Joto duniani toka kabla ya viwanda (°C)</vt:lpstr>
      <vt:lpstr>PowerPoint Presentation</vt:lpstr>
      <vt:lpstr>Total Annual Global Greenhouse Gas Emissions by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Gharama ya majanga yanayotokana na mabadiliko ya tabianchi ni dola za kimarekani bilioni 650 kati ya mwaka 2016 na 2018. Madhara yatokanayo na ongezeko la joto duniani yanaweza kufikia jumla ya zaidi ya dola za kimarekani bilioni 54 pale joto likifikia nyuzi joto 1.5 sentigredi (1.5°C).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Mawasilisho ya pili ya Mkutano  (Dakika 20)</vt:lpstr>
      <vt:lpstr>PowerPoint Presentation</vt:lpstr>
      <vt:lpstr>PowerPoint Presentation</vt:lpstr>
      <vt:lpstr>PowerPoint Presentation</vt:lpstr>
      <vt:lpstr>PowerPoint Presentation</vt:lpstr>
      <vt:lpstr>PowerPoint Presentation</vt:lpstr>
      <vt:lpstr>Makampuni yanaanza kuchukua hatua</vt:lpstr>
      <vt:lpstr>Gharama za kuzalisha hewa ukaa zinatekelezwa duniani kote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Mfululizo wa Kufuzu Mafunzo ya En-ROADS </vt:lpstr>
      <vt:lpstr>Tafakuri kutoka En-ROADS</vt:lpstr>
      <vt:lpstr>Mienendo ya mfumo kwenye En-ROADS</vt:lpstr>
      <vt:lpstr>Sifa za En-ROADS</vt:lpstr>
      <vt:lpstr>Bathtub Dynamics</vt:lpstr>
      <vt:lpstr>PowerPoint Presentation</vt:lpstr>
      <vt:lpstr>PowerPoint Presentation</vt:lpstr>
      <vt:lpstr>PowerPoint Presentation</vt:lpstr>
      <vt:lpstr>Nishati safi na Afya</vt:lpstr>
      <vt:lpstr>Nishati safi na Ajira</vt:lpstr>
      <vt:lpstr>Faida ya Kiafya za Jitihada kuhimili na kukabili mabadiliko ya tabianchi: Duniani</vt:lpstr>
      <vt:lpstr>Faida za kiafya za kuhimili na kukabili mabadilikko ya tabianchi: Marekani.</vt:lpstr>
      <vt:lpstr>PowerPoint Presentation</vt:lpstr>
      <vt:lpstr>Ongezeko la joto la sentigredi tano (au 2.7ºF)</vt:lpstr>
      <vt:lpstr>Ongezeko la joto la sentigredi mbili (2ºC) au 3.6ºF</vt:lpstr>
      <vt:lpstr>Ongezeko la joto la 3ºC (au 5.4ºF)</vt:lpstr>
      <vt:lpstr>Ongezeko la joto la 4+ºC (au 7.2+ºF)</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Henry kazula</cp:lastModifiedBy>
  <cp:revision>218</cp:revision>
  <dcterms:created xsi:type="dcterms:W3CDTF">2019-12-02T17:26:33Z</dcterms:created>
  <dcterms:modified xsi:type="dcterms:W3CDTF">2021-09-17T11:38:30Z</dcterms:modified>
</cp:coreProperties>
</file>