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/>
    <p:restoredTop sz="94650"/>
  </p:normalViewPr>
  <p:slideViewPr>
    <p:cSldViewPr snapToGrid="0" snapToObjects="1">
      <p:cViewPr>
        <p:scale>
          <a:sx n="100" d="100"/>
          <a:sy n="100" d="100"/>
        </p:scale>
        <p:origin x="-376" y="-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359B03-BA23-6441-884A-2C189FA621EC}" type="datetimeFigureOut">
              <a:rPr lang="en-US" smtClean="0"/>
              <a:t>9/9/21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D2E21-B26C-2345-BE2E-68FCE39579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694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E57C66-108D-1740-AD32-509E141F70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14D87C9A-41DE-6044-A809-0BCD9DFFEC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3A7E70F-CC05-FC4D-AA24-82C3B5E52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A1E7-5340-354C-AF1D-102374A611FA}" type="datetimeFigureOut">
              <a:rPr lang="en-US" smtClean="0"/>
              <a:t>9/9/21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53374D3-E75F-0346-9590-EE1A54AB2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DF16A77-E6B7-D94E-A0D0-734ED27DD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984F-F0A7-FF4E-A3D1-C9C46EFCDB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161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361839-87C2-B744-9828-F6D5F3C6B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6C670B2F-4785-3B41-8434-A298CA5635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251987D-1D52-134A-AF1F-D00B52D23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A1E7-5340-354C-AF1D-102374A611FA}" type="datetimeFigureOut">
              <a:rPr lang="en-US" smtClean="0"/>
              <a:t>9/9/21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7C40E91-99FB-3742-9EBA-3B4973187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372849B-3BE7-AA41-AA9A-749234A25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984F-F0A7-FF4E-A3D1-C9C46EFCDB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900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02EA1217-6C09-3146-9331-181BE56C3F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80846C9-93B7-9A4C-AC4D-5140FB08F8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05EC0C4-68B2-B249-94F1-D5F7CD420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A1E7-5340-354C-AF1D-102374A611FA}" type="datetimeFigureOut">
              <a:rPr lang="en-US" smtClean="0"/>
              <a:t>9/9/21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920596A-BEAC-B640-BB90-BFA5A58CF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94A327B-0E89-CC4E-8B38-F14D8A719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984F-F0A7-FF4E-A3D1-C9C46EFCDB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29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87FC15F-739E-F748-9738-35F741626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11420D4-818B-F247-B9E5-61166CB1B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78399F0-6170-6147-9B8F-004ADB9CF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A1E7-5340-354C-AF1D-102374A611FA}" type="datetimeFigureOut">
              <a:rPr lang="en-US" smtClean="0"/>
              <a:t>9/9/21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8ABFEB9-653A-BD4D-A353-EADE50B29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605618C-1652-8F4B-AB78-C17F57B46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984F-F0A7-FF4E-A3D1-C9C46EFCDB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500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5A9252B-7437-9B45-9C20-9CAFF6394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211DD4C-A6D8-5D4B-B61C-67A5892DB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78C4E76-4004-2047-BA56-433278523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A1E7-5340-354C-AF1D-102374A611FA}" type="datetimeFigureOut">
              <a:rPr lang="en-US" smtClean="0"/>
              <a:t>9/9/21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41ACBE3-98C8-E44A-885B-6D8BC7711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33B8544-141F-7744-A6AF-42439303A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984F-F0A7-FF4E-A3D1-C9C46EFCDB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56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4875831-67DD-C14C-A9C6-A36EE4BDD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2C09028-EC10-4645-AEED-61F5AF4C3F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B4737EB-33C7-334E-992F-BBA761F8A4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9974B93-076B-C848-9437-14D63062E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A1E7-5340-354C-AF1D-102374A611FA}" type="datetimeFigureOut">
              <a:rPr lang="en-US" smtClean="0"/>
              <a:t>9/9/21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B0FB599-2301-FE48-B1A6-C2B7BF0C6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254B613-5CA9-5C42-B1C5-FBEAB55DB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984F-F0A7-FF4E-A3D1-C9C46EFCDB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60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48297BD-8ABD-154B-A181-30316209F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CDA5E1F-1660-6B4A-A9B6-C80E5E0899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5995A46C-3D7B-D045-A53B-C389DB5FBE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E280C694-F4DF-A54D-88DF-E31D4C5A4E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5235C800-D113-4F49-ABCF-0AC7A16F3B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9247C428-2DAF-1A49-9A62-00601F6FB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A1E7-5340-354C-AF1D-102374A611FA}" type="datetimeFigureOut">
              <a:rPr lang="en-US" smtClean="0"/>
              <a:t>9/9/21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3E81ADBE-AEAE-D54D-BFAE-7EAD98E17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60F8CC3C-3284-6C4C-AEC2-9363A86CC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984F-F0A7-FF4E-A3D1-C9C46EFCDB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514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2AB9EF1-CB86-3040-9963-E1509D68C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F98B023-F87F-E845-84D3-44D4CDBF4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A1E7-5340-354C-AF1D-102374A611FA}" type="datetimeFigureOut">
              <a:rPr lang="en-US" smtClean="0"/>
              <a:t>9/9/21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87B2EF0B-60D2-6D49-8AB9-9215DABF4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F263EF7-A299-AE4E-92B1-EC22E59E2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984F-F0A7-FF4E-A3D1-C9C46EFCDB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942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86C9413-E60B-8049-921E-0D3D722A7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A1E7-5340-354C-AF1D-102374A611FA}" type="datetimeFigureOut">
              <a:rPr lang="en-US" smtClean="0"/>
              <a:t>9/9/21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A245A3E-E4E4-504B-8E0D-FA80E766D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41BC45C-D759-994F-B72A-5AF5BB42C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984F-F0A7-FF4E-A3D1-C9C46EFCDB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911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CC42D95-C5EB-404A-9F81-FB16A2DC8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60177A7-3CC2-B54D-AF84-E4B6D1EC5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4A59026-CEBF-A64C-8847-BD2EFDAAA0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9CC77F5-9DC8-7F46-ABF4-08C3C1A18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A1E7-5340-354C-AF1D-102374A611FA}" type="datetimeFigureOut">
              <a:rPr lang="en-US" smtClean="0"/>
              <a:t>9/9/21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3D899BC-B504-C245-AC42-8DDD5A553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9E3171B-CAB8-C646-93C1-5717B0169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984F-F0A7-FF4E-A3D1-C9C46EFCDB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663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D96638-C58D-624A-851D-3A6155F23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024A53D-2349-8740-944F-03141A7261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766834C-02D3-B445-BEEE-E1CDF22115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5B852EA-C1E6-AE4A-B246-446DF261E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A1E7-5340-354C-AF1D-102374A611FA}" type="datetimeFigureOut">
              <a:rPr lang="en-US" smtClean="0"/>
              <a:t>9/9/21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A790BB2-FCBA-8948-9BDA-A7A6A39DD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8B0D8A0-F666-414C-B618-0FA8C16AA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984F-F0A7-FF4E-A3D1-C9C46EFCDB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295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A6864415-896F-EC42-95AB-880C70625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91C6086-7E8F-574C-9546-E4584DFEEC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9D5713D-C6B6-1C42-87F2-91692915F0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0A1E7-5340-354C-AF1D-102374A611FA}" type="datetimeFigureOut">
              <a:rPr lang="en-US" smtClean="0"/>
              <a:t>9/9/21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6ADBF3C-854B-D249-8A25-9A96E3F4A2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D2A261C-32F6-9941-89A6-144EE4F59C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8984F-F0A7-FF4E-A3D1-C9C46EFCDB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984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7" Type="http://schemas.openxmlformats.org/officeDocument/2006/relationships/image" Target="../media/image6.jpg"/><Relationship Id="rId8" Type="http://schemas.openxmlformats.org/officeDocument/2006/relationships/image" Target="../media/image7.jpg"/><Relationship Id="rId9" Type="http://schemas.openxmlformats.org/officeDocument/2006/relationships/image" Target="../media/image8.jp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F6E1DFE0-99C2-ED43-AE5D-7F35ED1A27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0" y="2463752"/>
            <a:ext cx="1143000" cy="1143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9C3893F6-FCC5-7241-AB7A-EE43FDC44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639" y="5716639"/>
            <a:ext cx="1141361" cy="11413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2CB4AE59-8EC5-7446-86D2-512C7BC544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0639" y="4904239"/>
            <a:ext cx="1141361" cy="114136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88E7AFBD-E91C-1347-BDDE-46BC777279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50639" y="4091836"/>
            <a:ext cx="1141361" cy="11413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2D6C424-411D-8B40-9227-C9208A437C34}"/>
              </a:ext>
            </a:extLst>
          </p:cNvPr>
          <p:cNvSpPr txBox="1"/>
          <p:nvPr/>
        </p:nvSpPr>
        <p:spPr>
          <a:xfrm>
            <a:off x="369564" y="3907602"/>
            <a:ext cx="10679435" cy="25853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9DA4E81-9554-F94F-A709-FA5BFFEDED45}"/>
              </a:ext>
            </a:extLst>
          </p:cNvPr>
          <p:cNvSpPr txBox="1"/>
          <p:nvPr/>
        </p:nvSpPr>
        <p:spPr>
          <a:xfrm>
            <a:off x="285089" y="1042392"/>
            <a:ext cx="429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1.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AB21A5D-F22F-E645-A4D5-7A64E935372F}"/>
              </a:ext>
            </a:extLst>
          </p:cNvPr>
          <p:cNvSpPr txBox="1"/>
          <p:nvPr/>
        </p:nvSpPr>
        <p:spPr>
          <a:xfrm>
            <a:off x="285089" y="1702675"/>
            <a:ext cx="429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2.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F37EC068-209D-9143-8585-B6B41B861CA4}"/>
              </a:ext>
            </a:extLst>
          </p:cNvPr>
          <p:cNvSpPr txBox="1"/>
          <p:nvPr/>
        </p:nvSpPr>
        <p:spPr>
          <a:xfrm>
            <a:off x="281883" y="2362959"/>
            <a:ext cx="429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3.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2470C990-9972-F143-8395-C967E1D0485E}"/>
              </a:ext>
            </a:extLst>
          </p:cNvPr>
          <p:cNvSpPr txBox="1"/>
          <p:nvPr/>
        </p:nvSpPr>
        <p:spPr>
          <a:xfrm>
            <a:off x="2212464" y="391424"/>
            <a:ext cx="85581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Jaza jitihada zako 3-unaweza kuchagua </a:t>
            </a:r>
            <a:r>
              <a:rPr lang="en-US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kuongezea nyingine </a:t>
            </a:r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kwa kuchagua mojawapo </a:t>
            </a:r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kati </a:t>
            </a:r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ya ngazi za En-ROADs au </a:t>
            </a:r>
            <a:r>
              <a:rPr lang="en-US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kurudia ya </a:t>
            </a:r>
            <a:r>
              <a:rPr lang="en-US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awali</a:t>
            </a:r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ambayo kundi lingine wamependekeza.Unaweza kupendekeza jitihada 1 kwa kila hatua.</a:t>
            </a:r>
          </a:p>
          <a:p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26C7FA2F-D10B-BC4D-8696-1A5436F27F79}"/>
              </a:ext>
            </a:extLst>
          </p:cNvPr>
          <p:cNvSpPr txBox="1"/>
          <p:nvPr/>
        </p:nvSpPr>
        <p:spPr>
          <a:xfrm>
            <a:off x="369564" y="2950615"/>
            <a:ext cx="105086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Ukijiandaa na hotuba fupi, kumbuka kuweka faida stahiki kuhusiana na jitihada yako( ni kwa</a:t>
            </a:r>
            <a: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namna gani unaweza kutatua changamoto zaidi ya moja ukitumia jitihada moja?) na kuzingatia usawa na manufaa ya </a:t>
            </a:r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wengine (ni </a:t>
            </a:r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kwa </a:t>
            </a:r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namna </a:t>
            </a:r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gani jitihada yako inazingatia watu walio hatarini zaidi kuwa hawabebeshwi mzigo </a:t>
            </a:r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usiowastahili </a:t>
            </a:r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na/ au </a:t>
            </a:r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wanatengwa </a:t>
            </a:r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na stahiki zao?)</a:t>
            </a:r>
          </a:p>
          <a:p>
            <a:endParaRPr lang="en-US" sz="1600" i="1" dirty="0" smtClean="0">
              <a:solidFill>
                <a:schemeClr val="tx1">
                  <a:lumMod val="65000"/>
                  <a:lumOff val="3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BF99A1F5-34DE-8246-942C-5DC23AE0E3D4}"/>
              </a:ext>
            </a:extLst>
          </p:cNvPr>
          <p:cNvCxnSpPr>
            <a:cxnSpLocks/>
          </p:cNvCxnSpPr>
          <p:nvPr/>
        </p:nvCxnSpPr>
        <p:spPr>
          <a:xfrm>
            <a:off x="369565" y="1477570"/>
            <a:ext cx="10679435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AAF62DB7-71A2-FE4A-9BB6-205CF2179926}"/>
              </a:ext>
            </a:extLst>
          </p:cNvPr>
          <p:cNvCxnSpPr>
            <a:cxnSpLocks/>
          </p:cNvCxnSpPr>
          <p:nvPr/>
        </p:nvCxnSpPr>
        <p:spPr>
          <a:xfrm>
            <a:off x="369565" y="2161479"/>
            <a:ext cx="10679435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230C51A3-D4C3-AD45-848E-F6B4552E3D53}"/>
              </a:ext>
            </a:extLst>
          </p:cNvPr>
          <p:cNvCxnSpPr>
            <a:cxnSpLocks/>
          </p:cNvCxnSpPr>
          <p:nvPr/>
        </p:nvCxnSpPr>
        <p:spPr>
          <a:xfrm>
            <a:off x="369565" y="2824624"/>
            <a:ext cx="10679435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64090FD8-0248-C746-81E8-1421AB641C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49000" y="835668"/>
            <a:ext cx="1143000" cy="114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8DEC357-2E7D-5845-8B75-D34418E086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49000" y="21626"/>
            <a:ext cx="1143000" cy="1143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3332D2EF-9D85-EF48-B432-022FF52814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49000" y="1649710"/>
            <a:ext cx="1143000" cy="1143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B90D63AE-B3A9-6942-9676-97C7B5D8DA0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49000" y="3277794"/>
            <a:ext cx="1143000" cy="1143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BB554BCB-A9AA-3E4A-8BDD-136C13A8D7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9564" y="217962"/>
            <a:ext cx="1657090" cy="65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554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3547</TotalTime>
  <Words>101</Words>
  <Application>Microsoft Macintosh PowerPoint</Application>
  <PresentationFormat>Custom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YZ</dc:creator>
  <cp:lastModifiedBy>Henry kazula</cp:lastModifiedBy>
  <cp:revision>21</cp:revision>
  <cp:lastPrinted>2020-11-30T16:13:59Z</cp:lastPrinted>
  <dcterms:created xsi:type="dcterms:W3CDTF">2020-10-28T15:30:24Z</dcterms:created>
  <dcterms:modified xsi:type="dcterms:W3CDTF">2021-09-09T15:21:52Z</dcterms:modified>
</cp:coreProperties>
</file>