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4.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6.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8.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9.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10.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4104" r:id="rId1"/>
    <p:sldMasterId id="2147484105" r:id="rId2"/>
    <p:sldMasterId id="2147484106" r:id="rId3"/>
    <p:sldMasterId id="2147484107" r:id="rId4"/>
    <p:sldMasterId id="2147484108" r:id="rId5"/>
    <p:sldMasterId id="2147484109" r:id="rId6"/>
    <p:sldMasterId id="2147484110" r:id="rId7"/>
    <p:sldMasterId id="2147484111" r:id="rId8"/>
    <p:sldMasterId id="2147484112" r:id="rId9"/>
    <p:sldMasterId id="2147484113" r:id="rId10"/>
    <p:sldMasterId id="2147484114" r:id="rId11"/>
  </p:sldMasterIdLst>
  <p:notesMasterIdLst>
    <p:notesMasterId r:id="rId67"/>
  </p:notesMasterIdLst>
  <p:sldIdLst>
    <p:sldId id="257" r:id="rId12"/>
    <p:sldId id="256" r:id="rId13"/>
    <p:sldId id="258" r:id="rId14"/>
    <p:sldId id="259" r:id="rId15"/>
    <p:sldId id="260" r:id="rId16"/>
    <p:sldId id="261" r:id="rId17"/>
    <p:sldId id="262" r:id="rId18"/>
    <p:sldId id="263" r:id="rId19"/>
    <p:sldId id="264" r:id="rId20"/>
    <p:sldId id="265" r:id="rId21"/>
    <p:sldId id="266" r:id="rId22"/>
    <p:sldId id="267" r:id="rId23"/>
    <p:sldId id="268" r:id="rId24"/>
    <p:sldId id="269" r:id="rId25"/>
    <p:sldId id="270" r:id="rId26"/>
    <p:sldId id="271" r:id="rId27"/>
    <p:sldId id="272" r:id="rId28"/>
    <p:sldId id="273" r:id="rId29"/>
    <p:sldId id="274" r:id="rId30"/>
    <p:sldId id="275" r:id="rId31"/>
    <p:sldId id="276" r:id="rId32"/>
    <p:sldId id="277" r:id="rId33"/>
    <p:sldId id="278" r:id="rId34"/>
    <p:sldId id="279" r:id="rId35"/>
    <p:sldId id="280" r:id="rId36"/>
    <p:sldId id="281" r:id="rId37"/>
    <p:sldId id="282" r:id="rId38"/>
    <p:sldId id="283" r:id="rId39"/>
    <p:sldId id="284" r:id="rId40"/>
    <p:sldId id="285" r:id="rId41"/>
    <p:sldId id="286" r:id="rId42"/>
    <p:sldId id="287" r:id="rId43"/>
    <p:sldId id="288" r:id="rId44"/>
    <p:sldId id="289" r:id="rId45"/>
    <p:sldId id="290" r:id="rId46"/>
    <p:sldId id="291" r:id="rId47"/>
    <p:sldId id="292" r:id="rId48"/>
    <p:sldId id="293" r:id="rId49"/>
    <p:sldId id="294" r:id="rId50"/>
    <p:sldId id="295"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Lst>
  <p:sldSz cx="9144000" cy="5143500" type="screen16x9"/>
  <p:notesSz cx="6858000" cy="9144000"/>
  <p:embeddedFontLst>
    <p:embeddedFont>
      <p:font typeface="Bebas Neue" panose="020B0606020202050201" pitchFamily="34" charset="77"/>
      <p:regular r:id="rId68"/>
    </p:embeddedFont>
    <p:embeddedFont>
      <p:font typeface="Century Gothic" panose="020B0502020202020204" pitchFamily="34" charset="0"/>
      <p:regular r:id="rId69"/>
      <p:bold r:id="rId70"/>
      <p:italic r:id="rId71"/>
      <p:boldItalic r:id="rId72"/>
    </p:embeddedFont>
    <p:embeddedFont>
      <p:font typeface="Helvetica Neue" panose="02000503000000020004" pitchFamily="2" charset="0"/>
      <p:regular r:id="rId73"/>
      <p:bold r:id="rId74"/>
      <p:italic r:id="rId75"/>
      <p:boldItalic r:id="rId76"/>
    </p:embeddedFont>
    <p:embeddedFont>
      <p:font typeface="Helvetica Neue Light" panose="02000403000000020004" pitchFamily="2" charset="0"/>
      <p:regular r:id="rId77"/>
      <p:bold r:id="rId78"/>
      <p:italic r:id="rId79"/>
      <p:boldItalic r:id="rId80"/>
    </p:embeddedFont>
    <p:embeddedFont>
      <p:font typeface="Montserrat" pitchFamily="2" charset="77"/>
      <p:regular r:id="rId81"/>
      <p:bold r:id="rId82"/>
      <p:italic r:id="rId83"/>
      <p:boldItalic r:id="rId84"/>
    </p:embeddedFont>
    <p:embeddedFont>
      <p:font typeface="Montserrat ExtraBold" pitchFamily="2" charset="77"/>
      <p:bold r:id="rId85"/>
      <p:italic r:id="rId86"/>
      <p:boldItalic r:id="rId87"/>
    </p:embeddedFont>
    <p:embeddedFont>
      <p:font typeface="Montserrat Medium" pitchFamily="2" charset="77"/>
      <p:regular r:id="rId88"/>
      <p:bold r:id="rId89"/>
      <p:italic r:id="rId90"/>
      <p:boldItalic r:id="rId91"/>
    </p:embeddedFont>
    <p:embeddedFont>
      <p:font typeface="Montserrat SemiBold" pitchFamily="2" charset="77"/>
      <p:regular r:id="rId92"/>
      <p:bold r:id="rId93"/>
      <p:italic r:id="rId94"/>
      <p:boldItalic r:id="rId95"/>
    </p:embeddedFont>
    <p:embeddedFont>
      <p:font typeface="Oswald Medium" panose="00000600000000000000" pitchFamily="2" charset="77"/>
      <p:regular r:id="rId96"/>
      <p:bold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5732CC9-0EB1-49B7-94E1-6B7B6E8F5245}">
  <a:tblStyle styleId="{05732CC9-0EB1-49B7-94E1-6B7B6E8F524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11B48E3-CEAF-466A-B445-F7E68C4A0FC8}"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45"/>
    <p:restoredTop sz="94718"/>
  </p:normalViewPr>
  <p:slideViewPr>
    <p:cSldViewPr snapToGrid="0">
      <p:cViewPr varScale="1">
        <p:scale>
          <a:sx n="125" d="100"/>
          <a:sy n="125" d="100"/>
        </p:scale>
        <p:origin x="176" y="6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font" Target="fonts/font1.fntdata"/><Relationship Id="rId84" Type="http://schemas.openxmlformats.org/officeDocument/2006/relationships/font" Target="fonts/font17.fntdata"/><Relationship Id="rId89" Type="http://schemas.openxmlformats.org/officeDocument/2006/relationships/font" Target="fonts/font22.fntdata"/><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font" Target="fonts/font7.fntdata"/><Relationship Id="rId79" Type="http://schemas.openxmlformats.org/officeDocument/2006/relationships/font" Target="fonts/font12.fntdata"/><Relationship Id="rId5" Type="http://schemas.openxmlformats.org/officeDocument/2006/relationships/slideMaster" Target="slideMasters/slideMaster5.xml"/><Relationship Id="rId90" Type="http://schemas.openxmlformats.org/officeDocument/2006/relationships/font" Target="fonts/font23.fntdata"/><Relationship Id="rId95" Type="http://schemas.openxmlformats.org/officeDocument/2006/relationships/font" Target="fonts/font28.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font" Target="fonts/font2.fntdata"/><Relationship Id="rId80" Type="http://schemas.openxmlformats.org/officeDocument/2006/relationships/font" Target="fonts/font13.fntdata"/><Relationship Id="rId85" Type="http://schemas.openxmlformats.org/officeDocument/2006/relationships/font" Target="fonts/font18.fntdata"/><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notesMaster" Target="notesMasters/notesMaster1.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font" Target="fonts/font3.fntdata"/><Relationship Id="rId75" Type="http://schemas.openxmlformats.org/officeDocument/2006/relationships/font" Target="fonts/font8.fntdata"/><Relationship Id="rId83" Type="http://schemas.openxmlformats.org/officeDocument/2006/relationships/font" Target="fonts/font16.fntdata"/><Relationship Id="rId88" Type="http://schemas.openxmlformats.org/officeDocument/2006/relationships/font" Target="fonts/font21.fntdata"/><Relationship Id="rId91" Type="http://schemas.openxmlformats.org/officeDocument/2006/relationships/font" Target="fonts/font24.fntdata"/><Relationship Id="rId96" Type="http://schemas.openxmlformats.org/officeDocument/2006/relationships/font" Target="fonts/font2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font" Target="fonts/font6.fntdata"/><Relationship Id="rId78" Type="http://schemas.openxmlformats.org/officeDocument/2006/relationships/font" Target="fonts/font11.fntdata"/><Relationship Id="rId81" Type="http://schemas.openxmlformats.org/officeDocument/2006/relationships/font" Target="fonts/font14.fntdata"/><Relationship Id="rId86" Type="http://schemas.openxmlformats.org/officeDocument/2006/relationships/font" Target="fonts/font19.fntdata"/><Relationship Id="rId94" Type="http://schemas.openxmlformats.org/officeDocument/2006/relationships/font" Target="fonts/font27.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font" Target="fonts/font9.fntdata"/><Relationship Id="rId97" Type="http://schemas.openxmlformats.org/officeDocument/2006/relationships/font" Target="fonts/font30.fntdata"/><Relationship Id="rId7" Type="http://schemas.openxmlformats.org/officeDocument/2006/relationships/slideMaster" Target="slideMasters/slideMaster7.xml"/><Relationship Id="rId71" Type="http://schemas.openxmlformats.org/officeDocument/2006/relationships/font" Target="fonts/font4.fntdata"/><Relationship Id="rId92"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20.fntdata"/><Relationship Id="rId61" Type="http://schemas.openxmlformats.org/officeDocument/2006/relationships/slide" Target="slides/slide50.xml"/><Relationship Id="rId82" Type="http://schemas.openxmlformats.org/officeDocument/2006/relationships/font" Target="fonts/font15.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font" Target="fonts/font10.fntdata"/><Relationship Id="rId100"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font" Target="fonts/font5.fntdata"/><Relationship Id="rId93" Type="http://schemas.openxmlformats.org/officeDocument/2006/relationships/font" Target="fonts/font26.fntdata"/><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ience.nasa.gov/climate-change/evidence/"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cience.nasa.gov/earth/explore/earth-indicators/carbon-dioxide/"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ssd.copernicus.org/preprints/essd-2025-659/" TargetMode="External"/><Relationship Id="rId7" Type="http://schemas.openxmlformats.org/officeDocument/2006/relationships/hyperlink" Target="https://luh.umd.edu/data.s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www.energyinst.org/statistical-review" TargetMode="External"/><Relationship Id="rId5" Type="http://schemas.openxmlformats.org/officeDocument/2006/relationships/hyperlink" Target="https://www.iea.org/data-and-statistics/data-product/world-energy-balances" TargetMode="External"/><Relationship Id="rId4" Type="http://schemas.openxmlformats.org/officeDocument/2006/relationships/hyperlink" Target="https://zenodo.org/records/17090760"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essd.copernicus.org/preprints/essd-2025-659/" TargetMode="External"/><Relationship Id="rId7" Type="http://schemas.openxmlformats.org/officeDocument/2006/relationships/hyperlink" Target="https://luh.umd.edu/data.shtml"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s://www.energyinst.org/statistical-review" TargetMode="External"/><Relationship Id="rId5" Type="http://schemas.openxmlformats.org/officeDocument/2006/relationships/hyperlink" Target="https://www.iea.org/data-and-statistics/data-product/world-energy-balances" TargetMode="External"/><Relationship Id="rId4" Type="http://schemas.openxmlformats.org/officeDocument/2006/relationships/hyperlink" Target="https://zenodo.org/records/17090760"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c-roads.org"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metoffice.gov.uk/hadobs/hadcrut5/data/HadCRUT.5.0.2.0/download.html" TargetMode="External"/><Relationship Id="rId5" Type="http://schemas.openxmlformats.org/officeDocument/2006/relationships/hyperlink" Target="https://doi.org/10.1029/2019JD032361" TargetMode="External"/><Relationship Id="rId4" Type="http://schemas.openxmlformats.org/officeDocument/2006/relationships/hyperlink" Target="https://data.giss.nasa.gov/gistemp/"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s://www.flickr.com/photos/slworking/" TargetMode="External"/><Relationship Id="rId3" Type="http://schemas.openxmlformats.org/officeDocument/2006/relationships/hyperlink" Target="https://doi.org/10.1038/s41467-021-27328-y" TargetMode="External"/><Relationship Id="rId7" Type="http://schemas.openxmlformats.org/officeDocument/2006/relationships/hyperlink" Target="https://www.flickr.com/photos/slworking/29034137667"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probablefutures.org/maps/?selected_map=change_in_wildfire_danger_days&amp;version=latest&amp;scenario=3&amp;view=mercator#2.2/0/-35" TargetMode="External"/><Relationship Id="rId5" Type="http://schemas.openxmlformats.org/officeDocument/2006/relationships/hyperlink" Target="https://probablefutures.org/maps/?selected_map=likelihood_of_year-plus_drought&amp;version=latest&amp;scenario=3&amp;view=mercator#2.2/0/-35" TargetMode="External"/><Relationship Id="rId4" Type="http://schemas.openxmlformats.org/officeDocument/2006/relationships/hyperlink" Target="https://doi.org/10.1126/science.aar3646" TargetMode="External"/><Relationship Id="rId9" Type="http://schemas.openxmlformats.org/officeDocument/2006/relationships/hyperlink" Target="https://creativecommons.org/licenses/by-nc-sa/2.0/deed.en"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bc3.mit.edu/" TargetMode="External"/><Relationship Id="rId7" Type="http://schemas.openxmlformats.org/officeDocument/2006/relationships/hyperlink" Target="https://doi.org/10.5194/esd-7-327-2016"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coastal.climatecentral.org/map/9/30.2982/31.102/?theme=warming&amp;map_type=multicentury_slr_comparison&amp;basemap=roadmap&amp;elevation_model=best_available&amp;lockin_model=levermann_2013&amp;temperature_unit=C&amp;warming_comparison=%5B%221.5%22%2C%223.0%22%5D" TargetMode="External"/><Relationship Id="rId5" Type="http://schemas.openxmlformats.org/officeDocument/2006/relationships/hyperlink" Target="https://doi.org/10.1088/1748-9326/ac2e6b" TargetMode="External"/><Relationship Id="rId4" Type="http://schemas.openxmlformats.org/officeDocument/2006/relationships/hyperlink" Target="https://www.thelancet.com/journals/lanplh/article/PIIS2542-5196(21)00132-7/fulltext"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earn.climateinteractive.org/"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climateinteractive.org/en-roads-workshop-facilitator-guide/" TargetMode="External"/></Relationships>
</file>

<file path=ppt/notesSlides/_rels/notesSlide20.xml.rels><?xml version="1.0" encoding="UTF-8" standalone="yes"?>
<Relationships xmlns="http://schemas.openxmlformats.org/package/2006/relationships"><Relationship Id="rId8" Type="http://schemas.openxmlformats.org/officeDocument/2006/relationships/hyperlink" Target="http://www.pnas.org/cgi/doi/10.1073/pnas.0907765106" TargetMode="External"/><Relationship Id="rId3" Type="http://schemas.openxmlformats.org/officeDocument/2006/relationships/hyperlink" Target="https://doi.org/10.1002/2016EF000485" TargetMode="External"/><Relationship Id="rId7" Type="http://schemas.openxmlformats.org/officeDocument/2006/relationships/hyperlink" Target="https://doi.org/10.1038/nclimate2837"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probablefutures.org/maps/?selected_map=days_above_32c&amp;version=latest&amp;scenario=3&amp;view=mercator#2.2/10/66" TargetMode="External"/><Relationship Id="rId11" Type="http://schemas.openxmlformats.org/officeDocument/2006/relationships/hyperlink" Target="https://docs.climateinteractive.org/projects/en-roads-reference-guide/en/latest/pages/slr.html" TargetMode="External"/><Relationship Id="rId5" Type="http://schemas.openxmlformats.org/officeDocument/2006/relationships/hyperlink" Target="https://docs.climateinteractive.org/projects/en-roads-reference-guide/en/latest/pages/impacts.html" TargetMode="External"/><Relationship Id="rId10" Type="http://schemas.openxmlformats.org/officeDocument/2006/relationships/hyperlink" Target="https://doi.org/10.5067/GMSLM-TJ151" TargetMode="External"/><Relationship Id="rId4" Type="http://schemas.openxmlformats.org/officeDocument/2006/relationships/hyperlink" Target="https://doi.org/10.1038/s41558-018-0257-z" TargetMode="External"/><Relationship Id="rId9" Type="http://schemas.openxmlformats.org/officeDocument/2006/relationships/hyperlink" Target="https://doi.org/10.1038/s41558-019-0531-8"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1007/s10584-018-2274-3" TargetMode="External"/><Relationship Id="rId7" Type="http://schemas.openxmlformats.org/officeDocument/2006/relationships/hyperlink" Target="https://iopscience.iop.org/article/10.1088/1748-9326/8/4/044018"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doi.org/10.1007/978-3-319-92288-1" TargetMode="External"/><Relationship Id="rId5" Type="http://schemas.openxmlformats.org/officeDocument/2006/relationships/hyperlink" Target="https://science.sciencemag.org/content/348/6234/571" TargetMode="External"/><Relationship Id="rId4" Type="http://schemas.openxmlformats.org/officeDocument/2006/relationships/hyperlink" Target="https://data.worldbank.org"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i.org/10.1088/1748-9326/ac2e6b"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doi.org/10.1088/1748-9326/ac2e6b"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swissre.com/institute/research/sigma-research/sigma-2025-01-natural-catastrophes-trend.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drive.google.com/drive/folders/14A55PHcvqvE40d93_akrOuncKii3gFmf?usp=sharing"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img.climateinteractive.org/2024/09/En-ROADS-Climate-Ambassador-Outline-of-Expectations-v2-Sep2024.pdf"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sciencebasedtargets.org/reports/sbti-trend-tracker-2025"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there100.org/re100-members"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carbonpricingdashboard.worldbank.or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docs.climateinteractive.org/projects/en-roads-reference-guide/en/latest/index.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1"/>
        <p:cNvGrpSpPr/>
        <p:nvPr/>
      </p:nvGrpSpPr>
      <p:grpSpPr>
        <a:xfrm>
          <a:off x="0" y="0"/>
          <a:ext cx="0" cy="0"/>
          <a:chOff x="0" y="0"/>
          <a:chExt cx="0" cy="0"/>
        </a:xfrm>
      </p:grpSpPr>
      <p:sp>
        <p:nvSpPr>
          <p:cNvPr id="3182" name="Google Shape;3182;g374d4007379_0_5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3" name="Google Shape;3183;g374d4007379_0_5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the participants to this workshop</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1"/>
        <p:cNvGrpSpPr/>
        <p:nvPr/>
      </p:nvGrpSpPr>
      <p:grpSpPr>
        <a:xfrm>
          <a:off x="0" y="0"/>
          <a:ext cx="0" cy="0"/>
          <a:chOff x="0" y="0"/>
          <a:chExt cx="0" cy="0"/>
        </a:xfrm>
      </p:grpSpPr>
      <p:sp>
        <p:nvSpPr>
          <p:cNvPr id="3242" name="Google Shape;3242;g374d4007379_0_124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3" name="Google Shape;3243;g374d4007379_0_124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244" name="Google Shape;3244;g374d4007379_0_124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9"/>
        <p:cNvGrpSpPr/>
        <p:nvPr/>
      </p:nvGrpSpPr>
      <p:grpSpPr>
        <a:xfrm>
          <a:off x="0" y="0"/>
          <a:ext cx="0" cy="0"/>
          <a:chOff x="0" y="0"/>
          <a:chExt cx="0" cy="0"/>
        </a:xfrm>
      </p:grpSpPr>
      <p:sp>
        <p:nvSpPr>
          <p:cNvPr id="3250" name="Google Shape;3250;g3b380a8e48a_0_7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1" name="Google Shape;3251;g3b380a8e48a_0_7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4"/>
        <p:cNvGrpSpPr/>
        <p:nvPr/>
      </p:nvGrpSpPr>
      <p:grpSpPr>
        <a:xfrm>
          <a:off x="0" y="0"/>
          <a:ext cx="0" cy="0"/>
          <a:chOff x="0" y="0"/>
          <a:chExt cx="0" cy="0"/>
        </a:xfrm>
      </p:grpSpPr>
      <p:sp>
        <p:nvSpPr>
          <p:cNvPr id="3255" name="Google Shape;3255;g374d4007379_0_8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6" name="Google Shape;3256;g374d4007379_0_840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57" name="Google Shape;3257;g374d4007379_0_84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0"/>
        <p:cNvGrpSpPr/>
        <p:nvPr/>
      </p:nvGrpSpPr>
      <p:grpSpPr>
        <a:xfrm>
          <a:off x="0" y="0"/>
          <a:ext cx="0" cy="0"/>
          <a:chOff x="0" y="0"/>
          <a:chExt cx="0" cy="0"/>
        </a:xfrm>
      </p:grpSpPr>
      <p:sp>
        <p:nvSpPr>
          <p:cNvPr id="3261" name="Google Shape;3261;g3b380a8e48a_0_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2" name="Google Shape;3262;g3b380a8e48a_0_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US" sz="1100" b="0" i="1" u="none" strike="noStrike" cap="none" dirty="0">
                <a:solidFill>
                  <a:schemeClr val="dk1"/>
                </a:solidFill>
                <a:effectLst/>
                <a:latin typeface="Calibri"/>
                <a:ea typeface="Calibri"/>
                <a:cs typeface="Calibri"/>
                <a:sym typeface="Calibri"/>
              </a:rPr>
              <a:t>Script (</a:t>
            </a:r>
            <a:r>
              <a:rPr lang="es-US" sz="1100" b="0" i="1" u="none" strike="noStrike" cap="none" dirty="0" err="1">
                <a:solidFill>
                  <a:schemeClr val="dk1"/>
                </a:solidFill>
                <a:effectLst/>
                <a:latin typeface="Calibri"/>
                <a:ea typeface="Calibri"/>
                <a:cs typeface="Calibri"/>
                <a:sym typeface="Calibri"/>
              </a:rPr>
              <a:t>from</a:t>
            </a:r>
            <a:r>
              <a:rPr lang="es-US" sz="1100" b="0" i="1" u="none" strike="noStrike" cap="none" dirty="0">
                <a:solidFill>
                  <a:schemeClr val="dk1"/>
                </a:solidFill>
                <a:effectLst/>
                <a:latin typeface="Calibri"/>
                <a:ea typeface="Calibri"/>
                <a:cs typeface="Calibri"/>
                <a:sym typeface="Calibri"/>
              </a:rPr>
              <a:t> NASA)</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Earth's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climate</a:t>
            </a:r>
            <a:r>
              <a:rPr lang="es-US" sz="1100" b="0" i="0" u="none" strike="noStrike" cap="none" dirty="0">
                <a:solidFill>
                  <a:schemeClr val="dk1"/>
                </a:solidFill>
                <a:effectLst/>
                <a:latin typeface="Calibri"/>
                <a:ea typeface="Calibri"/>
                <a:cs typeface="Calibri"/>
                <a:sym typeface="Calibri"/>
              </a:rPr>
              <a:t> has </a:t>
            </a:r>
            <a:r>
              <a:rPr lang="es-US" sz="1100" b="0" i="0" u="none" strike="noStrike" cap="none" dirty="0" err="1">
                <a:solidFill>
                  <a:schemeClr val="dk1"/>
                </a:solidFill>
                <a:effectLst/>
                <a:latin typeface="Calibri"/>
                <a:ea typeface="Calibri"/>
                <a:cs typeface="Calibri"/>
                <a:sym typeface="Calibri"/>
              </a:rPr>
              <a:t>changed</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throughout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history</a:t>
            </a:r>
            <a:r>
              <a:rPr lang="es-US" sz="1100" b="0" i="0" u="none" strike="noStrike" cap="none" dirty="0">
                <a:solidFill>
                  <a:schemeClr val="dk1"/>
                </a:solidFill>
                <a:effectLst/>
                <a:latin typeface="Calibri"/>
                <a:ea typeface="Calibri"/>
                <a:cs typeface="Calibri"/>
                <a:sym typeface="Calibri"/>
              </a:rPr>
              <a:t>. Just in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last</a:t>
            </a:r>
            <a:r>
              <a:rPr lang="es-US" sz="1100" b="0" i="0" u="none" strike="noStrike" cap="none" dirty="0">
                <a:solidFill>
                  <a:schemeClr val="dk1"/>
                </a:solidFill>
                <a:effectLst/>
                <a:latin typeface="Calibri"/>
                <a:ea typeface="Calibri"/>
                <a:cs typeface="Calibri"/>
                <a:sym typeface="Calibri"/>
              </a:rPr>
              <a:t> 800,000 </a:t>
            </a:r>
            <a:r>
              <a:rPr lang="es-US" sz="1100" b="0" i="0" u="none" strike="noStrike" cap="none" dirty="0" err="1">
                <a:solidFill>
                  <a:schemeClr val="dk1"/>
                </a:solidFill>
                <a:effectLst/>
                <a:latin typeface="Calibri"/>
                <a:ea typeface="Calibri"/>
                <a:cs typeface="Calibri"/>
                <a:sym typeface="Calibri"/>
              </a:rPr>
              <a:t>years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there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have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been</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eight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cycles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ice </a:t>
            </a:r>
            <a:r>
              <a:rPr lang="es-US" sz="1100" b="0" i="0" u="none" strike="noStrike" cap="none" dirty="0" err="1">
                <a:solidFill>
                  <a:schemeClr val="dk1"/>
                </a:solidFill>
                <a:effectLst/>
                <a:latin typeface="Calibri"/>
                <a:ea typeface="Calibri"/>
                <a:cs typeface="Calibri"/>
                <a:sym typeface="Calibri"/>
              </a:rPr>
              <a:t>ages</a:t>
            </a:r>
            <a:r>
              <a:rPr lang="es-US" sz="1100" b="0" i="0" u="none" strike="noStrike" cap="none" dirty="0">
                <a:solidFill>
                  <a:schemeClr val="dk1"/>
                </a:solidFill>
                <a:effectLst/>
                <a:latin typeface="Calibri"/>
                <a:ea typeface="Calibri"/>
                <a:cs typeface="Calibri"/>
                <a:sym typeface="Calibri"/>
              </a:rPr>
              <a:t> and </a:t>
            </a:r>
            <a:r>
              <a:rPr lang="es-US" sz="1100" b="0" i="0" u="none" strike="noStrike" cap="none" dirty="0" err="1">
                <a:solidFill>
                  <a:schemeClr val="dk1"/>
                </a:solidFill>
                <a:effectLst/>
                <a:latin typeface="Calibri"/>
                <a:ea typeface="Calibri"/>
                <a:cs typeface="Calibri"/>
                <a:sym typeface="Calibri"/>
              </a:rPr>
              <a:t>warmer</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periods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with</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end</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last</a:t>
            </a:r>
            <a:r>
              <a:rPr lang="es-US" sz="1100" b="0" i="0" u="none" strike="noStrike" cap="none" dirty="0">
                <a:solidFill>
                  <a:schemeClr val="dk1"/>
                </a:solidFill>
                <a:effectLst/>
                <a:latin typeface="Calibri"/>
                <a:ea typeface="Calibri"/>
                <a:cs typeface="Calibri"/>
                <a:sym typeface="Calibri"/>
              </a:rPr>
              <a:t> ice </a:t>
            </a:r>
            <a:r>
              <a:rPr lang="es-US" sz="1100" b="0" i="0" u="none" strike="noStrike" cap="none" dirty="0" err="1">
                <a:solidFill>
                  <a:schemeClr val="dk1"/>
                </a:solidFill>
                <a:effectLst/>
                <a:latin typeface="Calibri"/>
                <a:ea typeface="Calibri"/>
                <a:cs typeface="Calibri"/>
                <a:sym typeface="Calibri"/>
              </a:rPr>
              <a:t>age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about</a:t>
            </a:r>
            <a:r>
              <a:rPr lang="es-US" sz="1100" b="0" i="0" u="none" strike="noStrike" cap="none" dirty="0">
                <a:solidFill>
                  <a:schemeClr val="dk1"/>
                </a:solidFill>
                <a:effectLst/>
                <a:latin typeface="Calibri"/>
                <a:ea typeface="Calibri"/>
                <a:cs typeface="Calibri"/>
                <a:sym typeface="Calibri"/>
              </a:rPr>
              <a:t> 11,700 </a:t>
            </a:r>
            <a:r>
              <a:rPr lang="es-US" sz="1100" b="0" i="0" u="none" strike="noStrike" cap="none" dirty="0" err="1">
                <a:solidFill>
                  <a:schemeClr val="dk1"/>
                </a:solidFill>
                <a:effectLst/>
                <a:latin typeface="Calibri"/>
                <a:ea typeface="Calibri"/>
                <a:cs typeface="Calibri"/>
                <a:sym typeface="Calibri"/>
              </a:rPr>
              <a:t>years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ago</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marking</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beginning</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modern</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climate</a:t>
            </a:r>
            <a:r>
              <a:rPr lang="es-US" sz="1100" b="0" i="0" u="none" strike="noStrike" cap="none" dirty="0">
                <a:solidFill>
                  <a:schemeClr val="dk1"/>
                </a:solidFill>
                <a:effectLst/>
                <a:latin typeface="Calibri"/>
                <a:ea typeface="Calibri"/>
                <a:cs typeface="Calibri"/>
                <a:sym typeface="Calibri"/>
              </a:rPr>
              <a:t> era — and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human </a:t>
            </a:r>
            <a:r>
              <a:rPr lang="es-US" sz="1100" b="0" i="0" u="none" strike="noStrike" cap="none" dirty="0" err="1">
                <a:solidFill>
                  <a:schemeClr val="dk1"/>
                </a:solidFill>
                <a:effectLst/>
                <a:latin typeface="Calibri"/>
                <a:ea typeface="Calibri"/>
                <a:cs typeface="Calibri"/>
                <a:sym typeface="Calibri"/>
              </a:rPr>
              <a:t>civilization</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Most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these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climate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changes</a:t>
            </a:r>
            <a:r>
              <a:rPr lang="es-US" sz="1100" b="0" i="0" u="none" strike="noStrike" cap="none" dirty="0">
                <a:solidFill>
                  <a:schemeClr val="dk1"/>
                </a:solidFill>
                <a:effectLst/>
                <a:latin typeface="Calibri"/>
                <a:ea typeface="Calibri"/>
                <a:cs typeface="Calibri"/>
                <a:sym typeface="Calibri"/>
              </a:rPr>
              <a:t> are </a:t>
            </a:r>
            <a:r>
              <a:rPr lang="es-US" sz="1100" b="0" i="0" u="none" strike="noStrike" cap="none" dirty="0" err="1">
                <a:solidFill>
                  <a:schemeClr val="dk1"/>
                </a:solidFill>
                <a:effectLst/>
                <a:latin typeface="Calibri"/>
                <a:ea typeface="Calibri"/>
                <a:cs typeface="Calibri"/>
                <a:sym typeface="Calibri"/>
              </a:rPr>
              <a:t>attributed</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to</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very</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small</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variations</a:t>
            </a:r>
            <a:r>
              <a:rPr lang="es-US" sz="1100" b="0" i="0" u="none" strike="noStrike" cap="none" dirty="0">
                <a:solidFill>
                  <a:schemeClr val="dk1"/>
                </a:solidFill>
                <a:effectLst/>
                <a:latin typeface="Calibri"/>
                <a:ea typeface="Calibri"/>
                <a:cs typeface="Calibri"/>
                <a:sym typeface="Calibri"/>
              </a:rPr>
              <a:t> in </a:t>
            </a:r>
            <a:r>
              <a:rPr lang="es-US" sz="1100" b="0" i="0" u="none" strike="noStrike" cap="none" dirty="0" err="1">
                <a:solidFill>
                  <a:schemeClr val="dk1"/>
                </a:solidFill>
                <a:effectLst/>
                <a:latin typeface="Calibri"/>
                <a:ea typeface="Calibri"/>
                <a:cs typeface="Calibri"/>
                <a:sym typeface="Calibri"/>
              </a:rPr>
              <a:t>Earth’s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orbit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that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change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amount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solar </a:t>
            </a:r>
            <a:r>
              <a:rPr lang="es-US" sz="1100" b="0" i="0" u="none" strike="noStrike" cap="none" dirty="0" err="1">
                <a:solidFill>
                  <a:schemeClr val="dk1"/>
                </a:solidFill>
                <a:effectLst/>
                <a:latin typeface="Calibri"/>
                <a:ea typeface="Calibri"/>
                <a:cs typeface="Calibri"/>
                <a:sym typeface="Calibri"/>
              </a:rPr>
              <a:t>energy</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our</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planet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receives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current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warming</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trend</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is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different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because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it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is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clearly</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result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of</a:t>
            </a:r>
            <a:r>
              <a:rPr lang="es-US" sz="1100" b="0" i="0" u="none" strike="noStrike" cap="none" dirty="0">
                <a:solidFill>
                  <a:schemeClr val="dk1"/>
                </a:solidFill>
                <a:effectLst/>
                <a:latin typeface="Calibri"/>
                <a:ea typeface="Calibri"/>
                <a:cs typeface="Calibri"/>
                <a:sym typeface="Calibri"/>
              </a:rPr>
              <a:t> human </a:t>
            </a:r>
            <a:r>
              <a:rPr lang="es-US" sz="1100" b="0" i="0" u="none" strike="noStrike" cap="none" dirty="0" err="1">
                <a:solidFill>
                  <a:schemeClr val="dk1"/>
                </a:solidFill>
                <a:effectLst/>
                <a:latin typeface="Calibri"/>
                <a:ea typeface="Calibri"/>
                <a:cs typeface="Calibri"/>
                <a:sym typeface="Calibri"/>
              </a:rPr>
              <a:t>activities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since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the</a:t>
            </a:r>
            <a:r>
              <a:rPr lang="es-US" sz="1100" b="0" i="0" u="none" strike="noStrike" cap="none" dirty="0">
                <a:solidFill>
                  <a:schemeClr val="dk1"/>
                </a:solidFill>
                <a:effectLst/>
                <a:latin typeface="Calibri"/>
                <a:ea typeface="Calibri"/>
                <a:cs typeface="Calibri"/>
                <a:sym typeface="Calibri"/>
              </a:rPr>
              <a:t> mid-1800s, and </a:t>
            </a:r>
            <a:r>
              <a:rPr lang="es-US" sz="1100" b="0" i="0" u="none" strike="noStrike" cap="none" dirty="0" err="1">
                <a:solidFill>
                  <a:schemeClr val="dk1"/>
                </a:solidFill>
                <a:effectLst/>
                <a:latin typeface="Calibri"/>
                <a:ea typeface="Calibri"/>
                <a:cs typeface="Calibri"/>
                <a:sym typeface="Calibri"/>
              </a:rPr>
              <a:t>is</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proceeding</a:t>
            </a:r>
            <a:r>
              <a:rPr lang="es-US" sz="1100" b="0" i="0" u="none" strike="noStrike" cap="none" dirty="0">
                <a:solidFill>
                  <a:schemeClr val="dk1"/>
                </a:solidFill>
                <a:effectLst/>
                <a:latin typeface="Calibri"/>
                <a:ea typeface="Calibri"/>
                <a:cs typeface="Calibri"/>
                <a:sym typeface="Calibri"/>
              </a:rPr>
              <a:t> at a </a:t>
            </a:r>
            <a:r>
              <a:rPr lang="es-US" sz="1100" b="0" i="0" u="none" strike="noStrike" cap="none" dirty="0" err="1">
                <a:solidFill>
                  <a:schemeClr val="dk1"/>
                </a:solidFill>
                <a:effectLst/>
                <a:latin typeface="Calibri"/>
                <a:ea typeface="Calibri"/>
                <a:cs typeface="Calibri"/>
                <a:sym typeface="Calibri"/>
              </a:rPr>
              <a:t>rate</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not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seen</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over</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many</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recent</a:t>
            </a:r>
            <a:r>
              <a:rPr lang="es-US" sz="1100" b="0" i="0" u="none" strike="noStrike" cap="none" dirty="0">
                <a:solidFill>
                  <a:schemeClr val="dk1"/>
                </a:solidFill>
                <a:effectLst/>
                <a:latin typeface="Calibri"/>
                <a:ea typeface="Calibri"/>
                <a:cs typeface="Calibri"/>
                <a:sym typeface="Calibri"/>
              </a:rPr>
              <a:t> </a:t>
            </a:r>
            <a:r>
              <a:rPr lang="es-US" sz="1100" b="0" i="0" u="none" strike="noStrike" cap="none" dirty="0" err="1">
                <a:solidFill>
                  <a:schemeClr val="dk1"/>
                </a:solidFill>
                <a:effectLst/>
                <a:latin typeface="Calibri"/>
                <a:ea typeface="Calibri"/>
                <a:cs typeface="Calibri"/>
                <a:sym typeface="Calibri"/>
              </a:rPr>
              <a:t>millennia</a:t>
            </a:r>
            <a:r>
              <a:rPr lang="en-US" sz="1100" b="0" i="0" u="none" strike="noStrike" cap="none" dirty="0">
                <a:solidFill>
                  <a:schemeClr val="dk1"/>
                </a:solidFill>
                <a:effectLst/>
                <a:latin typeface="Calibri"/>
                <a:ea typeface="Calibri"/>
                <a:cs typeface="Calibri"/>
                <a:sym typeface="Calibri"/>
              </a:rPr>
              <a:t>.</a:t>
            </a:r>
            <a:endParaRPr lang="en" dirty="0">
              <a:solidFill>
                <a:schemeClr val="dk1"/>
              </a:solidFill>
            </a:endParaRP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Source: NASA. (2025). </a:t>
            </a:r>
            <a:r>
              <a:rPr lang="en" u="sng" dirty="0">
                <a:solidFill>
                  <a:schemeClr val="hlink"/>
                </a:solidFill>
                <a:hlinkClick r:id="rId3"/>
              </a:rPr>
              <a:t>https://science.nasa.gov/climate-change/evidence/</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For a detailed view of CO2 concentration since 1960, see </a:t>
            </a:r>
            <a:r>
              <a:rPr lang="en" u="sng" dirty="0">
                <a:solidFill>
                  <a:schemeClr val="hlink"/>
                </a:solidFill>
                <a:hlinkClick r:id="rId4"/>
              </a:rPr>
              <a:t>https://science.nasa.gov/earth/explore/earth-indicators/carbon-dioxide/</a:t>
            </a:r>
            <a:r>
              <a:rPr lang="en" dirty="0">
                <a:solidFill>
                  <a:schemeClr val="dk1"/>
                </a:solidFill>
              </a:rPr>
              <a:t> </a:t>
            </a:r>
            <a:endParaRPr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8"/>
        <p:cNvGrpSpPr/>
        <p:nvPr/>
      </p:nvGrpSpPr>
      <p:grpSpPr>
        <a:xfrm>
          <a:off x="0" y="0"/>
          <a:ext cx="0" cy="0"/>
          <a:chOff x="0" y="0"/>
          <a:chExt cx="0" cy="0"/>
        </a:xfrm>
      </p:grpSpPr>
      <p:sp>
        <p:nvSpPr>
          <p:cNvPr id="3269" name="Google Shape;3269;g3b380a8e48a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0" name="Google Shape;3270;g3b380a8e48a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i="1">
                <a:solidFill>
                  <a:schemeClr val="dk1"/>
                </a:solidFill>
              </a:rPr>
              <a:t>Script</a:t>
            </a:r>
            <a:r>
              <a:rPr lang="en">
                <a:solidFill>
                  <a:schemeClr val="dk1"/>
                </a:solidFill>
              </a:rPr>
              <a:t>: But where does all the CO2 come from? Any ideas? This graph shows the sources of CO2 from the year 1850 to 2024. The primary contributors to CO2 emissions are the fossil fuels—coal (which you see in brown), oil (in red), and gas (in blue). You can see that there has been lots of growth in coal, oil, and gas over the last 170 years. The yellow wedge at the bottom is land use change, primarily deforestation. The other emissions category is mostly emissions from concrete production.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*Calibration: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CO2 emissions from fossil fuels are calibrated over 1990-2024 to </a:t>
            </a:r>
            <a:r>
              <a:rPr lang="en" u="sng">
                <a:solidFill>
                  <a:schemeClr val="hlink"/>
                </a:solidFill>
                <a:hlinkClick r:id="rId3"/>
              </a:rPr>
              <a:t>Friedlingstein et al. (Global Carbon Budget, 2025)</a:t>
            </a:r>
            <a:r>
              <a:rPr lang="en">
                <a:solidFill>
                  <a:schemeClr val="dk1"/>
                </a:solidFill>
              </a:rPr>
              <a:t>, </a:t>
            </a:r>
            <a:r>
              <a:rPr lang="en" u="sng">
                <a:solidFill>
                  <a:schemeClr val="hlink"/>
                </a:solidFill>
                <a:hlinkClick r:id="rId4"/>
              </a:rPr>
              <a:t>Gütschow, et al. (PRIMAP version 2.7, 2025)</a:t>
            </a:r>
            <a:r>
              <a:rPr lang="en">
                <a:solidFill>
                  <a:schemeClr val="dk1"/>
                </a:solidFill>
              </a:rPr>
              <a:t>; </a:t>
            </a:r>
            <a:r>
              <a:rPr lang="en" u="sng">
                <a:solidFill>
                  <a:schemeClr val="hlink"/>
                </a:solidFill>
                <a:hlinkClick r:id="rId5"/>
              </a:rPr>
              <a:t>World Energy Balances Dataset 1990-2023 (2025)</a:t>
            </a:r>
            <a:r>
              <a:rPr lang="en">
                <a:solidFill>
                  <a:schemeClr val="dk1"/>
                </a:solidFill>
              </a:rPr>
              <a:t>, and </a:t>
            </a:r>
            <a:r>
              <a:rPr lang="en" u="sng">
                <a:solidFill>
                  <a:schemeClr val="hlink"/>
                </a:solidFill>
                <a:hlinkClick r:id="rId6"/>
              </a:rPr>
              <a:t>EI Statistical Review of World Energy (2025)</a:t>
            </a:r>
            <a:r>
              <a:rPr lang="en">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Land use changes are calibrated over 1990-2100 to Land Use Harmonization2 data, </a:t>
            </a:r>
            <a:r>
              <a:rPr lang="en" u="sng">
                <a:solidFill>
                  <a:schemeClr val="hlink"/>
                </a:solidFill>
                <a:hlinkClick r:id="rId7"/>
              </a:rPr>
              <a:t>LUH2 v2e Release (February 2019)</a:t>
            </a:r>
            <a:r>
              <a:rPr lang="en">
                <a:solidFill>
                  <a:schemeClr val="dk1"/>
                </a:solidFill>
              </a:rPr>
              <a:t>. Uses historical data from 1990-2015, followed by SSP2 projections thereafter.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Carbon content and CO2 emissions from land use &amp; forestry calibrated over 1990-2024 to </a:t>
            </a:r>
            <a:r>
              <a:rPr lang="en" u="sng">
                <a:solidFill>
                  <a:schemeClr val="hlink"/>
                </a:solidFill>
                <a:hlinkClick r:id="rId3"/>
              </a:rPr>
              <a:t>Friedlingstein et al. (Global Carbon Budget, 2025)</a:t>
            </a:r>
            <a:r>
              <a:rPr lang="en">
                <a:solidFill>
                  <a:schemeClr val="dk1"/>
                </a:solidFill>
              </a:rPr>
              <a:t> data using multi-model mean.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Updated: December 2025</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6"/>
        <p:cNvGrpSpPr/>
        <p:nvPr/>
      </p:nvGrpSpPr>
      <p:grpSpPr>
        <a:xfrm>
          <a:off x="0" y="0"/>
          <a:ext cx="0" cy="0"/>
          <a:chOff x="0" y="0"/>
          <a:chExt cx="0" cy="0"/>
        </a:xfrm>
      </p:grpSpPr>
      <p:sp>
        <p:nvSpPr>
          <p:cNvPr id="3277" name="Google Shape;3277;g3b380a8e48a_0_7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8" name="Google Shape;3278;g3b380a8e48a_0_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i="1">
                <a:solidFill>
                  <a:schemeClr val="dk1"/>
                </a:solidFill>
              </a:rPr>
              <a:t>Script: </a:t>
            </a:r>
            <a:r>
              <a:rPr lang="en" sz="1200">
                <a:solidFill>
                  <a:schemeClr val="dk1"/>
                </a:solidFill>
              </a:rPr>
              <a:t>Carbon dioxide is not the only thing that is contributing to climate change. There are also several other greenhouse gases. Here you see the relative contribution from different gases. In black and green you can see the contribution that CO2 makes from fossil fuels and land use, then in light blue is methane (CH4), then nitrous oxide (N2O) in purple, and the F-gases (fluorinated gases) in yellow. Agriculture contributes about 40% of global methane (CH4) emissions and about 70% of global nitrous oxide (N2O) emissions. Heavy industry and manufacturing, as well as consumer goods, are sources of N2O and F-gases.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*Calibration: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CO2 emissions from fossil fuels are calibrated over 1990-2024 to </a:t>
            </a:r>
            <a:r>
              <a:rPr lang="en" u="sng">
                <a:solidFill>
                  <a:schemeClr val="hlink"/>
                </a:solidFill>
                <a:hlinkClick r:id="rId3"/>
              </a:rPr>
              <a:t>Friedlingstein et al. (Global Carbon Budget, 2025)</a:t>
            </a:r>
            <a:r>
              <a:rPr lang="en">
                <a:solidFill>
                  <a:schemeClr val="dk1"/>
                </a:solidFill>
              </a:rPr>
              <a:t>, </a:t>
            </a:r>
            <a:r>
              <a:rPr lang="en" u="sng">
                <a:solidFill>
                  <a:schemeClr val="hlink"/>
                </a:solidFill>
                <a:hlinkClick r:id="rId4"/>
              </a:rPr>
              <a:t>Gütschow, et al. (PRIMAP version 2.7, 2025)</a:t>
            </a:r>
            <a:r>
              <a:rPr lang="en">
                <a:solidFill>
                  <a:schemeClr val="dk1"/>
                </a:solidFill>
              </a:rPr>
              <a:t>; </a:t>
            </a:r>
            <a:r>
              <a:rPr lang="en" u="sng">
                <a:solidFill>
                  <a:schemeClr val="hlink"/>
                </a:solidFill>
                <a:hlinkClick r:id="rId5"/>
              </a:rPr>
              <a:t>World Energy Balances Dataset 1990-2023 (2025)</a:t>
            </a:r>
            <a:r>
              <a:rPr lang="en">
                <a:solidFill>
                  <a:schemeClr val="dk1"/>
                </a:solidFill>
              </a:rPr>
              <a:t>, and </a:t>
            </a:r>
            <a:r>
              <a:rPr lang="en" u="sng">
                <a:solidFill>
                  <a:schemeClr val="hlink"/>
                </a:solidFill>
                <a:hlinkClick r:id="rId6"/>
              </a:rPr>
              <a:t>EI Statistical Review of World Energy (2025)</a:t>
            </a:r>
            <a:r>
              <a:rPr lang="en">
                <a:solidFill>
                  <a:schemeClr val="dk1"/>
                </a:solidFill>
              </a:rPr>
              <a: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Land use changes are calibrated over 1990-2100 to Land Use Harmonization2 data, </a:t>
            </a:r>
            <a:r>
              <a:rPr lang="en" u="sng">
                <a:solidFill>
                  <a:schemeClr val="hlink"/>
                </a:solidFill>
                <a:hlinkClick r:id="rId7"/>
              </a:rPr>
              <a:t>LUH2 v2e Release (February 2019)</a:t>
            </a:r>
            <a:r>
              <a:rPr lang="en">
                <a:solidFill>
                  <a:schemeClr val="dk1"/>
                </a:solidFill>
              </a:rPr>
              <a:t>. Uses historical data from 1990-2015, followed by SSP2 projections thereafter.</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Carbon content and CO2 emissions from land use &amp; forestry calibrated over 1990-2024 to </a:t>
            </a:r>
            <a:r>
              <a:rPr lang="en" u="sng">
                <a:solidFill>
                  <a:schemeClr val="hlink"/>
                </a:solidFill>
                <a:hlinkClick r:id="rId3"/>
              </a:rPr>
              <a:t>Friedlingstein et al. (Global Carbon Budget, 2025)</a:t>
            </a:r>
            <a:r>
              <a:rPr lang="en">
                <a:solidFill>
                  <a:schemeClr val="dk1"/>
                </a:solidFill>
              </a:rPr>
              <a:t> data using multi-model mean.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Non-CO2 greenhouse gases are calibrated over 1990-2024 to </a:t>
            </a:r>
            <a:r>
              <a:rPr lang="en" u="sng">
                <a:solidFill>
                  <a:schemeClr val="hlink"/>
                </a:solidFill>
                <a:hlinkClick r:id="rId4"/>
              </a:rPr>
              <a:t>Gütschow, et al. (PRIMAP version 2.7, 2025)</a:t>
            </a:r>
            <a:r>
              <a:rPr lang="en">
                <a:solidFill>
                  <a:schemeClr val="dk1"/>
                </a:solidFill>
              </a:rPr>
              <a:t>.</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Updated: December 2025</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4"/>
        <p:cNvGrpSpPr/>
        <p:nvPr/>
      </p:nvGrpSpPr>
      <p:grpSpPr>
        <a:xfrm>
          <a:off x="0" y="0"/>
          <a:ext cx="0" cy="0"/>
          <a:chOff x="0" y="0"/>
          <a:chExt cx="0" cy="0"/>
        </a:xfrm>
      </p:grpSpPr>
      <p:sp>
        <p:nvSpPr>
          <p:cNvPr id="3285" name="Google Shape;3285;g3b380a8e48a_0_7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6" name="Google Shape;3286;g3b380a8e48a_0_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i="1">
                <a:solidFill>
                  <a:schemeClr val="dk1"/>
                </a:solidFill>
              </a:rPr>
              <a:t>Script</a:t>
            </a:r>
            <a:r>
              <a:rPr lang="en">
                <a:solidFill>
                  <a:schemeClr val="dk1"/>
                </a:solidFill>
              </a:rPr>
              <a:t>: This graph shows a closer look at global average surface temperature change over the last 175 years. Measuring from 1850, which is often used to approximate temperature in pre-industrial times, surface temperature has increased approximately 1.4 degrees C, or 2.5 degrees F.</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Source: Temperature change from C-ROADS. </a:t>
            </a:r>
            <a:r>
              <a:rPr lang="en" u="sng">
                <a:solidFill>
                  <a:schemeClr val="hlink"/>
                </a:solidFill>
                <a:hlinkClick r:id="rId3"/>
              </a:rPr>
              <a:t>c-roads.org</a:t>
            </a:r>
            <a:r>
              <a:rPr lang="en">
                <a:solidFill>
                  <a:schemeClr val="dk1"/>
                </a:solidFill>
              </a:rPr>
              <a:t>. Calibrated to </a:t>
            </a:r>
            <a:r>
              <a:rPr lang="en">
                <a:solidFill>
                  <a:srgbClr val="1D1C1D"/>
                </a:solidFill>
              </a:rPr>
              <a:t>historical data from:</a:t>
            </a:r>
            <a:endParaRPr>
              <a:solidFill>
                <a:srgbClr val="1D1C1D"/>
              </a:solidFill>
            </a:endParaRPr>
          </a:p>
          <a:p>
            <a:pPr marL="457200" lvl="0" indent="-298450" algn="l" rtl="0">
              <a:spcBef>
                <a:spcPts val="0"/>
              </a:spcBef>
              <a:spcAft>
                <a:spcPts val="0"/>
              </a:spcAft>
              <a:buSzPts val="1100"/>
              <a:buChar char="●"/>
            </a:pPr>
            <a:r>
              <a:rPr lang="en"/>
              <a:t>NASA GISS. (2025). </a:t>
            </a:r>
            <a:r>
              <a:rPr lang="en" u="sng">
                <a:solidFill>
                  <a:schemeClr val="hlink"/>
                </a:solidFill>
                <a:hlinkClick r:id="rId4"/>
              </a:rPr>
              <a:t>GISS Surface Temperature Analysis (GISTEMP), version 4.</a:t>
            </a:r>
            <a:r>
              <a:rPr lang="en"/>
              <a:t> NASA Goddard Institute for Space Studies.</a:t>
            </a:r>
            <a:endParaRPr/>
          </a:p>
          <a:p>
            <a:pPr marL="457200" lvl="0" indent="-298450" algn="l" rtl="0">
              <a:spcBef>
                <a:spcPts val="0"/>
              </a:spcBef>
              <a:spcAft>
                <a:spcPts val="0"/>
              </a:spcAft>
              <a:buSzPts val="1100"/>
              <a:buChar char="●"/>
            </a:pPr>
            <a:r>
              <a:rPr lang="en"/>
              <a:t>Met Office: Morice, C. P., Kennedy, J. J., Rayner, N. A., Winn, J. P., Hogan, E., Killick, R. E., et al. (2020). </a:t>
            </a:r>
            <a:r>
              <a:rPr lang="en" u="sng">
                <a:solidFill>
                  <a:schemeClr val="hlink"/>
                </a:solidFill>
                <a:hlinkClick r:id="rId5"/>
              </a:rPr>
              <a:t>An updated assessment of near-surface temperature change from 1850: the HadCRUT5 dataset.</a:t>
            </a:r>
            <a:r>
              <a:rPr lang="en"/>
              <a:t> The data is from</a:t>
            </a:r>
            <a:r>
              <a:rPr lang="en" u="sng">
                <a:solidFill>
                  <a:schemeClr val="hlink"/>
                </a:solidFill>
                <a:hlinkClick r:id="rId6"/>
              </a:rPr>
              <a:t> HadCRUT version 5.0.2.0 (2025)</a:t>
            </a:r>
            <a:r>
              <a:rPr lang="en"/>
              <a:t>.</a:t>
            </a:r>
            <a:endParaRPr>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3b380a8e48a_0_3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4" name="Google Shape;3294;g3b380a8e48a_0_36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295" name="Google Shape;3295;g3b380a8e48a_0_36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1"/>
        <p:cNvGrpSpPr/>
        <p:nvPr/>
      </p:nvGrpSpPr>
      <p:grpSpPr>
        <a:xfrm>
          <a:off x="0" y="0"/>
          <a:ext cx="0" cy="0"/>
          <a:chOff x="0" y="0"/>
          <a:chExt cx="0" cy="0"/>
        </a:xfrm>
      </p:grpSpPr>
      <p:sp>
        <p:nvSpPr>
          <p:cNvPr id="3302" name="Google Shape;3302;g3b380a8e48a_0_24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3" name="Google Shape;3303;g3b380a8e48a_0_24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sz="1000" b="1" i="1"/>
              <a:t>Script: </a:t>
            </a:r>
            <a:endParaRPr sz="1000" b="1" i="1"/>
          </a:p>
          <a:p>
            <a:pPr marL="0" lvl="0" indent="0" algn="l" rtl="0">
              <a:lnSpc>
                <a:spcPct val="100000"/>
              </a:lnSpc>
              <a:spcBef>
                <a:spcPts val="0"/>
              </a:spcBef>
              <a:spcAft>
                <a:spcPts val="0"/>
              </a:spcAft>
              <a:buClr>
                <a:schemeClr val="dk1"/>
              </a:buClr>
              <a:buSzPts val="1400"/>
              <a:buFont typeface="Arial"/>
              <a:buNone/>
            </a:pPr>
            <a:r>
              <a:rPr lang="en" sz="1000"/>
              <a:t>However, I want to be clear.  A 3+ degree future is still very bleak – especially for the world’s most vulnerable nations and communities who experience the impacts of climate change disproportionately. We need to do better. Far better.  Here’s what a 3 degree future means for our world:  [Read bullets from the slide].</a:t>
            </a:r>
            <a:endParaRPr sz="1000"/>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 sz="1000" b="1"/>
              <a:t>More information:</a:t>
            </a:r>
            <a:endParaRPr sz="1000" b="1"/>
          </a:p>
          <a:p>
            <a:pPr marL="457200" lvl="0" indent="-292100" algn="l" rtl="0">
              <a:spcBef>
                <a:spcPts val="0"/>
              </a:spcBef>
              <a:spcAft>
                <a:spcPts val="0"/>
              </a:spcAft>
              <a:buClr>
                <a:schemeClr val="dk1"/>
              </a:buClr>
              <a:buSzPts val="1000"/>
              <a:buChar char="●"/>
            </a:pPr>
            <a:r>
              <a:rPr lang="en" sz="1000">
                <a:solidFill>
                  <a:schemeClr val="dk1"/>
                </a:solidFill>
              </a:rPr>
              <a:t>Insects: Insects are important as pollinators, for nutrient cycling, and for breaking down waste, among other services. They are the major or sole food source for many amphibian, reptile, bird, and mammal species.</a:t>
            </a:r>
            <a:endParaRPr sz="1000"/>
          </a:p>
          <a:p>
            <a:pPr marL="457200" lvl="0" indent="-292100" algn="l" rtl="0">
              <a:spcBef>
                <a:spcPts val="0"/>
              </a:spcBef>
              <a:spcAft>
                <a:spcPts val="0"/>
              </a:spcAft>
              <a:buClr>
                <a:schemeClr val="dk1"/>
              </a:buClr>
              <a:buSzPts val="1000"/>
              <a:buChar char="●"/>
            </a:pPr>
            <a:r>
              <a:rPr lang="en" sz="1000">
                <a:solidFill>
                  <a:schemeClr val="dk1"/>
                </a:solidFill>
              </a:rPr>
              <a:t>Likelihood of drought: Annual likelihood of drought in central Spain doubles to 80% at 3°C, versus 40% today and 23% in the past.</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b="1">
                <a:solidFill>
                  <a:schemeClr val="dk1"/>
                </a:solidFill>
              </a:rPr>
              <a:t>Updated:</a:t>
            </a: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March 2026</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b="1">
                <a:solidFill>
                  <a:schemeClr val="dk1"/>
                </a:solidFill>
              </a:rPr>
              <a:t>Sources:</a:t>
            </a:r>
            <a:endParaRPr sz="1000" b="1">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1. En-ROADS modeling based on Parsons, L.A., et al. (2021).</a:t>
            </a:r>
            <a:r>
              <a:rPr lang="en" sz="1000">
                <a:solidFill>
                  <a:schemeClr val="dk1"/>
                </a:solidFill>
                <a:uFill>
                  <a:noFill/>
                </a:uFill>
                <a:hlinkClick r:id="rId3">
                  <a:extLst>
                    <a:ext uri="{A12FA001-AC4F-418D-AE19-62706E023703}">
                      <ahyp:hlinkClr xmlns:ahyp="http://schemas.microsoft.com/office/drawing/2018/hyperlinkcolor" val="tx"/>
                    </a:ext>
                  </a:extLst>
                </a:hlinkClick>
              </a:rPr>
              <a:t> </a:t>
            </a:r>
            <a:r>
              <a:rPr lang="en" sz="1000" u="sng">
                <a:solidFill>
                  <a:schemeClr val="hlink"/>
                </a:solidFill>
                <a:hlinkClick r:id="rId3"/>
              </a:rPr>
              <a:t>Increased labor losses and decreased adaptation potential in a warmer world.</a:t>
            </a:r>
            <a:r>
              <a:rPr lang="en" sz="1000">
                <a:solidFill>
                  <a:schemeClr val="dk1"/>
                </a:solidFill>
              </a:rPr>
              <a:t> </a:t>
            </a:r>
            <a:r>
              <a:rPr lang="en" sz="1000" i="1">
                <a:solidFill>
                  <a:schemeClr val="dk1"/>
                </a:solidFill>
              </a:rPr>
              <a:t>Nature Communications, </a:t>
            </a:r>
            <a:r>
              <a:rPr lang="en" sz="1000">
                <a:solidFill>
                  <a:schemeClr val="dk1"/>
                </a:solidFill>
              </a:rPr>
              <a:t>12, 7286.</a:t>
            </a:r>
            <a:endParaRPr sz="1000" u="sng">
              <a:solidFill>
                <a:schemeClr val="dk1"/>
              </a:solidFill>
            </a:endParaRPr>
          </a:p>
          <a:p>
            <a:pPr marL="0" lvl="0" indent="0" algn="l" rtl="0">
              <a:spcBef>
                <a:spcPts val="0"/>
              </a:spcBef>
              <a:spcAft>
                <a:spcPts val="0"/>
              </a:spcAft>
              <a:buClr>
                <a:schemeClr val="dk1"/>
              </a:buClr>
              <a:buSzPts val="1200"/>
              <a:buFont typeface="Times"/>
              <a:buNone/>
            </a:pPr>
            <a:r>
              <a:rPr lang="en" sz="1000">
                <a:solidFill>
                  <a:schemeClr val="dk1"/>
                </a:solidFill>
              </a:rPr>
              <a:t>2. En-ROADS modeling based on Warren, R., et al. (2018).</a:t>
            </a:r>
            <a:r>
              <a:rPr lang="en" sz="1000">
                <a:solidFill>
                  <a:schemeClr val="dk1"/>
                </a:solidFill>
                <a:uFill>
                  <a:noFill/>
                </a:uFill>
                <a:hlinkClick r:id="rId4">
                  <a:extLst>
                    <a:ext uri="{A12FA001-AC4F-418D-AE19-62706E023703}">
                      <ahyp:hlinkClr xmlns:ahyp="http://schemas.microsoft.com/office/drawing/2018/hyperlinkcolor" val="tx"/>
                    </a:ext>
                  </a:extLst>
                </a:hlinkClick>
              </a:rPr>
              <a:t> </a:t>
            </a:r>
            <a:r>
              <a:rPr lang="en" sz="1000" u="sng">
                <a:solidFill>
                  <a:schemeClr val="hlink"/>
                </a:solidFill>
                <a:hlinkClick r:id="rId4"/>
              </a:rPr>
              <a:t>The projected effect on insects, vertebrates, and plants of limiting global warming to 1.5°C rather than 2°C.</a:t>
            </a:r>
            <a:r>
              <a:rPr lang="en" sz="1000">
                <a:solidFill>
                  <a:schemeClr val="dk1"/>
                </a:solidFill>
              </a:rPr>
              <a:t> </a:t>
            </a:r>
            <a:r>
              <a:rPr lang="en" sz="1000" i="1">
                <a:solidFill>
                  <a:schemeClr val="dk1"/>
                </a:solidFill>
              </a:rPr>
              <a:t>Science, 360</a:t>
            </a:r>
            <a:r>
              <a:rPr lang="en" sz="1000">
                <a:solidFill>
                  <a:schemeClr val="dk1"/>
                </a:solidFill>
              </a:rPr>
              <a:t>(6390), 791–795.</a:t>
            </a:r>
            <a:endParaRPr sz="1000">
              <a:solidFill>
                <a:schemeClr val="dk1"/>
              </a:solidFill>
            </a:endParaRPr>
          </a:p>
          <a:p>
            <a:pPr marL="0" lvl="0" indent="0" algn="l" rtl="0">
              <a:spcBef>
                <a:spcPts val="0"/>
              </a:spcBef>
              <a:spcAft>
                <a:spcPts val="0"/>
              </a:spcAft>
              <a:buClr>
                <a:schemeClr val="dk1"/>
              </a:buClr>
              <a:buSzPts val="1200"/>
              <a:buFont typeface="Times"/>
              <a:buNone/>
            </a:pPr>
            <a:r>
              <a:rPr lang="en" sz="1000">
                <a:solidFill>
                  <a:schemeClr val="dk1"/>
                </a:solidFill>
              </a:rPr>
              <a:t>3. </a:t>
            </a:r>
            <a:r>
              <a:rPr lang="en" sz="1000" u="sng">
                <a:solidFill>
                  <a:schemeClr val="hlink"/>
                </a:solidFill>
                <a:hlinkClick r:id="rId5"/>
              </a:rPr>
              <a:t>“Likelihood of year-plus drought” map from Probable Futures</a:t>
            </a:r>
            <a:r>
              <a:rPr lang="en" sz="1000">
                <a:solidFill>
                  <a:schemeClr val="dk1"/>
                </a:solidFill>
              </a:rPr>
              <a:t>, which sources data from the CORDEX-CORE regional climate modeling framework.</a:t>
            </a: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4. </a:t>
            </a:r>
            <a:r>
              <a:rPr lang="en" sz="1000" u="sng">
                <a:solidFill>
                  <a:schemeClr val="hlink"/>
                </a:solidFill>
                <a:hlinkClick r:id="rId6"/>
              </a:rPr>
              <a:t>“Change in wildfire danger days” map from Probable Futures</a:t>
            </a:r>
            <a:r>
              <a:rPr lang="en" sz="1000">
                <a:solidFill>
                  <a:schemeClr val="dk1"/>
                </a:solidFill>
              </a:rPr>
              <a:t>, which sources data from the CORDEX-CORE regional climate modeling framework.</a:t>
            </a:r>
            <a:endParaRPr sz="1000" u="sng">
              <a:solidFill>
                <a:schemeClr val="dk1"/>
              </a:solidFill>
            </a:endParaRPr>
          </a:p>
          <a:p>
            <a:pPr marL="0" lvl="0" indent="0" algn="l" rtl="0">
              <a:spcBef>
                <a:spcPts val="0"/>
              </a:spcBef>
              <a:spcAft>
                <a:spcPts val="0"/>
              </a:spcAft>
              <a:buClr>
                <a:schemeClr val="dk1"/>
              </a:buClr>
              <a:buSzPts val="1200"/>
              <a:buFont typeface="Calibri"/>
              <a:buNone/>
            </a:pPr>
            <a:endParaRPr sz="1000" u="sng">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b="1">
                <a:solidFill>
                  <a:schemeClr val="dk1"/>
                </a:solidFill>
              </a:rPr>
              <a:t>Photos:</a:t>
            </a:r>
            <a:endParaRPr sz="1000" b="1">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Worker, bee, and drought photos from Pixabay. Wildfire photo from “</a:t>
            </a:r>
            <a:r>
              <a:rPr lang="en" sz="1000" u="sng">
                <a:solidFill>
                  <a:schemeClr val="hlink"/>
                </a:solidFill>
                <a:hlinkClick r:id="rId7"/>
              </a:rPr>
              <a:t>California Wildfires: The Holy Fire At Lake Elsinore On August 9, 2018</a:t>
            </a:r>
            <a:r>
              <a:rPr lang="en" sz="1000">
                <a:solidFill>
                  <a:schemeClr val="dk1"/>
                </a:solidFill>
              </a:rPr>
              <a:t>” by</a:t>
            </a:r>
            <a:r>
              <a:rPr lang="en" sz="1000">
                <a:solidFill>
                  <a:schemeClr val="dk1"/>
                </a:solidFill>
                <a:uFill>
                  <a:noFill/>
                </a:uFill>
                <a:hlinkClick r:id="rId8">
                  <a:extLst>
                    <a:ext uri="{A12FA001-AC4F-418D-AE19-62706E023703}">
                      <ahyp:hlinkClr xmlns:ahyp="http://schemas.microsoft.com/office/drawing/2018/hyperlinkcolor" val="tx"/>
                    </a:ext>
                  </a:extLst>
                </a:hlinkClick>
              </a:rPr>
              <a:t> </a:t>
            </a:r>
            <a:r>
              <a:rPr lang="en" sz="1000" u="sng">
                <a:solidFill>
                  <a:schemeClr val="hlink"/>
                </a:solidFill>
                <a:hlinkClick r:id="rId8"/>
              </a:rPr>
              <a:t>slworking2</a:t>
            </a:r>
            <a:r>
              <a:rPr lang="en" sz="1000">
                <a:solidFill>
                  <a:schemeClr val="dk1"/>
                </a:solidFill>
              </a:rPr>
              <a:t>,</a:t>
            </a:r>
            <a:r>
              <a:rPr lang="en" sz="1000">
                <a:solidFill>
                  <a:schemeClr val="dk1"/>
                </a:solidFill>
                <a:uFill>
                  <a:noFill/>
                </a:uFill>
                <a:hlinkClick r:id="rId9">
                  <a:extLst>
                    <a:ext uri="{A12FA001-AC4F-418D-AE19-62706E023703}">
                      <ahyp:hlinkClr xmlns:ahyp="http://schemas.microsoft.com/office/drawing/2018/hyperlinkcolor" val="tx"/>
                    </a:ext>
                  </a:extLst>
                </a:hlinkClick>
              </a:rPr>
              <a:t> </a:t>
            </a:r>
            <a:r>
              <a:rPr lang="en" sz="1000" u="sng">
                <a:solidFill>
                  <a:schemeClr val="hlink"/>
                </a:solidFill>
                <a:hlinkClick r:id="rId9"/>
              </a:rPr>
              <a:t>CC BY-NC-SA 2.0</a:t>
            </a:r>
            <a:r>
              <a:rPr lang="en" sz="1000">
                <a:solidFill>
                  <a:schemeClr val="dk1"/>
                </a:solidFill>
              </a:rPr>
              <a:t>.</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sp>
        <p:nvSpPr>
          <p:cNvPr id="3304" name="Google Shape;3304;g3b380a8e48a_0_240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1"/>
        <p:cNvGrpSpPr/>
        <p:nvPr/>
      </p:nvGrpSpPr>
      <p:grpSpPr>
        <a:xfrm>
          <a:off x="0" y="0"/>
          <a:ext cx="0" cy="0"/>
          <a:chOff x="0" y="0"/>
          <a:chExt cx="0" cy="0"/>
        </a:xfrm>
      </p:grpSpPr>
      <p:sp>
        <p:nvSpPr>
          <p:cNvPr id="3322" name="Google Shape;3322;g3b380a8e48a_0_24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3" name="Google Shape;3323;g3b380a8e48a_0_24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sz="1000" b="1" i="1"/>
              <a:t>Script: </a:t>
            </a:r>
            <a:endParaRPr sz="1000" b="1" i="1"/>
          </a:p>
          <a:p>
            <a:pPr marL="0" lvl="0" indent="0" algn="l" rtl="0">
              <a:spcBef>
                <a:spcPts val="0"/>
              </a:spcBef>
              <a:spcAft>
                <a:spcPts val="0"/>
              </a:spcAft>
              <a:buClr>
                <a:schemeClr val="dk1"/>
              </a:buClr>
              <a:buFont typeface="Arial"/>
              <a:buNone/>
            </a:pPr>
            <a:r>
              <a:rPr lang="en" sz="1000">
                <a:solidFill>
                  <a:schemeClr val="dk1"/>
                </a:solidFill>
              </a:rPr>
              <a:t>By limiting warming to 1.5</a:t>
            </a:r>
            <a:r>
              <a:rPr lang="en" sz="1000" baseline="30000">
                <a:solidFill>
                  <a:schemeClr val="dk1"/>
                </a:solidFill>
              </a:rPr>
              <a:t>o</a:t>
            </a:r>
            <a:r>
              <a:rPr lang="en" sz="1000">
                <a:solidFill>
                  <a:schemeClr val="dk1"/>
                </a:solidFill>
              </a:rPr>
              <a:t>C, you have achieved our collective goal!  This is no small feat and something we should all be proud of.  </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Congratulations!!!  We have arrived at a set of policies that will avert the worst impacts of climate change, especially for the world’s most vulnerable.</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While there are still impacts that we will need to adapt to, look at how significantly the impacts were reduced compared to a 4</a:t>
            </a:r>
            <a:r>
              <a:rPr lang="en" sz="1000" baseline="30000">
                <a:solidFill>
                  <a:schemeClr val="dk1"/>
                </a:solidFill>
              </a:rPr>
              <a:t>o</a:t>
            </a:r>
            <a:r>
              <a:rPr lang="en" sz="1000">
                <a:solidFill>
                  <a:schemeClr val="dk1"/>
                </a:solidFill>
              </a:rPr>
              <a:t>C scenario of warming: </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[Review bullets on the slide]</a:t>
            </a:r>
            <a:endParaRPr sz="1000" i="1"/>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 sz="1000" b="1"/>
              <a:t>More information:</a:t>
            </a:r>
            <a:endParaRPr sz="1000" b="1"/>
          </a:p>
          <a:p>
            <a:pPr marL="457200" lvl="0" indent="-292100" algn="l" rtl="0">
              <a:spcBef>
                <a:spcPts val="0"/>
              </a:spcBef>
              <a:spcAft>
                <a:spcPts val="0"/>
              </a:spcAft>
              <a:buClr>
                <a:schemeClr val="dk1"/>
              </a:buClr>
              <a:buSzPts val="1000"/>
              <a:buChar char="●"/>
            </a:pPr>
            <a:r>
              <a:rPr lang="en" sz="1000">
                <a:solidFill>
                  <a:schemeClr val="dk1"/>
                </a:solidFill>
              </a:rPr>
              <a:t>Increase in temperature extremes: The overall message is that there is no single 1.5-degree world; many regions will experience much greater warming than 1.5 degrees.</a:t>
            </a:r>
            <a:endParaRPr sz="1000">
              <a:solidFill>
                <a:schemeClr val="dk1"/>
              </a:solidFill>
            </a:endParaRPr>
          </a:p>
          <a:p>
            <a:pPr marL="457200" lvl="0" indent="-292100" algn="l" rtl="0">
              <a:spcBef>
                <a:spcPts val="0"/>
              </a:spcBef>
              <a:spcAft>
                <a:spcPts val="0"/>
              </a:spcAft>
              <a:buClr>
                <a:schemeClr val="dk1"/>
              </a:buClr>
              <a:buSzPts val="1000"/>
              <a:buChar char="●"/>
            </a:pPr>
            <a:r>
              <a:rPr lang="en" sz="1000">
                <a:solidFill>
                  <a:schemeClr val="dk1"/>
                </a:solidFill>
              </a:rPr>
              <a:t>Coral bleaching: Many societies depend on coral reefs for fisheries and tourism. Reefs protect the shoreline from storm surge and erosion, among other benefits.</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b="1">
                <a:solidFill>
                  <a:schemeClr val="dk1"/>
                </a:solidFill>
              </a:rPr>
              <a:t>Updated:</a:t>
            </a: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March 2026</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b="1">
                <a:solidFill>
                  <a:schemeClr val="dk1"/>
                </a:solidFill>
              </a:rPr>
              <a:t>Sources:</a:t>
            </a:r>
            <a:endParaRPr sz="1000" b="1">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1. General circulation model (GCM) emulator developed by</a:t>
            </a:r>
            <a:r>
              <a:rPr lang="en" sz="1000">
                <a:solidFill>
                  <a:schemeClr val="dk1"/>
                </a:solidFill>
                <a:uFill>
                  <a:noFill/>
                </a:uFill>
                <a:hlinkClick r:id="rId3">
                  <a:extLst>
                    <a:ext uri="{A12FA001-AC4F-418D-AE19-62706E023703}">
                      <ahyp:hlinkClr xmlns:ahyp="http://schemas.microsoft.com/office/drawing/2018/hyperlinkcolor" val="tx"/>
                    </a:ext>
                  </a:extLst>
                </a:hlinkClick>
              </a:rPr>
              <a:t> </a:t>
            </a:r>
            <a:r>
              <a:rPr lang="en" sz="1000" u="sng">
                <a:solidFill>
                  <a:schemeClr val="hlink"/>
                </a:solidFill>
                <a:hlinkClick r:id="rId3"/>
              </a:rPr>
              <a:t>Bringing Computation to the Climate Challenge (BC3)</a:t>
            </a:r>
            <a:r>
              <a:rPr lang="en" sz="1000">
                <a:solidFill>
                  <a:schemeClr val="dk1"/>
                </a:solidFill>
              </a:rPr>
              <a:t>, a project of the MIT Climate Grand Challenges program.</a:t>
            </a:r>
            <a:endParaRPr sz="1000" u="sng">
              <a:solidFill>
                <a:schemeClr val="dk1"/>
              </a:solidFill>
            </a:endParaRPr>
          </a:p>
          <a:p>
            <a:pPr marL="0" lvl="0" indent="0" algn="l" rtl="0">
              <a:spcBef>
                <a:spcPts val="0"/>
              </a:spcBef>
              <a:spcAft>
                <a:spcPts val="0"/>
              </a:spcAft>
              <a:buClr>
                <a:schemeClr val="dk1"/>
              </a:buClr>
              <a:buSzPts val="1200"/>
              <a:buFont typeface="Times"/>
              <a:buNone/>
            </a:pPr>
            <a:r>
              <a:rPr lang="en" sz="1000">
                <a:solidFill>
                  <a:schemeClr val="dk1"/>
                </a:solidFill>
              </a:rPr>
              <a:t>2. En-ROADS modeling based on Colón-González, F. J., et al. (2021).</a:t>
            </a:r>
            <a:r>
              <a:rPr lang="en" sz="1000">
                <a:solidFill>
                  <a:schemeClr val="dk1"/>
                </a:solidFill>
                <a:uFill>
                  <a:noFill/>
                </a:uFill>
                <a:hlinkClick r:id="rId4">
                  <a:extLst>
                    <a:ext uri="{A12FA001-AC4F-418D-AE19-62706E023703}">
                      <ahyp:hlinkClr xmlns:ahyp="http://schemas.microsoft.com/office/drawing/2018/hyperlinkcolor" val="tx"/>
                    </a:ext>
                  </a:extLst>
                </a:hlinkClick>
              </a:rPr>
              <a:t> </a:t>
            </a:r>
            <a:r>
              <a:rPr lang="en" sz="1000" u="sng">
                <a:solidFill>
                  <a:schemeClr val="hlink"/>
                </a:solidFill>
                <a:hlinkClick r:id="rId4"/>
              </a:rPr>
              <a:t>Projecting the risk of mosquito-borne diseases in a warmer and more populated world: a multi-model, multi-scenario intercomparison modelling study.</a:t>
            </a:r>
            <a:r>
              <a:rPr lang="en" sz="1000">
                <a:solidFill>
                  <a:schemeClr val="dk1"/>
                </a:solidFill>
              </a:rPr>
              <a:t> </a:t>
            </a:r>
            <a:r>
              <a:rPr lang="en" sz="1000" i="1">
                <a:solidFill>
                  <a:schemeClr val="dk1"/>
                </a:solidFill>
              </a:rPr>
              <a:t>The Lancet Planetary Health, 5</a:t>
            </a:r>
            <a:r>
              <a:rPr lang="en" sz="1000">
                <a:solidFill>
                  <a:schemeClr val="dk1"/>
                </a:solidFill>
              </a:rPr>
              <a:t>(7), e404-e414.</a:t>
            </a:r>
            <a:endParaRPr sz="1000">
              <a:solidFill>
                <a:schemeClr val="dk1"/>
              </a:solidFill>
            </a:endParaRPr>
          </a:p>
          <a:p>
            <a:pPr marL="0" lvl="0" indent="0" algn="l" rtl="0">
              <a:spcBef>
                <a:spcPts val="0"/>
              </a:spcBef>
              <a:spcAft>
                <a:spcPts val="0"/>
              </a:spcAft>
              <a:buClr>
                <a:schemeClr val="dk1"/>
              </a:buClr>
              <a:buSzPts val="1200"/>
              <a:buFont typeface="Times"/>
              <a:buNone/>
            </a:pPr>
            <a:r>
              <a:rPr lang="en" sz="1000">
                <a:solidFill>
                  <a:schemeClr val="dk1"/>
                </a:solidFill>
              </a:rPr>
              <a:t>3. En-ROADS modeling based on Strauss, B. H., et al. (2021).</a:t>
            </a:r>
            <a:r>
              <a:rPr lang="en" sz="1000">
                <a:solidFill>
                  <a:schemeClr val="dk1"/>
                </a:solidFill>
                <a:uFill>
                  <a:noFill/>
                </a:uFill>
                <a:hlinkClick r:id="rId5">
                  <a:extLst>
                    <a:ext uri="{A12FA001-AC4F-418D-AE19-62706E023703}">
                      <ahyp:hlinkClr xmlns:ahyp="http://schemas.microsoft.com/office/drawing/2018/hyperlinkcolor" val="tx"/>
                    </a:ext>
                  </a:extLst>
                </a:hlinkClick>
              </a:rPr>
              <a:t> </a:t>
            </a:r>
            <a:r>
              <a:rPr lang="en" sz="1000" u="sng">
                <a:solidFill>
                  <a:schemeClr val="hlink"/>
                </a:solidFill>
                <a:hlinkClick r:id="rId5"/>
              </a:rPr>
              <a:t>Unprecedented threats to cities from multi-century sea level rise.</a:t>
            </a:r>
            <a:r>
              <a:rPr lang="en" sz="1000">
                <a:solidFill>
                  <a:schemeClr val="dk1"/>
                </a:solidFill>
              </a:rPr>
              <a:t> </a:t>
            </a:r>
            <a:r>
              <a:rPr lang="en" sz="1000" i="1">
                <a:solidFill>
                  <a:schemeClr val="dk1"/>
                </a:solidFill>
              </a:rPr>
              <a:t>Environmental Research Letters, 16</a:t>
            </a:r>
            <a:r>
              <a:rPr lang="en" sz="1000">
                <a:solidFill>
                  <a:schemeClr val="dk1"/>
                </a:solidFill>
              </a:rPr>
              <a:t>(11), 114015, via Climate Central's</a:t>
            </a:r>
            <a:r>
              <a:rPr lang="en" sz="1000">
                <a:solidFill>
                  <a:schemeClr val="dk1"/>
                </a:solidFill>
                <a:uFill>
                  <a:noFill/>
                </a:uFill>
                <a:hlinkClick r:id="rId6">
                  <a:extLst>
                    <a:ext uri="{A12FA001-AC4F-418D-AE19-62706E023703}">
                      <ahyp:hlinkClr xmlns:ahyp="http://schemas.microsoft.com/office/drawing/2018/hyperlinkcolor" val="tx"/>
                    </a:ext>
                  </a:extLst>
                </a:hlinkClick>
              </a:rPr>
              <a:t> </a:t>
            </a:r>
            <a:r>
              <a:rPr lang="en" sz="1000" u="sng">
                <a:solidFill>
                  <a:schemeClr val="hlink"/>
                </a:solidFill>
                <a:hlinkClick r:id="rId6"/>
              </a:rPr>
              <a:t>Coastal Risk Screening Tool</a:t>
            </a:r>
            <a:r>
              <a:rPr lang="en" sz="1000">
                <a:solidFill>
                  <a:schemeClr val="dk1"/>
                </a:solidFill>
              </a:rPr>
              <a:t>.</a:t>
            </a: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4. Schleussner, C.-F., et al. (2016). </a:t>
            </a:r>
            <a:r>
              <a:rPr lang="en" sz="1000" u="sng">
                <a:solidFill>
                  <a:schemeClr val="hlink"/>
                </a:solidFill>
                <a:hlinkClick r:id="rId7"/>
              </a:rPr>
              <a:t>Differential climate impacts for policy-relevant limits to global warming: the case of 1.5 °C and 2 °C</a:t>
            </a:r>
            <a:r>
              <a:rPr lang="en" sz="1000">
                <a:solidFill>
                  <a:schemeClr val="dk1"/>
                </a:solidFill>
              </a:rPr>
              <a:t>. </a:t>
            </a:r>
            <a:r>
              <a:rPr lang="en" sz="1000" i="1">
                <a:solidFill>
                  <a:schemeClr val="dk1"/>
                </a:solidFill>
              </a:rPr>
              <a:t>Earth System Dynamics, 7</a:t>
            </a:r>
            <a:r>
              <a:rPr lang="en" sz="1000">
                <a:solidFill>
                  <a:schemeClr val="dk1"/>
                </a:solidFill>
              </a:rPr>
              <a:t>(2)</a:t>
            </a:r>
            <a:r>
              <a:rPr lang="en" sz="1000" i="1">
                <a:solidFill>
                  <a:schemeClr val="dk1"/>
                </a:solidFill>
              </a:rPr>
              <a:t>,</a:t>
            </a:r>
            <a:r>
              <a:rPr lang="en" sz="1000">
                <a:solidFill>
                  <a:schemeClr val="dk1"/>
                </a:solidFill>
              </a:rPr>
              <a:t> 327–351.</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b="1">
                <a:solidFill>
                  <a:schemeClr val="dk1"/>
                </a:solidFill>
              </a:rPr>
              <a:t>Photos:</a:t>
            </a:r>
            <a:endParaRPr sz="1000" b="1">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Thermometer, mosquito, and flooding images from Pixabay. Coral reef photos by Stefano Borghi and q u i n g u y e n from Unsplash.</a:t>
            </a:r>
            <a:endParaRPr sz="1000">
              <a:solidFill>
                <a:schemeClr val="dk1"/>
              </a:solidFill>
            </a:endParaRPr>
          </a:p>
        </p:txBody>
      </p:sp>
      <p:sp>
        <p:nvSpPr>
          <p:cNvPr id="3324" name="Google Shape;3324;g3b380a8e48a_0_24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3"/>
        <p:cNvGrpSpPr/>
        <p:nvPr/>
      </p:nvGrpSpPr>
      <p:grpSpPr>
        <a:xfrm>
          <a:off x="0" y="0"/>
          <a:ext cx="0" cy="0"/>
          <a:chOff x="0" y="0"/>
          <a:chExt cx="0" cy="0"/>
        </a:xfrm>
      </p:grpSpPr>
      <p:sp>
        <p:nvSpPr>
          <p:cNvPr id="3174" name="Google Shape;3174;g374d4007379_0_34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5" name="Google Shape;3175;g374d4007379_0_34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00"/>
              <a:buNone/>
            </a:pPr>
            <a:r>
              <a:rPr lang="en">
                <a:solidFill>
                  <a:schemeClr val="dk1"/>
                </a:solidFill>
              </a:rPr>
              <a:t>Dear Facilitator, these slides can support your facilitation of the En-ROADS Climate Solutions Workshop, which complements the En-Roads simulation model.  You may pick and choose from these slides and adjust them to suit your audience and setting.</a:t>
            </a:r>
            <a:endParaRPr>
              <a:solidFill>
                <a:schemeClr val="dk1"/>
              </a:solidFill>
            </a:endParaRPr>
          </a:p>
          <a:p>
            <a:pPr marL="0" lvl="0" indent="0" algn="l" rtl="0">
              <a:spcBef>
                <a:spcPts val="0"/>
              </a:spcBef>
              <a:spcAft>
                <a:spcPts val="0"/>
              </a:spcAft>
              <a:buSzPts val="1200"/>
              <a:buNone/>
            </a:pPr>
            <a:endParaRPr>
              <a:solidFill>
                <a:schemeClr val="dk1"/>
              </a:solidFill>
            </a:endParaRPr>
          </a:p>
          <a:p>
            <a:pPr marL="0" lvl="0" indent="0" algn="l" rtl="0">
              <a:spcBef>
                <a:spcPts val="0"/>
              </a:spcBef>
              <a:spcAft>
                <a:spcPts val="0"/>
              </a:spcAft>
              <a:buClr>
                <a:schemeClr val="dk1"/>
              </a:buClr>
              <a:buSzPts val="1200"/>
              <a:buFont typeface="Calibri"/>
              <a:buNone/>
            </a:pPr>
            <a:r>
              <a:rPr lang="en">
                <a:solidFill>
                  <a:schemeClr val="dk1"/>
                </a:solidFill>
              </a:rPr>
              <a:t>For detailed instructions on how to run a successful workshop, take the Mastering En-ROADS training at </a:t>
            </a:r>
            <a:r>
              <a:rPr lang="en" u="sng">
                <a:solidFill>
                  <a:schemeClr val="hlink"/>
                </a:solidFill>
                <a:hlinkClick r:id="rId3"/>
              </a:rPr>
              <a:t>https://learn.climateinteractive.org/</a:t>
            </a:r>
            <a:r>
              <a:rPr lang="en">
                <a:solidFill>
                  <a:schemeClr val="dk1"/>
                </a:solidFill>
              </a:rPr>
              <a:t>, and read the </a:t>
            </a:r>
            <a:r>
              <a:rPr lang="en" u="sng">
                <a:solidFill>
                  <a:schemeClr val="hlink"/>
                </a:solidFill>
                <a:hlinkClick r:id="rId4"/>
              </a:rPr>
              <a:t>Facilitator Guide</a:t>
            </a:r>
            <a:r>
              <a:rPr lang="en">
                <a:solidFill>
                  <a:schemeClr val="dk1"/>
                </a:solidFill>
              </a:rPr>
              <a:t>.</a:t>
            </a:r>
            <a:endParaRPr>
              <a:solidFill>
                <a:schemeClr val="dk1"/>
              </a:solidFill>
            </a:endParaRPr>
          </a:p>
          <a:p>
            <a:pPr marL="0" lvl="0" indent="0" algn="l" rtl="0">
              <a:lnSpc>
                <a:spcPct val="100000"/>
              </a:lnSpc>
              <a:spcBef>
                <a:spcPts val="0"/>
              </a:spcBef>
              <a:spcAft>
                <a:spcPts val="0"/>
              </a:spcAft>
              <a:buSzPts val="1100"/>
              <a:buNone/>
            </a:pPr>
            <a:endParaRPr/>
          </a:p>
        </p:txBody>
      </p:sp>
      <p:sp>
        <p:nvSpPr>
          <p:cNvPr id="3176" name="Google Shape;3176;g374d4007379_0_34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1"/>
        <p:cNvGrpSpPr/>
        <p:nvPr/>
      </p:nvGrpSpPr>
      <p:grpSpPr>
        <a:xfrm>
          <a:off x="0" y="0"/>
          <a:ext cx="0" cy="0"/>
          <a:chOff x="0" y="0"/>
          <a:chExt cx="0" cy="0"/>
        </a:xfrm>
      </p:grpSpPr>
      <p:sp>
        <p:nvSpPr>
          <p:cNvPr id="3342" name="Google Shape;3342;g3b380a8e48a_0_24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3" name="Google Shape;3343;g3b380a8e48a_0_24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sz="1000" b="1" i="1"/>
              <a:t>Script: </a:t>
            </a:r>
            <a:endParaRPr sz="1000" b="1" i="1"/>
          </a:p>
          <a:p>
            <a:pPr marL="0" lvl="0" indent="0" algn="l" rtl="0">
              <a:spcBef>
                <a:spcPts val="0"/>
              </a:spcBef>
              <a:spcAft>
                <a:spcPts val="0"/>
              </a:spcAft>
              <a:buClr>
                <a:schemeClr val="dk1"/>
              </a:buClr>
              <a:buFont typeface="Arial"/>
              <a:buNone/>
            </a:pPr>
            <a:r>
              <a:rPr lang="en" sz="1000">
                <a:solidFill>
                  <a:schemeClr val="dk1"/>
                </a:solidFill>
              </a:rPr>
              <a:t>By limiting warming to 2</a:t>
            </a:r>
            <a:r>
              <a:rPr lang="en" sz="1000" baseline="30000">
                <a:solidFill>
                  <a:schemeClr val="dk1"/>
                </a:solidFill>
              </a:rPr>
              <a:t>o</a:t>
            </a:r>
            <a:r>
              <a:rPr lang="en" sz="1000">
                <a:solidFill>
                  <a:schemeClr val="dk1"/>
                </a:solidFill>
              </a:rPr>
              <a:t>C, you have come very close to our stated goal and should be very proud of the progress you have made!  While there are still some serious impacts that the world will need to adapt to and prepare for, the impacts are FAR less severe than we would have seen under a baseline scenario.</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Let’s take a look at the impacts we would expect to see in a 2</a:t>
            </a:r>
            <a:r>
              <a:rPr lang="en" sz="1000" baseline="30000">
                <a:solidFill>
                  <a:schemeClr val="dk1"/>
                </a:solidFill>
              </a:rPr>
              <a:t>o</a:t>
            </a:r>
            <a:r>
              <a:rPr lang="en" sz="1000">
                <a:solidFill>
                  <a:schemeClr val="dk1"/>
                </a:solidFill>
              </a:rPr>
              <a:t>C world: </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[Read bullets on the slide]</a:t>
            </a:r>
            <a:endParaRPr sz="1000">
              <a:solidFill>
                <a:schemeClr val="dk1"/>
              </a:solidFill>
            </a:endParaRPr>
          </a:p>
          <a:p>
            <a:pPr marL="0" lvl="0" indent="0" algn="l" rtl="0">
              <a:spcBef>
                <a:spcPts val="0"/>
              </a:spcBef>
              <a:spcAft>
                <a:spcPts val="0"/>
              </a:spcAft>
              <a:buClr>
                <a:schemeClr val="dk1"/>
              </a:buClr>
              <a:buFont typeface="Arial"/>
              <a:buNone/>
            </a:pPr>
            <a:endParaRPr sz="1000" i="1">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 sz="1000" b="1"/>
              <a:t>More information:</a:t>
            </a:r>
            <a:endParaRPr sz="1000" b="1"/>
          </a:p>
          <a:p>
            <a:pPr marL="457200" lvl="0" indent="-292100" algn="l" rtl="0">
              <a:spcBef>
                <a:spcPts val="0"/>
              </a:spcBef>
              <a:spcAft>
                <a:spcPts val="0"/>
              </a:spcAft>
              <a:buClr>
                <a:schemeClr val="dk1"/>
              </a:buClr>
              <a:buSzPts val="1000"/>
              <a:buChar char="●"/>
            </a:pPr>
            <a:r>
              <a:rPr lang="en" sz="1000">
                <a:solidFill>
                  <a:schemeClr val="dk1"/>
                </a:solidFill>
              </a:rPr>
              <a:t>Arid land expansion: Arid lands are those in which moisture conditions are insufficient to support abundant plant cover and are often associated with increased desertification. Increased aridity can change an area's capacity to supply ecosystem services or host biodiversity.</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b="1">
                <a:solidFill>
                  <a:schemeClr val="dk1"/>
                </a:solidFill>
              </a:rPr>
              <a:t>Updated:</a:t>
            </a: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March 2026</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b="1">
                <a:solidFill>
                  <a:schemeClr val="dk1"/>
                </a:solidFill>
              </a:rPr>
              <a:t>Sources:</a:t>
            </a:r>
            <a:endParaRPr sz="1000" b="1">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1. En-ROADS modeling based on Alfieri, L., et al. (2017).</a:t>
            </a:r>
            <a:r>
              <a:rPr lang="en" sz="1000">
                <a:solidFill>
                  <a:schemeClr val="dk1"/>
                </a:solidFill>
                <a:uFill>
                  <a:noFill/>
                </a:uFill>
                <a:hlinkClick r:id="rId3">
                  <a:extLst>
                    <a:ext uri="{A12FA001-AC4F-418D-AE19-62706E023703}">
                      <ahyp:hlinkClr xmlns:ahyp="http://schemas.microsoft.com/office/drawing/2018/hyperlinkcolor" val="tx"/>
                    </a:ext>
                  </a:extLst>
                </a:hlinkClick>
              </a:rPr>
              <a:t> </a:t>
            </a:r>
            <a:r>
              <a:rPr lang="en" sz="1000" u="sng">
                <a:solidFill>
                  <a:schemeClr val="hlink"/>
                </a:solidFill>
                <a:hlinkClick r:id="rId3"/>
              </a:rPr>
              <a:t>Global projections of river flood risk in a warmer world.</a:t>
            </a:r>
            <a:r>
              <a:rPr lang="en" sz="1000">
                <a:solidFill>
                  <a:schemeClr val="dk1"/>
                </a:solidFill>
              </a:rPr>
              <a:t> </a:t>
            </a:r>
            <a:r>
              <a:rPr lang="en" sz="1000" i="1">
                <a:solidFill>
                  <a:schemeClr val="dk1"/>
                </a:solidFill>
              </a:rPr>
              <a:t>Earth's Future, 5</a:t>
            </a:r>
            <a:r>
              <a:rPr lang="en" sz="1000">
                <a:solidFill>
                  <a:schemeClr val="dk1"/>
                </a:solidFill>
              </a:rPr>
              <a:t>(2), 171-182 and Dottori, F., et al. (2018).</a:t>
            </a:r>
            <a:r>
              <a:rPr lang="en" sz="1000">
                <a:solidFill>
                  <a:schemeClr val="dk1"/>
                </a:solidFill>
                <a:uFill>
                  <a:noFill/>
                </a:uFill>
                <a:hlinkClick r:id="rId4">
                  <a:extLst>
                    <a:ext uri="{A12FA001-AC4F-418D-AE19-62706E023703}">
                      <ahyp:hlinkClr xmlns:ahyp="http://schemas.microsoft.com/office/drawing/2018/hyperlinkcolor" val="tx"/>
                    </a:ext>
                  </a:extLst>
                </a:hlinkClick>
              </a:rPr>
              <a:t> </a:t>
            </a:r>
            <a:r>
              <a:rPr lang="en" sz="1000" u="sng">
                <a:solidFill>
                  <a:schemeClr val="hlink"/>
                </a:solidFill>
                <a:hlinkClick r:id="rId4"/>
              </a:rPr>
              <a:t>Increased human and economic losses from river flooding with anthropogenic warming.</a:t>
            </a:r>
            <a:r>
              <a:rPr lang="en" sz="1000">
                <a:solidFill>
                  <a:schemeClr val="dk1"/>
                </a:solidFill>
              </a:rPr>
              <a:t> </a:t>
            </a:r>
            <a:r>
              <a:rPr lang="en" sz="1000" i="1">
                <a:solidFill>
                  <a:schemeClr val="dk1"/>
                </a:solidFill>
              </a:rPr>
              <a:t>Nature Climate Change, 8</a:t>
            </a:r>
            <a:r>
              <a:rPr lang="en" sz="1000">
                <a:solidFill>
                  <a:schemeClr val="dk1"/>
                </a:solidFill>
              </a:rPr>
              <a:t>(9), 781-786. See the </a:t>
            </a:r>
            <a:r>
              <a:rPr lang="en" sz="1000" u="sng">
                <a:solidFill>
                  <a:schemeClr val="hlink"/>
                </a:solidFill>
                <a:hlinkClick r:id="rId5"/>
              </a:rPr>
              <a:t>En-ROADS Technical Reference</a:t>
            </a:r>
            <a:r>
              <a:rPr lang="en" sz="1000">
                <a:solidFill>
                  <a:schemeClr val="dk1"/>
                </a:solidFill>
              </a:rPr>
              <a:t> for more details.</a:t>
            </a:r>
            <a:endParaRPr sz="1000">
              <a:solidFill>
                <a:schemeClr val="dk1"/>
              </a:solidFill>
            </a:endParaRPr>
          </a:p>
          <a:p>
            <a:pPr marL="0" lvl="0" indent="0" algn="l" rtl="0">
              <a:spcBef>
                <a:spcPts val="0"/>
              </a:spcBef>
              <a:spcAft>
                <a:spcPts val="0"/>
              </a:spcAft>
              <a:buClr>
                <a:schemeClr val="dk1"/>
              </a:buClr>
              <a:buSzPts val="1200"/>
              <a:buFont typeface="Times"/>
              <a:buNone/>
            </a:pPr>
            <a:r>
              <a:rPr lang="en" sz="1000">
                <a:solidFill>
                  <a:schemeClr val="dk1"/>
                </a:solidFill>
              </a:rPr>
              <a:t>2. </a:t>
            </a:r>
            <a:r>
              <a:rPr lang="en" sz="1000" u="sng">
                <a:solidFill>
                  <a:schemeClr val="hlink"/>
                </a:solidFill>
                <a:hlinkClick r:id="rId6"/>
              </a:rPr>
              <a:t>“Days above 32°C (90°F)” map from Probable Futures</a:t>
            </a:r>
            <a:r>
              <a:rPr lang="en" sz="1000">
                <a:solidFill>
                  <a:schemeClr val="dk1"/>
                </a:solidFill>
              </a:rPr>
              <a:t>, which sources data from the CORDEX-CORE regional climate modeling framework.</a:t>
            </a:r>
            <a:endParaRPr sz="1000">
              <a:solidFill>
                <a:schemeClr val="dk1"/>
              </a:solidFill>
            </a:endParaRPr>
          </a:p>
          <a:p>
            <a:pPr marL="0" lvl="0" indent="0" algn="l" rtl="0">
              <a:spcBef>
                <a:spcPts val="0"/>
              </a:spcBef>
              <a:spcAft>
                <a:spcPts val="0"/>
              </a:spcAft>
              <a:buClr>
                <a:schemeClr val="dk1"/>
              </a:buClr>
              <a:buSzPts val="1200"/>
              <a:buFont typeface="Times"/>
              <a:buNone/>
            </a:pPr>
            <a:r>
              <a:rPr lang="en" sz="1000">
                <a:solidFill>
                  <a:schemeClr val="dk1"/>
                </a:solidFill>
              </a:rPr>
              <a:t>3. En-ROADS modeling based on Huang, J., et al. (2016).</a:t>
            </a:r>
            <a:r>
              <a:rPr lang="en" sz="1000">
                <a:solidFill>
                  <a:schemeClr val="dk1"/>
                </a:solidFill>
                <a:uFill>
                  <a:noFill/>
                </a:uFill>
                <a:hlinkClick r:id="rId7">
                  <a:extLst>
                    <a:ext uri="{A12FA001-AC4F-418D-AE19-62706E023703}">
                      <ahyp:hlinkClr xmlns:ahyp="http://schemas.microsoft.com/office/drawing/2018/hyperlinkcolor" val="tx"/>
                    </a:ext>
                  </a:extLst>
                </a:hlinkClick>
              </a:rPr>
              <a:t> </a:t>
            </a:r>
            <a:r>
              <a:rPr lang="en" sz="1000" u="sng">
                <a:solidFill>
                  <a:schemeClr val="hlink"/>
                </a:solidFill>
                <a:hlinkClick r:id="rId7"/>
              </a:rPr>
              <a:t>Accelerated dryland expansion under climate change.</a:t>
            </a:r>
            <a:r>
              <a:rPr lang="en" sz="1000">
                <a:solidFill>
                  <a:schemeClr val="dk1"/>
                </a:solidFill>
              </a:rPr>
              <a:t> </a:t>
            </a:r>
            <a:r>
              <a:rPr lang="en" sz="1000" i="1">
                <a:solidFill>
                  <a:schemeClr val="dk1"/>
                </a:solidFill>
              </a:rPr>
              <a:t>Nature Climate Change, 6</a:t>
            </a:r>
            <a:r>
              <a:rPr lang="en" sz="1000">
                <a:solidFill>
                  <a:schemeClr val="dk1"/>
                </a:solidFill>
              </a:rPr>
              <a:t>(2), 166–171.</a:t>
            </a: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4. En-ROADS modeling based on </a:t>
            </a:r>
            <a:r>
              <a:rPr lang="en" sz="1000" u="sng">
                <a:solidFill>
                  <a:schemeClr val="hlink"/>
                </a:solidFill>
                <a:hlinkClick r:id="rId8"/>
              </a:rPr>
              <a:t>Vermeer and Rahmstorf (2009)</a:t>
            </a:r>
            <a:r>
              <a:rPr lang="en" sz="1000">
                <a:solidFill>
                  <a:schemeClr val="dk1"/>
                </a:solidFill>
              </a:rPr>
              <a:t> and calibrated to </a:t>
            </a:r>
            <a:r>
              <a:rPr lang="en" sz="1000" u="sng">
                <a:solidFill>
                  <a:schemeClr val="hlink"/>
                </a:solidFill>
                <a:hlinkClick r:id="rId9"/>
              </a:rPr>
              <a:t>Dangendorf, S., et al. (2019)</a:t>
            </a:r>
            <a:r>
              <a:rPr lang="en" sz="1000">
                <a:solidFill>
                  <a:schemeClr val="dk1"/>
                </a:solidFill>
              </a:rPr>
              <a:t> and</a:t>
            </a:r>
            <a:r>
              <a:rPr lang="en" sz="1000">
                <a:solidFill>
                  <a:schemeClr val="dk1"/>
                </a:solidFill>
                <a:uFill>
                  <a:noFill/>
                </a:uFill>
                <a:hlinkClick r:id="rId10">
                  <a:extLst>
                    <a:ext uri="{A12FA001-AC4F-418D-AE19-62706E023703}">
                      <ahyp:hlinkClr xmlns:ahyp="http://schemas.microsoft.com/office/drawing/2018/hyperlinkcolor" val="tx"/>
                    </a:ext>
                  </a:extLst>
                </a:hlinkClick>
              </a:rPr>
              <a:t> </a:t>
            </a:r>
            <a:r>
              <a:rPr lang="en" sz="1000" u="sng">
                <a:solidFill>
                  <a:schemeClr val="hlink"/>
                </a:solidFill>
                <a:hlinkClick r:id="rId10"/>
              </a:rPr>
              <a:t>Beckley et al. (2021)</a:t>
            </a:r>
            <a:r>
              <a:rPr lang="en" sz="1000">
                <a:solidFill>
                  <a:schemeClr val="dk1"/>
                </a:solidFill>
              </a:rPr>
              <a:t>. See the </a:t>
            </a:r>
            <a:r>
              <a:rPr lang="en" sz="1000" u="sng">
                <a:solidFill>
                  <a:schemeClr val="hlink"/>
                </a:solidFill>
                <a:hlinkClick r:id="rId11"/>
              </a:rPr>
              <a:t>En-ROADS Technical Reference</a:t>
            </a:r>
            <a:r>
              <a:rPr lang="en" sz="1000">
                <a:solidFill>
                  <a:schemeClr val="dk1"/>
                </a:solidFill>
              </a:rPr>
              <a:t> for more details.</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b="1">
                <a:solidFill>
                  <a:schemeClr val="dk1"/>
                </a:solidFill>
              </a:rPr>
              <a:t>Photos:</a:t>
            </a:r>
            <a:endParaRPr sz="1000" b="1">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Flood and temperature photos from Pixabay. Desert photo by Joshua Woroniecki and sea level photo by Faith Crabtree from Unsplash.</a:t>
            </a:r>
            <a:endParaRPr sz="1000">
              <a:solidFill>
                <a:schemeClr val="dk1"/>
              </a:solidFill>
            </a:endParaRPr>
          </a:p>
        </p:txBody>
      </p:sp>
      <p:sp>
        <p:nvSpPr>
          <p:cNvPr id="3344" name="Google Shape;3344;g3b380a8e48a_0_24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1"/>
        <p:cNvGrpSpPr/>
        <p:nvPr/>
      </p:nvGrpSpPr>
      <p:grpSpPr>
        <a:xfrm>
          <a:off x="0" y="0"/>
          <a:ext cx="0" cy="0"/>
          <a:chOff x="0" y="0"/>
          <a:chExt cx="0" cy="0"/>
        </a:xfrm>
      </p:grpSpPr>
      <p:sp>
        <p:nvSpPr>
          <p:cNvPr id="3362" name="Google Shape;3362;g3b380a8e48a_0_24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3" name="Google Shape;3363;g3b380a8e48a_0_24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 sz="1000" b="1" i="1"/>
              <a:t>Script: </a:t>
            </a:r>
            <a:endParaRPr sz="1000" b="1" i="1"/>
          </a:p>
          <a:p>
            <a:pPr marL="0" lvl="0" indent="0" algn="l" rtl="0">
              <a:lnSpc>
                <a:spcPct val="100000"/>
              </a:lnSpc>
              <a:spcBef>
                <a:spcPts val="0"/>
              </a:spcBef>
              <a:spcAft>
                <a:spcPts val="0"/>
              </a:spcAft>
              <a:buClr>
                <a:schemeClr val="dk1"/>
              </a:buClr>
              <a:buSzPts val="1400"/>
              <a:buFont typeface="Arial"/>
              <a:buNone/>
            </a:pPr>
            <a:r>
              <a:rPr lang="en" sz="1000">
                <a:solidFill>
                  <a:schemeClr val="dk1"/>
                </a:solidFill>
              </a:rPr>
              <a:t>If we do not take to reduce our fossil fuel use, we could see severe impacts by the end of the century. For example…</a:t>
            </a:r>
            <a:endParaRPr sz="10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000"/>
          </a:p>
          <a:p>
            <a:pPr marL="0" lvl="0" indent="0" algn="l" rtl="0">
              <a:lnSpc>
                <a:spcPct val="100000"/>
              </a:lnSpc>
              <a:spcBef>
                <a:spcPts val="0"/>
              </a:spcBef>
              <a:spcAft>
                <a:spcPts val="0"/>
              </a:spcAft>
              <a:buClr>
                <a:schemeClr val="dk1"/>
              </a:buClr>
              <a:buSzPts val="1400"/>
              <a:buFont typeface="Arial"/>
              <a:buNone/>
            </a:pPr>
            <a:r>
              <a:rPr lang="en" sz="1000" b="1"/>
              <a:t>More information:</a:t>
            </a:r>
            <a:endParaRPr sz="1000" b="1"/>
          </a:p>
          <a:p>
            <a:pPr marL="457200" lvl="0" indent="-292100" algn="l" rtl="0">
              <a:spcBef>
                <a:spcPts val="0"/>
              </a:spcBef>
              <a:spcAft>
                <a:spcPts val="0"/>
              </a:spcAft>
              <a:buClr>
                <a:schemeClr val="dk1"/>
              </a:buClr>
              <a:buSzPts val="1000"/>
              <a:buChar char="●"/>
            </a:pPr>
            <a:r>
              <a:rPr lang="en" sz="1000">
                <a:solidFill>
                  <a:schemeClr val="dk1"/>
                </a:solidFill>
              </a:rPr>
              <a:t>Glaciers: The Hindu Kush Himalaya mountains provide water for two billion people. Water from Himalayan glaciers accounts for a significant part of the water in major rivers, including the Indus and Ganges. Estimates for the contribution of glacial melt to the Indus, for example, range from 21% to 80% based on different studies.</a:t>
            </a:r>
            <a:r>
              <a:rPr lang="en" sz="1000" baseline="30000">
                <a:solidFill>
                  <a:schemeClr val="dk1"/>
                </a:solidFill>
              </a:rPr>
              <a:t>3</a:t>
            </a:r>
            <a:endParaRPr sz="1000">
              <a:solidFill>
                <a:schemeClr val="dk1"/>
              </a:solidFill>
            </a:endParaRPr>
          </a:p>
          <a:p>
            <a:pPr marL="0" lvl="0" indent="0" algn="l" rtl="0">
              <a:spcBef>
                <a:spcPts val="0"/>
              </a:spcBef>
              <a:spcAft>
                <a:spcPts val="0"/>
              </a:spcAft>
              <a:buClr>
                <a:schemeClr val="dk1"/>
              </a:buClr>
              <a:buSzPts val="1200"/>
              <a:buFont typeface="Calibri"/>
              <a:buNone/>
            </a:pP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b="1">
                <a:solidFill>
                  <a:schemeClr val="dk1"/>
                </a:solidFill>
              </a:rPr>
              <a:t>Updated:</a:t>
            </a: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March 2026</a:t>
            </a:r>
            <a:endParaRPr sz="1000">
              <a:solidFill>
                <a:schemeClr val="dk1"/>
              </a:solidFill>
            </a:endParaRPr>
          </a:p>
          <a:p>
            <a:pPr marL="0" lvl="0" indent="0" algn="l" rtl="0">
              <a:spcBef>
                <a:spcPts val="0"/>
              </a:spcBef>
              <a:spcAft>
                <a:spcPts val="0"/>
              </a:spcAft>
              <a:buClr>
                <a:schemeClr val="dk1"/>
              </a:buClr>
              <a:buFont typeface="Arial"/>
              <a:buNone/>
            </a:pPr>
            <a:endParaRPr sz="1000">
              <a:solidFill>
                <a:schemeClr val="dk1"/>
              </a:solidFill>
            </a:endParaRPr>
          </a:p>
          <a:p>
            <a:pPr marL="0" lvl="0" indent="0" algn="l" rtl="0">
              <a:spcBef>
                <a:spcPts val="0"/>
              </a:spcBef>
              <a:spcAft>
                <a:spcPts val="0"/>
              </a:spcAft>
              <a:buClr>
                <a:schemeClr val="dk1"/>
              </a:buClr>
              <a:buFont typeface="Arial"/>
              <a:buNone/>
            </a:pPr>
            <a:r>
              <a:rPr lang="en" sz="1000" b="1">
                <a:solidFill>
                  <a:schemeClr val="dk1"/>
                </a:solidFill>
              </a:rPr>
              <a:t>Sources:</a:t>
            </a:r>
            <a:endParaRPr sz="1000" b="1">
              <a:solidFill>
                <a:schemeClr val="dk1"/>
              </a:solidFill>
            </a:endParaRPr>
          </a:p>
          <a:p>
            <a:pPr marL="0" lvl="0" indent="0" algn="l" rtl="0">
              <a:spcBef>
                <a:spcPts val="0"/>
              </a:spcBef>
              <a:spcAft>
                <a:spcPts val="0"/>
              </a:spcAft>
              <a:buClr>
                <a:schemeClr val="dk1"/>
              </a:buClr>
              <a:buFont typeface="Arial"/>
              <a:buNone/>
            </a:pPr>
            <a:r>
              <a:rPr lang="en" sz="1000">
                <a:solidFill>
                  <a:schemeClr val="dk1"/>
                </a:solidFill>
              </a:rPr>
              <a:t>1. Relationship between the percentage change in excess deaths and temperature is from: Vicedo-Cabrera, A. M., et al. (2018).</a:t>
            </a:r>
            <a:r>
              <a:rPr lang="en" sz="1000">
                <a:solidFill>
                  <a:schemeClr val="dk1"/>
                </a:solidFill>
                <a:uFill>
                  <a:noFill/>
                </a:uFill>
                <a:hlinkClick r:id="rId3">
                  <a:extLst>
                    <a:ext uri="{A12FA001-AC4F-418D-AE19-62706E023703}">
                      <ahyp:hlinkClr xmlns:ahyp="http://schemas.microsoft.com/office/drawing/2018/hyperlinkcolor" val="tx"/>
                    </a:ext>
                  </a:extLst>
                </a:hlinkClick>
              </a:rPr>
              <a:t> </a:t>
            </a:r>
            <a:r>
              <a:rPr lang="en" sz="1000" u="sng">
                <a:solidFill>
                  <a:schemeClr val="hlink"/>
                </a:solidFill>
                <a:hlinkClick r:id="rId3"/>
              </a:rPr>
              <a:t>Temperature-related mortality impacts under and beyond Paris Agreement climate change scenarios.</a:t>
            </a:r>
            <a:r>
              <a:rPr lang="en" sz="1000">
                <a:solidFill>
                  <a:schemeClr val="dk1"/>
                </a:solidFill>
              </a:rPr>
              <a:t> </a:t>
            </a:r>
            <a:r>
              <a:rPr lang="en" sz="1000" i="1">
                <a:solidFill>
                  <a:schemeClr val="dk1"/>
                </a:solidFill>
              </a:rPr>
              <a:t>Climatic Change, 150</a:t>
            </a:r>
            <a:r>
              <a:rPr lang="en" sz="1000">
                <a:solidFill>
                  <a:schemeClr val="dk1"/>
                </a:solidFill>
              </a:rPr>
              <a:t>(3-4), 391–402. Population and crude death rates from</a:t>
            </a:r>
            <a:r>
              <a:rPr lang="en" sz="1000">
                <a:solidFill>
                  <a:schemeClr val="dk1"/>
                </a:solidFill>
                <a:uFill>
                  <a:noFill/>
                </a:uFill>
                <a:hlinkClick r:id="rId4">
                  <a:extLst>
                    <a:ext uri="{A12FA001-AC4F-418D-AE19-62706E023703}">
                      <ahyp:hlinkClr xmlns:ahyp="http://schemas.microsoft.com/office/drawing/2018/hyperlinkcolor" val="tx"/>
                    </a:ext>
                  </a:extLst>
                </a:hlinkClick>
              </a:rPr>
              <a:t> </a:t>
            </a:r>
            <a:r>
              <a:rPr lang="en" sz="1000" u="sng">
                <a:solidFill>
                  <a:schemeClr val="hlink"/>
                </a:solidFill>
                <a:hlinkClick r:id="rId4"/>
              </a:rPr>
              <a:t>World Bank Open Data</a:t>
            </a:r>
            <a:r>
              <a:rPr lang="en" sz="1000">
                <a:solidFill>
                  <a:schemeClr val="dk1"/>
                </a:solidFill>
              </a:rPr>
              <a:t> (accessed 2025).</a:t>
            </a:r>
            <a:endParaRPr sz="1000">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2. Urban, M. (2015). </a:t>
            </a:r>
            <a:r>
              <a:rPr lang="en" sz="1000" u="sng">
                <a:solidFill>
                  <a:schemeClr val="hlink"/>
                </a:solidFill>
                <a:hlinkClick r:id="rId5"/>
              </a:rPr>
              <a:t>Accelerating extinction risk from climate change</a:t>
            </a:r>
            <a:r>
              <a:rPr lang="en" sz="1000">
                <a:solidFill>
                  <a:schemeClr val="dk1"/>
                </a:solidFill>
              </a:rPr>
              <a:t>. </a:t>
            </a:r>
            <a:r>
              <a:rPr lang="en" sz="1000" i="1">
                <a:solidFill>
                  <a:schemeClr val="dk1"/>
                </a:solidFill>
              </a:rPr>
              <a:t>Science, 348</a:t>
            </a:r>
            <a:r>
              <a:rPr lang="en" sz="1000">
                <a:solidFill>
                  <a:schemeClr val="dk1"/>
                </a:solidFill>
              </a:rPr>
              <a:t>(6234), 571-573.</a:t>
            </a:r>
            <a:endParaRPr sz="1000">
              <a:solidFill>
                <a:schemeClr val="dk1"/>
              </a:solidFill>
            </a:endParaRPr>
          </a:p>
          <a:p>
            <a:pPr marL="0" lvl="0" indent="0" algn="l" rtl="0">
              <a:spcBef>
                <a:spcPts val="0"/>
              </a:spcBef>
              <a:spcAft>
                <a:spcPts val="0"/>
              </a:spcAft>
              <a:buClr>
                <a:schemeClr val="dk1"/>
              </a:buClr>
              <a:buSzPts val="1200"/>
              <a:buFont typeface="Times"/>
              <a:buNone/>
            </a:pPr>
            <a:r>
              <a:rPr lang="en" sz="1000">
                <a:solidFill>
                  <a:schemeClr val="dk1"/>
                </a:solidFill>
              </a:rPr>
              <a:t>3. Wester, P., Mishra, A., Mukherji, A., Shrestha, A. B. (eds). (2019). </a:t>
            </a:r>
            <a:r>
              <a:rPr lang="en" sz="1000" i="1" u="sng">
                <a:solidFill>
                  <a:schemeClr val="hlink"/>
                </a:solidFill>
                <a:hlinkClick r:id="rId6"/>
              </a:rPr>
              <a:t>The Hindu Kush Himalaya Assessment—Mountains, Climate Change, Sustainability and People.</a:t>
            </a:r>
            <a:r>
              <a:rPr lang="en" sz="1000">
                <a:solidFill>
                  <a:schemeClr val="dk1"/>
                </a:solidFill>
              </a:rPr>
              <a:t> Springer Nature Switzerland AG.</a:t>
            </a:r>
            <a:endParaRPr sz="1000">
              <a:solidFill>
                <a:schemeClr val="dk1"/>
              </a:solidFill>
            </a:endParaRPr>
          </a:p>
          <a:p>
            <a:pPr marL="0" lvl="0" indent="0" algn="l" rtl="0">
              <a:spcBef>
                <a:spcPts val="0"/>
              </a:spcBef>
              <a:spcAft>
                <a:spcPts val="0"/>
              </a:spcAft>
              <a:buClr>
                <a:schemeClr val="dk1"/>
              </a:buClr>
              <a:buSzPts val="1200"/>
              <a:buFont typeface="Times"/>
              <a:buNone/>
            </a:pPr>
            <a:r>
              <a:rPr lang="en" sz="1000">
                <a:solidFill>
                  <a:schemeClr val="dk1"/>
                </a:solidFill>
              </a:rPr>
              <a:t>4. En-ROADS modeling based on </a:t>
            </a:r>
            <a:r>
              <a:rPr lang="en" sz="1000"/>
              <a:t>Warszawski, L., et al. (2013).</a:t>
            </a:r>
            <a:r>
              <a:rPr lang="en" sz="1000" u="sng">
                <a:solidFill>
                  <a:schemeClr val="hlink"/>
                </a:solidFill>
                <a:hlinkClick r:id="rId7"/>
              </a:rPr>
              <a:t> A multi-model analysis of risk of ecosystem shifts under climate change.</a:t>
            </a:r>
            <a:r>
              <a:rPr lang="en" sz="1000"/>
              <a:t> Environmental Research Letters, 8(4), 044018.</a:t>
            </a:r>
            <a:endParaRPr sz="1000"/>
          </a:p>
          <a:p>
            <a:pPr marL="0" lvl="0" indent="0" algn="l" rtl="0">
              <a:spcBef>
                <a:spcPts val="0"/>
              </a:spcBef>
              <a:spcAft>
                <a:spcPts val="0"/>
              </a:spcAft>
              <a:buClr>
                <a:schemeClr val="dk1"/>
              </a:buClr>
              <a:buSzPts val="1200"/>
              <a:buFont typeface="Times"/>
              <a:buNone/>
            </a:pPr>
            <a:endParaRPr sz="1000"/>
          </a:p>
          <a:p>
            <a:pPr marL="0" lvl="0" indent="0" algn="l" rtl="0">
              <a:spcBef>
                <a:spcPts val="0"/>
              </a:spcBef>
              <a:spcAft>
                <a:spcPts val="0"/>
              </a:spcAft>
              <a:buClr>
                <a:schemeClr val="dk1"/>
              </a:buClr>
              <a:buSzPts val="1200"/>
              <a:buFont typeface="Calibri"/>
              <a:buNone/>
            </a:pPr>
            <a:r>
              <a:rPr lang="en" sz="1000" b="1">
                <a:solidFill>
                  <a:schemeClr val="dk1"/>
                </a:solidFill>
              </a:rPr>
              <a:t>Photos:</a:t>
            </a:r>
            <a:endParaRPr sz="1000" b="1">
              <a:solidFill>
                <a:schemeClr val="dk1"/>
              </a:solidFill>
            </a:endParaRPr>
          </a:p>
          <a:p>
            <a:pPr marL="0" lvl="0" indent="0" algn="l" rtl="0">
              <a:spcBef>
                <a:spcPts val="0"/>
              </a:spcBef>
              <a:spcAft>
                <a:spcPts val="0"/>
              </a:spcAft>
              <a:buClr>
                <a:schemeClr val="dk1"/>
              </a:buClr>
              <a:buSzPts val="1200"/>
              <a:buFont typeface="Calibri"/>
              <a:buNone/>
            </a:pPr>
            <a:r>
              <a:rPr lang="en" sz="1000">
                <a:solidFill>
                  <a:schemeClr val="dk1"/>
                </a:solidFill>
              </a:rPr>
              <a:t>Emergency photo by </a:t>
            </a:r>
            <a:r>
              <a:rPr lang="en" sz="1000"/>
              <a:t>Cheung Yin </a:t>
            </a:r>
            <a:r>
              <a:rPr lang="en" sz="1000">
                <a:solidFill>
                  <a:schemeClr val="dk1"/>
                </a:solidFill>
              </a:rPr>
              <a:t>from Unsplash. Skeleton, mountain, and stream photos from Pixabay.</a:t>
            </a:r>
            <a:endParaRPr sz="1000">
              <a:solidFill>
                <a:schemeClr val="dk1"/>
              </a:solidFill>
            </a:endParaRPr>
          </a:p>
        </p:txBody>
      </p:sp>
      <p:sp>
        <p:nvSpPr>
          <p:cNvPr id="3364" name="Google Shape;3364;g3b380a8e48a_0_24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1"/>
        <p:cNvGrpSpPr/>
        <p:nvPr/>
      </p:nvGrpSpPr>
      <p:grpSpPr>
        <a:xfrm>
          <a:off x="0" y="0"/>
          <a:ext cx="0" cy="0"/>
          <a:chOff x="0" y="0"/>
          <a:chExt cx="0" cy="0"/>
        </a:xfrm>
      </p:grpSpPr>
      <p:sp>
        <p:nvSpPr>
          <p:cNvPr id="3382" name="Google Shape;3382;g395a47239f6_4_2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3" name="Google Shape;3383;g395a47239f6_4_2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Note: The sea level rise flood risk shown here is a projection of sea level rise by 2100. The sooner we cut carbon emissions, the lower the eventual sea level rise. Use the Sea Level Rise—Flood Risk Map in En-ROADS under “Impacts” in the Graphs menu to search for a location and see the effect of lowering temperature in your scenario.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Source: En-ROADS in collaboration with Climate Central using the Climate Central Coastal Risk Screening Tool https://coastal.climatecentral.org/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8"/>
        <p:cNvGrpSpPr/>
        <p:nvPr/>
      </p:nvGrpSpPr>
      <p:grpSpPr>
        <a:xfrm>
          <a:off x="0" y="0"/>
          <a:ext cx="0" cy="0"/>
          <a:chOff x="0" y="0"/>
          <a:chExt cx="0" cy="0"/>
        </a:xfrm>
      </p:grpSpPr>
      <p:sp>
        <p:nvSpPr>
          <p:cNvPr id="3389" name="Google Shape;3389;g395a47239f6_4_30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0" name="Google Shape;3390;g395a47239f6_4_3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Note: The sea level rise flood risk shown here is a projection of long-term (over centuries) sea level rise due to sea levels locked in by different amounts of carbon pollution. This is “committed” sea level rise – it will continue even if carbon emissions are cut. The sooner we cut carbon emissions, the lower the eventual sea level rise. Use the Sea Level Rise—Flood Risk Map in En-ROADS under “Impacts” in the Graphs menu to search for a location and see the effect of lowering temperature in your scenario.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Source: En-ROADS in collaboration with Climate Central using the Climate Central Coastal Risk Screening Tool https://coastal.climatecentral.org/</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5"/>
        <p:cNvGrpSpPr/>
        <p:nvPr/>
      </p:nvGrpSpPr>
      <p:grpSpPr>
        <a:xfrm>
          <a:off x="0" y="0"/>
          <a:ext cx="0" cy="0"/>
          <a:chOff x="0" y="0"/>
          <a:chExt cx="0" cy="0"/>
        </a:xfrm>
      </p:grpSpPr>
      <p:sp>
        <p:nvSpPr>
          <p:cNvPr id="3396" name="Google Shape;3396;g1ff6eab5ac9_1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7" name="Google Shape;3397;g1ff6eab5ac9_1_2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i="1"/>
              <a:t>Script</a:t>
            </a:r>
            <a:r>
              <a:rPr lang="en"/>
              <a:t>: Here is what Burj Khalifa (the tallest skyscraper in the world) in Dubai, United Arab Emirates looks like today…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Source:</a:t>
            </a:r>
            <a:endParaRPr/>
          </a:p>
          <a:p>
            <a:pPr marL="0" lvl="0" indent="0" algn="l" rtl="0">
              <a:spcBef>
                <a:spcPts val="0"/>
              </a:spcBef>
              <a:spcAft>
                <a:spcPts val="0"/>
              </a:spcAft>
              <a:buNone/>
            </a:pPr>
            <a:r>
              <a:rPr lang="en"/>
              <a:t>Climate Central. (2021). Picturing Our Future. https://picturing.climatecentral.org/</a:t>
            </a:r>
            <a:endParaRPr/>
          </a:p>
          <a:p>
            <a:pPr marL="0" lvl="0" indent="0" algn="l" rtl="0">
              <a:spcBef>
                <a:spcPts val="0"/>
              </a:spcBef>
              <a:spcAft>
                <a:spcPts val="0"/>
              </a:spcAft>
              <a:buNone/>
            </a:pPr>
            <a:r>
              <a:rPr lang="en"/>
              <a:t>Strauss, B. H., et al. (2021). Unprecedented threats to cities from multi-century sea level rise. </a:t>
            </a:r>
            <a:r>
              <a:rPr lang="en" i="1"/>
              <a:t>Environmental Research Letters,</a:t>
            </a:r>
            <a:r>
              <a:rPr lang="en"/>
              <a:t> 16, 114015. </a:t>
            </a:r>
            <a:r>
              <a:rPr lang="en" u="sng">
                <a:solidFill>
                  <a:schemeClr val="hlink"/>
                </a:solidFill>
                <a:hlinkClick r:id="rId3"/>
              </a:rPr>
              <a:t>https://doi.org/10.1088/1748-9326/ac2e6b</a:t>
            </a:r>
            <a:endParaRPr/>
          </a:p>
          <a:p>
            <a:pPr marL="0" lvl="0" indent="0" algn="l" rtl="0">
              <a:spcBef>
                <a:spcPts val="0"/>
              </a:spcBef>
              <a:spcAft>
                <a:spcPts val="0"/>
              </a:spcAft>
              <a:buNone/>
            </a:pPr>
            <a:endParaRPr/>
          </a:p>
        </p:txBody>
      </p:sp>
      <p:sp>
        <p:nvSpPr>
          <p:cNvPr id="3398" name="Google Shape;3398;g1ff6eab5ac9_1_2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4"/>
        <p:cNvGrpSpPr/>
        <p:nvPr/>
      </p:nvGrpSpPr>
      <p:grpSpPr>
        <a:xfrm>
          <a:off x="0" y="0"/>
          <a:ext cx="0" cy="0"/>
          <a:chOff x="0" y="0"/>
          <a:chExt cx="0" cy="0"/>
        </a:xfrm>
      </p:grpSpPr>
      <p:sp>
        <p:nvSpPr>
          <p:cNvPr id="3405" name="Google Shape;3405;g1ff6eab5ac9_1_2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6" name="Google Shape;3406;g1ff6eab5ac9_1_2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i="0"/>
              <a:t>…and with long-term sea level rise due to 3°C of warming.</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Source:</a:t>
            </a:r>
            <a:endParaRPr/>
          </a:p>
          <a:p>
            <a:pPr marL="0" lvl="0" indent="0" algn="l" rtl="0">
              <a:spcBef>
                <a:spcPts val="0"/>
              </a:spcBef>
              <a:spcAft>
                <a:spcPts val="0"/>
              </a:spcAft>
              <a:buNone/>
            </a:pPr>
            <a:r>
              <a:rPr lang="en"/>
              <a:t>Climate Central. (2021). Picturing Our Future. https://picturing.climatecentral.org/</a:t>
            </a:r>
            <a:endParaRPr/>
          </a:p>
          <a:p>
            <a:pPr marL="0" lvl="0" indent="0" algn="l" rtl="0">
              <a:spcBef>
                <a:spcPts val="0"/>
              </a:spcBef>
              <a:spcAft>
                <a:spcPts val="0"/>
              </a:spcAft>
              <a:buClr>
                <a:schemeClr val="dk1"/>
              </a:buClr>
              <a:buFont typeface="Arial"/>
              <a:buNone/>
            </a:pPr>
            <a:r>
              <a:rPr lang="en">
                <a:solidFill>
                  <a:schemeClr val="dk1"/>
                </a:solidFill>
              </a:rPr>
              <a:t>Strauss, B. H., et al. (2021). Unprecedented threats to cities from multi-century sea level rise. </a:t>
            </a:r>
            <a:r>
              <a:rPr lang="en" i="1">
                <a:solidFill>
                  <a:schemeClr val="dk1"/>
                </a:solidFill>
              </a:rPr>
              <a:t>Environmental Research Letters,</a:t>
            </a:r>
            <a:r>
              <a:rPr lang="en">
                <a:solidFill>
                  <a:schemeClr val="dk1"/>
                </a:solidFill>
              </a:rPr>
              <a:t> 16, 114015. </a:t>
            </a:r>
            <a:r>
              <a:rPr lang="en" u="sng">
                <a:solidFill>
                  <a:schemeClr val="hlink"/>
                </a:solidFill>
                <a:hlinkClick r:id="rId3"/>
              </a:rPr>
              <a:t>https://doi.org/10.1088/1748-9326/ac2e6b</a:t>
            </a:r>
            <a:endParaRPr>
              <a:solidFill>
                <a:schemeClr val="dk1"/>
              </a:solidFill>
            </a:endParaRPr>
          </a:p>
          <a:p>
            <a:pPr marL="0" lvl="0" indent="0" algn="l" rtl="0">
              <a:spcBef>
                <a:spcPts val="0"/>
              </a:spcBef>
              <a:spcAft>
                <a:spcPts val="0"/>
              </a:spcAft>
              <a:buNone/>
            </a:pPr>
            <a:endParaRPr/>
          </a:p>
        </p:txBody>
      </p:sp>
      <p:sp>
        <p:nvSpPr>
          <p:cNvPr id="3407" name="Google Shape;3407;g1ff6eab5ac9_1_2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3"/>
        <p:cNvGrpSpPr/>
        <p:nvPr/>
      </p:nvGrpSpPr>
      <p:grpSpPr>
        <a:xfrm>
          <a:off x="0" y="0"/>
          <a:ext cx="0" cy="0"/>
          <a:chOff x="0" y="0"/>
          <a:chExt cx="0" cy="0"/>
        </a:xfrm>
      </p:grpSpPr>
      <p:sp>
        <p:nvSpPr>
          <p:cNvPr id="3414" name="Google Shape;3414;g3954429b411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5" name="Google Shape;3415;g3954429b411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Source:</a:t>
            </a:r>
            <a:endParaRPr>
              <a:solidFill>
                <a:schemeClr val="dk1"/>
              </a:solidFill>
            </a:endParaRPr>
          </a:p>
          <a:p>
            <a:pPr marL="457200" lvl="0" indent="-298450" algn="l" rtl="0">
              <a:spcBef>
                <a:spcPts val="0"/>
              </a:spcBef>
              <a:spcAft>
                <a:spcPts val="0"/>
              </a:spcAft>
              <a:buClr>
                <a:schemeClr val="dk1"/>
              </a:buClr>
              <a:buSzPts val="1100"/>
              <a:buChar char="-"/>
            </a:pPr>
            <a:r>
              <a:rPr lang="en" u="sng">
                <a:solidFill>
                  <a:schemeClr val="hlink"/>
                </a:solidFill>
                <a:hlinkClick r:id="rId3"/>
              </a:rPr>
              <a:t>https://www.swissre.com/institute/research/sigma-research/sigma-2025-01-natural-catastrophes-trend.html</a:t>
            </a:r>
            <a:r>
              <a:rPr lang="en">
                <a:solidFill>
                  <a:schemeClr val="dk1"/>
                </a:solidFill>
              </a:rPr>
              <a:t>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Photo from Mike Newbry via Unsplash</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1"/>
        <p:cNvGrpSpPr/>
        <p:nvPr/>
      </p:nvGrpSpPr>
      <p:grpSpPr>
        <a:xfrm>
          <a:off x="0" y="0"/>
          <a:ext cx="0" cy="0"/>
          <a:chOff x="0" y="0"/>
          <a:chExt cx="0" cy="0"/>
        </a:xfrm>
      </p:grpSpPr>
      <p:sp>
        <p:nvSpPr>
          <p:cNvPr id="3422" name="Google Shape;3422;g37648d27517_0_3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23" name="Google Shape;3423;g37648d27517_0_3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6"/>
        <p:cNvGrpSpPr/>
        <p:nvPr/>
      </p:nvGrpSpPr>
      <p:grpSpPr>
        <a:xfrm>
          <a:off x="0" y="0"/>
          <a:ext cx="0" cy="0"/>
          <a:chOff x="0" y="0"/>
          <a:chExt cx="0" cy="0"/>
        </a:xfrm>
      </p:grpSpPr>
      <p:sp>
        <p:nvSpPr>
          <p:cNvPr id="3427" name="Google Shape;3427;g1ff6df237eb_0_4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8" name="Google Shape;3428;g1ff6df237eb_0_4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 sz="1200" i="1">
                <a:solidFill>
                  <a:schemeClr val="dk1"/>
                </a:solidFill>
              </a:rPr>
              <a:t>Script: </a:t>
            </a:r>
            <a:r>
              <a:rPr lang="en" sz="1200">
                <a:solidFill>
                  <a:schemeClr val="dk1"/>
                </a:solidFill>
              </a:rPr>
              <a:t>If we continue business as usual, we estimate that temperature change will reach 3.3 degrees Celsius by 2100. That’s 5.9 degrees Fahrenheit. Compare the bold line to the dotted lines where our climate goals (2 degrees C and 1.5 degrees C) are on the graph.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Updated: May 2023</a:t>
            </a:r>
            <a:endParaRPr>
              <a:solidFill>
                <a:schemeClr val="dk1"/>
              </a:solidFill>
            </a:endParaRPr>
          </a:p>
          <a:p>
            <a:pPr marL="0" lvl="0" indent="0" algn="l" rtl="0">
              <a:spcBef>
                <a:spcPts val="0"/>
              </a:spcBef>
              <a:spcAft>
                <a:spcPts val="0"/>
              </a:spcAft>
              <a:buNone/>
            </a:pPr>
            <a:endParaRPr/>
          </a:p>
        </p:txBody>
      </p:sp>
      <p:sp>
        <p:nvSpPr>
          <p:cNvPr id="3429" name="Google Shape;3429;g1ff6df237eb_0_4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9"/>
        <p:cNvGrpSpPr/>
        <p:nvPr/>
      </p:nvGrpSpPr>
      <p:grpSpPr>
        <a:xfrm>
          <a:off x="0" y="0"/>
          <a:ext cx="0" cy="0"/>
          <a:chOff x="0" y="0"/>
          <a:chExt cx="0" cy="0"/>
        </a:xfrm>
      </p:grpSpPr>
      <p:sp>
        <p:nvSpPr>
          <p:cNvPr id="3440" name="Google Shape;3440;g1ff71f58b0e_0_79:notes"/>
          <p:cNvSpPr>
            <a:spLocks noGrp="1" noRot="1" noChangeAspect="1"/>
          </p:cNvSpPr>
          <p:nvPr>
            <p:ph type="sldImg" idx="2"/>
          </p:nvPr>
        </p:nvSpPr>
        <p:spPr>
          <a:xfrm>
            <a:off x="733425" y="630238"/>
            <a:ext cx="5610300" cy="315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1" name="Google Shape;3441;g1ff71f58b0e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Note – Use the En-ROADS control panel guide to help orient participants to their decision variables. Use this to also briefly orient people to the actual En-ROADS simulator, and show how this Guide relates to the En-ROADS simulator. </a:t>
            </a:r>
            <a:endParaRPr/>
          </a:p>
        </p:txBody>
      </p:sp>
      <p:sp>
        <p:nvSpPr>
          <p:cNvPr id="3442" name="Google Shape;3442;g1ff71f58b0e_0_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7"/>
        <p:cNvGrpSpPr/>
        <p:nvPr/>
      </p:nvGrpSpPr>
      <p:grpSpPr>
        <a:xfrm>
          <a:off x="0" y="0"/>
          <a:ext cx="0" cy="0"/>
          <a:chOff x="0" y="0"/>
          <a:chExt cx="0" cy="0"/>
        </a:xfrm>
      </p:grpSpPr>
      <p:sp>
        <p:nvSpPr>
          <p:cNvPr id="3188" name="Google Shape;3188;g374d4007379_0_48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9" name="Google Shape;3189;g374d4007379_0_4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i="1"/>
              <a:t>Script</a:t>
            </a:r>
            <a:r>
              <a:rPr lang="en"/>
              <a:t>: </a:t>
            </a:r>
            <a:endParaRPr/>
          </a:p>
          <a:p>
            <a:pPr marL="0" lvl="0" indent="0" algn="l" rtl="0">
              <a:spcBef>
                <a:spcPts val="0"/>
              </a:spcBef>
              <a:spcAft>
                <a:spcPts val="0"/>
              </a:spcAft>
              <a:buClr>
                <a:schemeClr val="dk1"/>
              </a:buClr>
              <a:buFont typeface="Arial"/>
              <a:buNone/>
            </a:pPr>
            <a:r>
              <a:rPr lang="en"/>
              <a:t>We will be using a powerful climate simulator tool called En-ROADS, developed by Climate Interactive and MIT Sloan. </a:t>
            </a:r>
            <a:endParaRPr/>
          </a:p>
          <a:p>
            <a:pPr marL="0" lvl="0" indent="0" algn="l" rtl="0">
              <a:spcBef>
                <a:spcPts val="0"/>
              </a:spcBef>
              <a:spcAft>
                <a:spcPts val="0"/>
              </a:spcAft>
              <a:buClr>
                <a:schemeClr val="dk1"/>
              </a:buClr>
              <a:buFont typeface="Arial"/>
              <a:buNone/>
            </a:pPr>
            <a:r>
              <a:rPr lang="en"/>
              <a:t>En-ROADS helps people learn about and assess the impacts of different approaches to addressing climate change.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
              <a:t>En-ROADS is:</a:t>
            </a:r>
            <a:endParaRPr/>
          </a:p>
          <a:p>
            <a:pPr marL="457200" lvl="0" indent="-298450" algn="l" rtl="0">
              <a:spcBef>
                <a:spcPts val="0"/>
              </a:spcBef>
              <a:spcAft>
                <a:spcPts val="0"/>
              </a:spcAft>
              <a:buSzPts val="1100"/>
              <a:buChar char="●"/>
            </a:pPr>
            <a:r>
              <a:rPr lang="en"/>
              <a:t>Powered by the best available research on climate science and solutions</a:t>
            </a:r>
            <a:endParaRPr/>
          </a:p>
          <a:p>
            <a:pPr marL="457200" lvl="0" indent="-298450" algn="l" rtl="0">
              <a:spcBef>
                <a:spcPts val="0"/>
              </a:spcBef>
              <a:spcAft>
                <a:spcPts val="0"/>
              </a:spcAft>
              <a:buSzPts val="1100"/>
              <a:buChar char="●"/>
            </a:pPr>
            <a:r>
              <a:rPr lang="en"/>
              <a:t>Transparent: All equations and model assumptions are open source</a:t>
            </a:r>
            <a:endParaRPr/>
          </a:p>
          <a:p>
            <a:pPr marL="457200" lvl="0" indent="-298450" algn="l" rtl="0">
              <a:spcBef>
                <a:spcPts val="0"/>
              </a:spcBef>
              <a:spcAft>
                <a:spcPts val="0"/>
              </a:spcAft>
              <a:buSzPts val="1100"/>
              <a:buChar char="●"/>
            </a:pPr>
            <a:r>
              <a:rPr lang="en"/>
              <a:t>Dynamic: Assumptions are adjustable</a:t>
            </a:r>
            <a:endParaRPr/>
          </a:p>
          <a:p>
            <a:pPr marL="457200" lvl="0" indent="-298450" algn="l" rtl="0">
              <a:spcBef>
                <a:spcPts val="0"/>
              </a:spcBef>
              <a:spcAft>
                <a:spcPts val="0"/>
              </a:spcAft>
              <a:buSzPts val="1100"/>
              <a:buChar char="●"/>
            </a:pPr>
            <a:r>
              <a:rPr lang="en"/>
              <a:t>Fast: Runs in real time</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entury Gothic"/>
              <a:buNone/>
            </a:pPr>
            <a:r>
              <a:rPr lang="en"/>
              <a:t>Updated: Aug 2025</a:t>
            </a: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5"/>
        <p:cNvGrpSpPr/>
        <p:nvPr/>
      </p:nvGrpSpPr>
      <p:grpSpPr>
        <a:xfrm>
          <a:off x="0" y="0"/>
          <a:ext cx="0" cy="0"/>
          <a:chOff x="0" y="0"/>
          <a:chExt cx="0" cy="0"/>
        </a:xfrm>
      </p:grpSpPr>
      <p:sp>
        <p:nvSpPr>
          <p:cNvPr id="3446" name="Google Shape;3446;g37648d27517_0_3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7" name="Google Shape;3447;g37648d27517_0_3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448" name="Google Shape;3448;g37648d27517_0_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3"/>
        <p:cNvGrpSpPr/>
        <p:nvPr/>
      </p:nvGrpSpPr>
      <p:grpSpPr>
        <a:xfrm>
          <a:off x="0" y="0"/>
          <a:ext cx="0" cy="0"/>
          <a:chOff x="0" y="0"/>
          <a:chExt cx="0" cy="0"/>
        </a:xfrm>
      </p:grpSpPr>
      <p:sp>
        <p:nvSpPr>
          <p:cNvPr id="3454" name="Google Shape;3454;g37648d27517_0_3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5" name="Google Shape;3455;g37648d27517_0_36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Note – Use this or other question as a </a:t>
            </a:r>
            <a:r>
              <a:rPr lang="en" i="1">
                <a:solidFill>
                  <a:schemeClr val="dk1"/>
                </a:solidFill>
              </a:rPr>
              <a:t>hook</a:t>
            </a:r>
            <a:r>
              <a:rPr lang="en">
                <a:solidFill>
                  <a:schemeClr val="dk1"/>
                </a:solidFill>
              </a:rPr>
              <a:t> to gather participants inputs. You can ask them to vote, in person, or use a polling software if online.</a:t>
            </a:r>
            <a:endParaRPr/>
          </a:p>
        </p:txBody>
      </p:sp>
      <p:sp>
        <p:nvSpPr>
          <p:cNvPr id="3456" name="Google Shape;3456;g37648d27517_0_3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0"/>
        <p:cNvGrpSpPr/>
        <p:nvPr/>
      </p:nvGrpSpPr>
      <p:grpSpPr>
        <a:xfrm>
          <a:off x="0" y="0"/>
          <a:ext cx="0" cy="0"/>
          <a:chOff x="0" y="0"/>
          <a:chExt cx="0" cy="0"/>
        </a:xfrm>
      </p:grpSpPr>
      <p:sp>
        <p:nvSpPr>
          <p:cNvPr id="3461" name="Google Shape;3461;g37648d27517_0_3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2" name="Google Shape;3462;g37648d27517_0_3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Note – As you ask participants for input, ask them these questions to consider in their proposed actions. </a:t>
            </a:r>
            <a:endParaRPr>
              <a:solidFill>
                <a:schemeClr val="dk1"/>
              </a:solidFill>
            </a:endParaRPr>
          </a:p>
          <a:p>
            <a:pPr marL="0" lvl="0" indent="0" algn="l" rtl="0">
              <a:spcBef>
                <a:spcPts val="0"/>
              </a:spcBef>
              <a:spcAft>
                <a:spcPts val="0"/>
              </a:spcAft>
              <a:buNone/>
            </a:pPr>
            <a:r>
              <a:rPr lang="en"/>
              <a:t>You don’t need to show this slide, but you can ask them directly.</a:t>
            </a:r>
            <a:endParaRPr/>
          </a:p>
        </p:txBody>
      </p:sp>
      <p:sp>
        <p:nvSpPr>
          <p:cNvPr id="3463" name="Google Shape;3463;g37648d27517_0_3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7"/>
        <p:cNvGrpSpPr/>
        <p:nvPr/>
      </p:nvGrpSpPr>
      <p:grpSpPr>
        <a:xfrm>
          <a:off x="0" y="0"/>
          <a:ext cx="0" cy="0"/>
          <a:chOff x="0" y="0"/>
          <a:chExt cx="0" cy="0"/>
        </a:xfrm>
      </p:grpSpPr>
      <p:sp>
        <p:nvSpPr>
          <p:cNvPr id="3468" name="Google Shape;3468;g37648d27517_0_3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9" name="Google Shape;3469;g37648d27517_0_3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Note – As you ask participants for input, ask them these questions to consider in their proposed actions. </a:t>
            </a:r>
            <a:endParaRPr>
              <a:solidFill>
                <a:schemeClr val="dk1"/>
              </a:solidFill>
            </a:endParaRPr>
          </a:p>
          <a:p>
            <a:pPr marL="0" lvl="0" indent="0" algn="l" rtl="0">
              <a:spcBef>
                <a:spcPts val="0"/>
              </a:spcBef>
              <a:spcAft>
                <a:spcPts val="0"/>
              </a:spcAft>
              <a:buNone/>
            </a:pPr>
            <a:r>
              <a:rPr lang="en"/>
              <a:t>You don’t need to show this slide, but you can ask them directly.</a:t>
            </a:r>
            <a:endParaRPr/>
          </a:p>
        </p:txBody>
      </p:sp>
      <p:sp>
        <p:nvSpPr>
          <p:cNvPr id="3470" name="Google Shape;3470;g37648d27517_0_3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4"/>
        <p:cNvGrpSpPr/>
        <p:nvPr/>
      </p:nvGrpSpPr>
      <p:grpSpPr>
        <a:xfrm>
          <a:off x="0" y="0"/>
          <a:ext cx="0" cy="0"/>
          <a:chOff x="0" y="0"/>
          <a:chExt cx="0" cy="0"/>
        </a:xfrm>
      </p:grpSpPr>
      <p:sp>
        <p:nvSpPr>
          <p:cNvPr id="3475" name="Google Shape;3475;g37648d27517_0_4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6" name="Google Shape;3476;g37648d27517_0_40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477" name="Google Shape;3477;g37648d27517_0_40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37648d27517_0_4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6" name="Google Shape;3486;g37648d27517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Image sources:</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https://www.npr.org/sections/thetwo-way/2015/12/12/459502597/2-degrees-100-billion-the-world-climate-agreement-by-the-numbers</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https://www.nature.com/articles/d41586-020-00834-7</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2"/>
        <p:cNvGrpSpPr/>
        <p:nvPr/>
      </p:nvGrpSpPr>
      <p:grpSpPr>
        <a:xfrm>
          <a:off x="0" y="0"/>
          <a:ext cx="0" cy="0"/>
          <a:chOff x="0" y="0"/>
          <a:chExt cx="0" cy="0"/>
        </a:xfrm>
      </p:grpSpPr>
      <p:sp>
        <p:nvSpPr>
          <p:cNvPr id="3493" name="Google Shape;3493;g37648d27517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4" name="Google Shape;3494;g37648d27517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7"/>
        <p:cNvGrpSpPr/>
        <p:nvPr/>
      </p:nvGrpSpPr>
      <p:grpSpPr>
        <a:xfrm>
          <a:off x="0" y="0"/>
          <a:ext cx="0" cy="0"/>
          <a:chOff x="0" y="0"/>
          <a:chExt cx="0" cy="0"/>
        </a:xfrm>
      </p:grpSpPr>
      <p:sp>
        <p:nvSpPr>
          <p:cNvPr id="3498" name="Google Shape;3498;g37648d27517_0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9" name="Google Shape;3499;g37648d27517_0_42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0" name="Google Shape;3500;g37648d27517_0_4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4"/>
        <p:cNvGrpSpPr/>
        <p:nvPr/>
      </p:nvGrpSpPr>
      <p:grpSpPr>
        <a:xfrm>
          <a:off x="0" y="0"/>
          <a:ext cx="0" cy="0"/>
          <a:chOff x="0" y="0"/>
          <a:chExt cx="0" cy="0"/>
        </a:xfrm>
      </p:grpSpPr>
      <p:sp>
        <p:nvSpPr>
          <p:cNvPr id="3505" name="Google Shape;3505;g37648d27517_0_4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6" name="Google Shape;3506;g37648d27517_0_43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Note – These are some basic guiding questions to lead the debriefing discussion. You may choose your own and follow up with more detailed questions. We provide some options for additional discussion questions in the Facilitator’s Guide.</a:t>
            </a:r>
            <a:endParaRPr>
              <a:solidFill>
                <a:schemeClr val="dk1"/>
              </a:solidFill>
            </a:endParaRPr>
          </a:p>
          <a:p>
            <a:pPr marL="0" lvl="0" indent="0" algn="l" rtl="0">
              <a:spcBef>
                <a:spcPts val="0"/>
              </a:spcBef>
              <a:spcAft>
                <a:spcPts val="0"/>
              </a:spcAft>
              <a:buNone/>
            </a:pPr>
            <a:endParaRPr/>
          </a:p>
        </p:txBody>
      </p:sp>
      <p:sp>
        <p:nvSpPr>
          <p:cNvPr id="3507" name="Google Shape;3507;g37648d27517_0_4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37648d27517_0_44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37648d27517_0_44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
              <a:t>Source: https://www.theguardian.com/environment/climate-consensus-97-per-cent/2017/may/19/study-inspiring-action-on-climate-change-is-more-complex-than-you-might-think</a:t>
            </a:r>
            <a:endParaRPr/>
          </a:p>
          <a:p>
            <a:pPr marL="0" lvl="0" indent="0" algn="l" rtl="0">
              <a:spcBef>
                <a:spcPts val="0"/>
              </a:spcBef>
              <a:spcAft>
                <a:spcPts val="0"/>
              </a:spcAft>
              <a:buNone/>
            </a:pPr>
            <a:endParaRPr/>
          </a:p>
        </p:txBody>
      </p:sp>
      <p:sp>
        <p:nvSpPr>
          <p:cNvPr id="3514" name="Google Shape;3514;g37648d27517_0_44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6"/>
        <p:cNvGrpSpPr/>
        <p:nvPr/>
      </p:nvGrpSpPr>
      <p:grpSpPr>
        <a:xfrm>
          <a:off x="0" y="0"/>
          <a:ext cx="0" cy="0"/>
          <a:chOff x="0" y="0"/>
          <a:chExt cx="0" cy="0"/>
        </a:xfrm>
      </p:grpSpPr>
      <p:sp>
        <p:nvSpPr>
          <p:cNvPr id="3197" name="Google Shape;3197;g395a47239f6_0_34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8" name="Google Shape;3198;g395a47239f6_0_3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rgbClr val="454545"/>
                </a:solidFill>
                <a:latin typeface="Helvetica Neue"/>
                <a:ea typeface="Helvetica Neue"/>
                <a:cs typeface="Helvetica Neue"/>
                <a:sym typeface="Helvetica Neue"/>
              </a:rPr>
              <a:t>Use this template to introduce yourself as a facilitator. Here are some guidelines:</a:t>
            </a:r>
            <a:endParaRPr sz="1200" b="1">
              <a:solidFill>
                <a:srgbClr val="454545"/>
              </a:solidFill>
              <a:latin typeface="Helvetica Neue"/>
              <a:ea typeface="Helvetica Neue"/>
              <a:cs typeface="Helvetica Neue"/>
              <a:sym typeface="Helvetica Neue"/>
            </a:endParaRPr>
          </a:p>
          <a:p>
            <a:pPr marL="457200" lvl="0" indent="-304800" algn="l" rtl="0">
              <a:spcBef>
                <a:spcPts val="600"/>
              </a:spcBef>
              <a:spcAft>
                <a:spcPts val="0"/>
              </a:spcAft>
              <a:buClr>
                <a:srgbClr val="454545"/>
              </a:buClr>
              <a:buSzPts val="1200"/>
              <a:buFont typeface="Helvetica Neue"/>
              <a:buChar char="●"/>
            </a:pPr>
            <a:r>
              <a:rPr lang="en" sz="1200">
                <a:solidFill>
                  <a:srgbClr val="454545"/>
                </a:solidFill>
                <a:latin typeface="Helvetica Neue"/>
                <a:ea typeface="Helvetica Neue"/>
                <a:cs typeface="Helvetica Neue"/>
                <a:sym typeface="Helvetica Neue"/>
              </a:rPr>
              <a:t>You may customize this slide to include your own logo, a headshot, or a picture of yourself facilitating an event.</a:t>
            </a:r>
            <a:endParaRPr sz="1200">
              <a:solidFill>
                <a:srgbClr val="454545"/>
              </a:solidFill>
              <a:latin typeface="Helvetica Neue"/>
              <a:ea typeface="Helvetica Neue"/>
              <a:cs typeface="Helvetica Neue"/>
              <a:sym typeface="Helvetica Neue"/>
            </a:endParaRPr>
          </a:p>
          <a:p>
            <a:pPr marL="457200" lvl="0" indent="-304800" algn="l" rtl="0">
              <a:lnSpc>
                <a:spcPct val="100000"/>
              </a:lnSpc>
              <a:spcBef>
                <a:spcPts val="0"/>
              </a:spcBef>
              <a:spcAft>
                <a:spcPts val="0"/>
              </a:spcAft>
              <a:buClr>
                <a:srgbClr val="454545"/>
              </a:buClr>
              <a:buSzPts val="1200"/>
              <a:buFont typeface="Helvetica Neue"/>
              <a:buChar char="●"/>
            </a:pPr>
            <a:r>
              <a:rPr lang="en" sz="1200">
                <a:solidFill>
                  <a:srgbClr val="454545"/>
                </a:solidFill>
                <a:latin typeface="Helvetica Neue"/>
                <a:ea typeface="Helvetica Neue"/>
                <a:cs typeface="Helvetica Neue"/>
                <a:sym typeface="Helvetica Neue"/>
              </a:rPr>
              <a:t>You may use the </a:t>
            </a:r>
            <a:r>
              <a:rPr lang="en" sz="1200">
                <a:solidFill>
                  <a:srgbClr val="2C5CC5"/>
                </a:solidFill>
                <a:uFill>
                  <a:noFill/>
                </a:uFill>
                <a:latin typeface="Helvetica Neue"/>
                <a:ea typeface="Helvetica Neue"/>
                <a:cs typeface="Helvetica Neue"/>
                <a:sym typeface="Helvetica Neue"/>
                <a:hlinkClick r:id="rId3">
                  <a:extLst>
                    <a:ext uri="{A12FA001-AC4F-418D-AE19-62706E023703}">
                      <ahyp:hlinkClr xmlns:ahyp="http://schemas.microsoft.com/office/drawing/2018/hyperlinkcolor" val="tx"/>
                    </a:ext>
                  </a:extLst>
                </a:hlinkClick>
              </a:rPr>
              <a:t>En-ROADS logo</a:t>
            </a:r>
            <a:r>
              <a:rPr lang="en" sz="1200">
                <a:solidFill>
                  <a:srgbClr val="454545"/>
                </a:solidFill>
                <a:latin typeface="Helvetica Neue"/>
                <a:ea typeface="Helvetica Neue"/>
                <a:cs typeface="Helvetica Neue"/>
                <a:sym typeface="Helvetica Neue"/>
              </a:rPr>
              <a:t> to promote your events or describe your role as an En-ROADS Climate Ambassador. </a:t>
            </a:r>
            <a:endParaRPr sz="1200">
              <a:solidFill>
                <a:srgbClr val="454545"/>
              </a:solidFill>
              <a:latin typeface="Helvetica Neue"/>
              <a:ea typeface="Helvetica Neue"/>
              <a:cs typeface="Helvetica Neue"/>
              <a:sym typeface="Helvetica Neue"/>
            </a:endParaRPr>
          </a:p>
          <a:p>
            <a:pPr marL="457200" lvl="0" indent="-304800" algn="l" rtl="0">
              <a:lnSpc>
                <a:spcPct val="100000"/>
              </a:lnSpc>
              <a:spcBef>
                <a:spcPts val="0"/>
              </a:spcBef>
              <a:spcAft>
                <a:spcPts val="0"/>
              </a:spcAft>
              <a:buClr>
                <a:srgbClr val="454545"/>
              </a:buClr>
              <a:buSzPts val="1200"/>
              <a:buFont typeface="Helvetica Neue"/>
              <a:buChar char="●"/>
            </a:pPr>
            <a:r>
              <a:rPr lang="en" sz="1200">
                <a:solidFill>
                  <a:srgbClr val="454545"/>
                </a:solidFill>
                <a:latin typeface="Helvetica Neue"/>
                <a:ea typeface="Helvetica Neue"/>
                <a:cs typeface="Helvetica Neue"/>
                <a:sym typeface="Helvetica Neue"/>
              </a:rPr>
              <a:t>Do not use the Climate Interactive or MIT logos for general promotion unless you are directly referencing the creation of En-ROADS or its official materials. These logos are reserved for official use by the organizations and should not be used in broader promotional or marketing contexts. For more information, please see the </a:t>
            </a:r>
            <a:r>
              <a:rPr lang="en" sz="1200">
                <a:solidFill>
                  <a:srgbClr val="0B4E8D"/>
                </a:solidFill>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Outline of Expectations for En-ROADS Climate Ambassadors</a:t>
            </a:r>
            <a:r>
              <a:rPr lang="en" sz="1200">
                <a:solidFill>
                  <a:srgbClr val="454545"/>
                </a:solidFill>
                <a:latin typeface="Helvetica Neue"/>
                <a:ea typeface="Helvetica Neue"/>
                <a:cs typeface="Helvetica Neue"/>
                <a:sym typeface="Helvetica Neue"/>
              </a:rPr>
              <a:t>.</a:t>
            </a:r>
            <a:endParaRPr sz="1200">
              <a:solidFill>
                <a:srgbClr val="454545"/>
              </a:solidFill>
              <a:latin typeface="Helvetica Neue"/>
              <a:ea typeface="Helvetica Neue"/>
              <a:cs typeface="Helvetica Neue"/>
              <a:sym typeface="Helvetica Neue"/>
            </a:endParaRPr>
          </a:p>
          <a:p>
            <a:pPr marL="457200" lvl="0" indent="-304800" algn="l" rtl="0">
              <a:lnSpc>
                <a:spcPct val="100000"/>
              </a:lnSpc>
              <a:spcBef>
                <a:spcPts val="0"/>
              </a:spcBef>
              <a:spcAft>
                <a:spcPts val="0"/>
              </a:spcAft>
              <a:buClr>
                <a:srgbClr val="454545"/>
              </a:buClr>
              <a:buSzPts val="1200"/>
              <a:buFont typeface="Helvetica Neue"/>
              <a:buChar char="●"/>
            </a:pPr>
            <a:r>
              <a:rPr lang="en" sz="1200">
                <a:solidFill>
                  <a:srgbClr val="454545"/>
                </a:solidFill>
                <a:latin typeface="Helvetica Neue"/>
                <a:ea typeface="Helvetica Neue"/>
                <a:cs typeface="Helvetica Neue"/>
                <a:sym typeface="Helvetica Neue"/>
              </a:rPr>
              <a:t>You’re welcome to refer to yourself as an En-ROADS facilitator if you are actively using the simulator with audiences—or as an En-ROADS Climate Ambassador if you’ve been accepted into the Ambassador program and received a certificate. Please avoid implying official employment or endorsement by Climate Interactive or MIT. For more information, please see the </a:t>
            </a:r>
            <a:r>
              <a:rPr lang="en" sz="1200">
                <a:solidFill>
                  <a:srgbClr val="0B4E8D"/>
                </a:solidFill>
                <a:uFill>
                  <a:noFill/>
                </a:u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Outline of Expectations for En-ROADS Climate Ambassadors</a:t>
            </a:r>
            <a:r>
              <a:rPr lang="en" sz="1200">
                <a:solidFill>
                  <a:srgbClr val="454545"/>
                </a:solidFill>
                <a:latin typeface="Helvetica Neue"/>
                <a:ea typeface="Helvetica Neue"/>
                <a:cs typeface="Helvetica Neue"/>
                <a:sym typeface="Helvetica Neue"/>
              </a:rPr>
              <a:t>.</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0"/>
        <p:cNvGrpSpPr/>
        <p:nvPr/>
      </p:nvGrpSpPr>
      <p:grpSpPr>
        <a:xfrm>
          <a:off x="0" y="0"/>
          <a:ext cx="0" cy="0"/>
          <a:chOff x="0" y="0"/>
          <a:chExt cx="0" cy="0"/>
        </a:xfrm>
      </p:grpSpPr>
      <p:sp>
        <p:nvSpPr>
          <p:cNvPr id="3521" name="Google Shape;3521;g37648d27517_0_29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2" name="Google Shape;3522;g37648d27517_0_29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6"/>
        <p:cNvGrpSpPr/>
        <p:nvPr/>
      </p:nvGrpSpPr>
      <p:grpSpPr>
        <a:xfrm>
          <a:off x="0" y="0"/>
          <a:ext cx="0" cy="0"/>
          <a:chOff x="0" y="0"/>
          <a:chExt cx="0" cy="0"/>
        </a:xfrm>
      </p:grpSpPr>
      <p:sp>
        <p:nvSpPr>
          <p:cNvPr id="3527" name="Google Shape;3527;g37648d27517_0_1919:notes"/>
          <p:cNvSpPr>
            <a:spLocks noGrp="1" noRot="1" noChangeAspect="1"/>
          </p:cNvSpPr>
          <p:nvPr>
            <p:ph type="sldImg" idx="2"/>
          </p:nvPr>
        </p:nvSpPr>
        <p:spPr>
          <a:xfrm>
            <a:off x="733425" y="630238"/>
            <a:ext cx="5610300" cy="3156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8" name="Google Shape;3528;g37648d27517_0_19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Sources:</a:t>
            </a:r>
            <a:endParaRPr/>
          </a:p>
          <a:p>
            <a:pPr marL="457200" lvl="0" indent="-298450" algn="l" rtl="0">
              <a:spcBef>
                <a:spcPts val="0"/>
              </a:spcBef>
              <a:spcAft>
                <a:spcPts val="0"/>
              </a:spcAft>
              <a:buSzPts val="1100"/>
              <a:buChar char="●"/>
            </a:pPr>
            <a:r>
              <a:rPr lang="en" u="sng">
                <a:solidFill>
                  <a:schemeClr val="hlink"/>
                </a:solidFill>
                <a:hlinkClick r:id="rId3"/>
              </a:rPr>
              <a:t>https://sciencebasedtargets.org/reports/sbti-trend-tracker-2025</a:t>
            </a:r>
            <a:endParaRPr/>
          </a:p>
          <a:p>
            <a:pPr marL="457200" lvl="0" indent="-298450" algn="l" rtl="0">
              <a:spcBef>
                <a:spcPts val="0"/>
              </a:spcBef>
              <a:spcAft>
                <a:spcPts val="0"/>
              </a:spcAft>
              <a:buSzPts val="1100"/>
              <a:buChar char="●"/>
            </a:pPr>
            <a:r>
              <a:rPr lang="en" u="sng">
                <a:solidFill>
                  <a:schemeClr val="hlink"/>
                </a:solidFill>
                <a:hlinkClick r:id="rId4"/>
              </a:rPr>
              <a:t>https://www.there100.org/re100-members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
                <a:solidFill>
                  <a:schemeClr val="dk1"/>
                </a:solidFill>
              </a:rPr>
              <a:t>Updated: October 2025</a:t>
            </a:r>
            <a:endParaRPr/>
          </a:p>
          <a:p>
            <a:pPr marL="0" lvl="0" indent="0" algn="l" rtl="0">
              <a:spcBef>
                <a:spcPts val="0"/>
              </a:spcBef>
              <a:spcAft>
                <a:spcPts val="0"/>
              </a:spcAft>
              <a:buNone/>
            </a:pPr>
            <a:endParaRPr/>
          </a:p>
          <a:p>
            <a:pPr marL="0" lvl="0" indent="0" algn="l" rtl="0">
              <a:spcBef>
                <a:spcPts val="0"/>
              </a:spcBef>
              <a:spcAft>
                <a:spcPts val="0"/>
              </a:spcAft>
              <a:buSzPts val="1100"/>
              <a:buNone/>
            </a:pPr>
            <a:r>
              <a:rPr lang="en"/>
              <a:t>Photos by Afif Ramdhasuma, Ruchindra Gunasekara, and Robert Gramner from Unsplash</a:t>
            </a:r>
            <a:endParaRPr/>
          </a:p>
          <a:p>
            <a:pPr marL="0" lvl="0" indent="0" algn="l" rtl="0">
              <a:spcBef>
                <a:spcPts val="0"/>
              </a:spcBef>
              <a:spcAft>
                <a:spcPts val="0"/>
              </a:spcAft>
              <a:buNone/>
            </a:pPr>
            <a:endParaRPr/>
          </a:p>
        </p:txBody>
      </p:sp>
      <p:sp>
        <p:nvSpPr>
          <p:cNvPr id="3529" name="Google Shape;3529;g37648d27517_0_19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9"/>
        <p:cNvGrpSpPr/>
        <p:nvPr/>
      </p:nvGrpSpPr>
      <p:grpSpPr>
        <a:xfrm>
          <a:off x="0" y="0"/>
          <a:ext cx="0" cy="0"/>
          <a:chOff x="0" y="0"/>
          <a:chExt cx="0" cy="0"/>
        </a:xfrm>
      </p:grpSpPr>
      <p:sp>
        <p:nvSpPr>
          <p:cNvPr id="3550" name="Google Shape;3550;g37648d27517_0_26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1" name="Google Shape;3551;g37648d27517_0_26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a:solidFill>
                  <a:schemeClr val="dk1"/>
                </a:solidFill>
              </a:rPr>
              <a:t>Sources:</a:t>
            </a:r>
            <a:endParaRPr>
              <a:solidFill>
                <a:schemeClr val="dk1"/>
              </a:solidFill>
            </a:endParaRPr>
          </a:p>
          <a:p>
            <a:pPr marL="0" lvl="0" indent="0" algn="l" rtl="0">
              <a:spcBef>
                <a:spcPts val="0"/>
              </a:spcBef>
              <a:spcAft>
                <a:spcPts val="0"/>
              </a:spcAft>
              <a:buClr>
                <a:schemeClr val="dk1"/>
              </a:buClr>
              <a:buSzPts val="1200"/>
              <a:buFont typeface="Calibri"/>
              <a:buNone/>
            </a:pPr>
            <a:r>
              <a:rPr lang="en">
                <a:solidFill>
                  <a:schemeClr val="dk1"/>
                </a:solidFill>
              </a:rPr>
              <a:t>World Bank. (August 2025). </a:t>
            </a:r>
            <a:r>
              <a:rPr lang="en" i="1" u="sng">
                <a:solidFill>
                  <a:schemeClr val="hlink"/>
                </a:solidFill>
                <a:hlinkClick r:id="rId3"/>
              </a:rPr>
              <a:t>State and Trends of Carbon Pricing Dashboard</a:t>
            </a:r>
            <a:r>
              <a:rPr lang="en" i="1">
                <a:solidFill>
                  <a:schemeClr val="dk1"/>
                </a:solidFill>
              </a:rPr>
              <a:t>. </a:t>
            </a:r>
            <a:endParaRPr i="1">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SzPts val="1200"/>
              <a:buFont typeface="Calibri"/>
              <a:buNone/>
            </a:pPr>
            <a:r>
              <a:rPr lang="en">
                <a:solidFill>
                  <a:schemeClr val="dk1"/>
                </a:solidFill>
              </a:rPr>
              <a:t>Updated:</a:t>
            </a:r>
            <a:endParaRPr>
              <a:solidFill>
                <a:schemeClr val="dk1"/>
              </a:solidFill>
            </a:endParaRPr>
          </a:p>
          <a:p>
            <a:pPr marL="0" lvl="0" indent="0" algn="l" rtl="0">
              <a:spcBef>
                <a:spcPts val="0"/>
              </a:spcBef>
              <a:spcAft>
                <a:spcPts val="0"/>
              </a:spcAft>
              <a:buClr>
                <a:schemeClr val="dk1"/>
              </a:buClr>
              <a:buSzPts val="1200"/>
              <a:buFont typeface="Calibri"/>
              <a:buNone/>
            </a:pPr>
            <a:r>
              <a:rPr lang="en">
                <a:solidFill>
                  <a:schemeClr val="dk1"/>
                </a:solidFill>
              </a:rPr>
              <a:t>August 2025</a:t>
            </a:r>
            <a:endParaRPr>
              <a:solidFill>
                <a:schemeClr val="dk1"/>
              </a:solidFill>
            </a:endParaRPr>
          </a:p>
        </p:txBody>
      </p:sp>
      <p:sp>
        <p:nvSpPr>
          <p:cNvPr id="3552" name="Google Shape;3552;g37648d27517_0_26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3"/>
        <p:cNvGrpSpPr/>
        <p:nvPr/>
      </p:nvGrpSpPr>
      <p:grpSpPr>
        <a:xfrm>
          <a:off x="0" y="0"/>
          <a:ext cx="0" cy="0"/>
          <a:chOff x="0" y="0"/>
          <a:chExt cx="0" cy="0"/>
        </a:xfrm>
      </p:grpSpPr>
      <p:sp>
        <p:nvSpPr>
          <p:cNvPr id="3564" name="Google Shape;3564;g37648d27517_0_33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 sz="1200">
                <a:solidFill>
                  <a:schemeClr val="dk1"/>
                </a:solidFill>
                <a:latin typeface="Times"/>
                <a:ea typeface="Times"/>
                <a:cs typeface="Times"/>
                <a:sym typeface="Times"/>
              </a:rPr>
              <a:t>43</a:t>
            </a:fld>
            <a:endParaRPr sz="1200">
              <a:solidFill>
                <a:schemeClr val="dk1"/>
              </a:solidFill>
              <a:latin typeface="Times"/>
              <a:ea typeface="Times"/>
              <a:cs typeface="Times"/>
              <a:sym typeface="Times"/>
            </a:endParaRPr>
          </a:p>
        </p:txBody>
      </p:sp>
      <p:sp>
        <p:nvSpPr>
          <p:cNvPr id="3565" name="Google Shape;3565;g37648d27517_0_336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3566" name="Google Shape;3566;g37648d27517_0_3368:notes"/>
          <p:cNvSpPr txBox="1">
            <a:spLocks noGrp="1"/>
          </p:cNvSpPr>
          <p:nvPr>
            <p:ph type="body" idx="1"/>
          </p:nvPr>
        </p:nvSpPr>
        <p:spPr>
          <a:xfrm>
            <a:off x="685800" y="4400550"/>
            <a:ext cx="5486400" cy="36006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400" b="0">
              <a:latin typeface="Times"/>
              <a:ea typeface="Times"/>
              <a:cs typeface="Times"/>
              <a:sym typeface="Time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5"/>
        <p:cNvGrpSpPr/>
        <p:nvPr/>
      </p:nvGrpSpPr>
      <p:grpSpPr>
        <a:xfrm>
          <a:off x="0" y="0"/>
          <a:ext cx="0" cy="0"/>
          <a:chOff x="0" y="0"/>
          <a:chExt cx="0" cy="0"/>
        </a:xfrm>
      </p:grpSpPr>
      <p:sp>
        <p:nvSpPr>
          <p:cNvPr id="3576" name="Google Shape;3576;g37648d27517_0_47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7" name="Google Shape;3577;g37648d27517_0_47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78" name="Google Shape;3578;g37648d27517_0_47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2"/>
        <p:cNvGrpSpPr/>
        <p:nvPr/>
      </p:nvGrpSpPr>
      <p:grpSpPr>
        <a:xfrm>
          <a:off x="0" y="0"/>
          <a:ext cx="0" cy="0"/>
          <a:chOff x="0" y="0"/>
          <a:chExt cx="0" cy="0"/>
        </a:xfrm>
      </p:grpSpPr>
      <p:sp>
        <p:nvSpPr>
          <p:cNvPr id="3583" name="Google Shape;3583;g37648d27517_0_50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4" name="Google Shape;3584;g37648d27517_0_50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7"/>
        <p:cNvGrpSpPr/>
        <p:nvPr/>
      </p:nvGrpSpPr>
      <p:grpSpPr>
        <a:xfrm>
          <a:off x="0" y="0"/>
          <a:ext cx="0" cy="0"/>
          <a:chOff x="0" y="0"/>
          <a:chExt cx="0" cy="0"/>
        </a:xfrm>
      </p:grpSpPr>
      <p:sp>
        <p:nvSpPr>
          <p:cNvPr id="3588" name="Google Shape;3588;g37648d27517_0_7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89" name="Google Shape;3589;g37648d27517_0_7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6"/>
        <p:cNvGrpSpPr/>
        <p:nvPr/>
      </p:nvGrpSpPr>
      <p:grpSpPr>
        <a:xfrm>
          <a:off x="0" y="0"/>
          <a:ext cx="0" cy="0"/>
          <a:chOff x="0" y="0"/>
          <a:chExt cx="0" cy="0"/>
        </a:xfrm>
      </p:grpSpPr>
      <p:sp>
        <p:nvSpPr>
          <p:cNvPr id="3597" name="Google Shape;3597;g37648d27517_0_75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8" name="Google Shape;3598;g37648d27517_0_75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Updated July 2025</a:t>
            </a:r>
            <a:endParaRPr/>
          </a:p>
        </p:txBody>
      </p:sp>
      <p:sp>
        <p:nvSpPr>
          <p:cNvPr id="3599" name="Google Shape;3599;g37648d27517_0_75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7"/>
        <p:cNvGrpSpPr/>
        <p:nvPr/>
      </p:nvGrpSpPr>
      <p:grpSpPr>
        <a:xfrm>
          <a:off x="0" y="0"/>
          <a:ext cx="0" cy="0"/>
          <a:chOff x="0" y="0"/>
          <a:chExt cx="0" cy="0"/>
        </a:xfrm>
      </p:grpSpPr>
      <p:sp>
        <p:nvSpPr>
          <p:cNvPr id="3608" name="Google Shape;3608;g37648d27517_0_86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09" name="Google Shape;3609;g37648d27517_0_86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3"/>
        <p:cNvGrpSpPr/>
        <p:nvPr/>
      </p:nvGrpSpPr>
      <p:grpSpPr>
        <a:xfrm>
          <a:off x="0" y="0"/>
          <a:ext cx="0" cy="0"/>
          <a:chOff x="0" y="0"/>
          <a:chExt cx="0" cy="0"/>
        </a:xfrm>
      </p:grpSpPr>
      <p:sp>
        <p:nvSpPr>
          <p:cNvPr id="3614" name="Google Shape;3614;g3b380a8e48a_0_55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5" name="Google Shape;3615;g3b380a8e48a_0_55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5"/>
        <p:cNvGrpSpPr/>
        <p:nvPr/>
      </p:nvGrpSpPr>
      <p:grpSpPr>
        <a:xfrm>
          <a:off x="0" y="0"/>
          <a:ext cx="0" cy="0"/>
          <a:chOff x="0" y="0"/>
          <a:chExt cx="0" cy="0"/>
        </a:xfrm>
      </p:grpSpPr>
      <p:sp>
        <p:nvSpPr>
          <p:cNvPr id="3206" name="Google Shape;3206;g374d4007379_0_5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7" name="Google Shape;3207;g374d4007379_0_5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9"/>
        <p:cNvGrpSpPr/>
        <p:nvPr/>
      </p:nvGrpSpPr>
      <p:grpSpPr>
        <a:xfrm>
          <a:off x="0" y="0"/>
          <a:ext cx="0" cy="0"/>
          <a:chOff x="0" y="0"/>
          <a:chExt cx="0" cy="0"/>
        </a:xfrm>
      </p:grpSpPr>
      <p:sp>
        <p:nvSpPr>
          <p:cNvPr id="3620" name="Google Shape;3620;g37648d27517_0_86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1" name="Google Shape;3621;g37648d27517_0_86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5"/>
        <p:cNvGrpSpPr/>
        <p:nvPr/>
      </p:nvGrpSpPr>
      <p:grpSpPr>
        <a:xfrm>
          <a:off x="0" y="0"/>
          <a:ext cx="0" cy="0"/>
          <a:chOff x="0" y="0"/>
          <a:chExt cx="0" cy="0"/>
        </a:xfrm>
      </p:grpSpPr>
      <p:sp>
        <p:nvSpPr>
          <p:cNvPr id="3626" name="Google Shape;3626;g37648d27517_0_86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7" name="Google Shape;3627;g37648d27517_0_86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2"/>
        <p:cNvGrpSpPr/>
        <p:nvPr/>
      </p:nvGrpSpPr>
      <p:grpSpPr>
        <a:xfrm>
          <a:off x="0" y="0"/>
          <a:ext cx="0" cy="0"/>
          <a:chOff x="0" y="0"/>
          <a:chExt cx="0" cy="0"/>
        </a:xfrm>
      </p:grpSpPr>
      <p:sp>
        <p:nvSpPr>
          <p:cNvPr id="3633" name="Google Shape;3633;g37648d27517_0_93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4" name="Google Shape;3634;g37648d27517_0_9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1"/>
        <p:cNvGrpSpPr/>
        <p:nvPr/>
      </p:nvGrpSpPr>
      <p:grpSpPr>
        <a:xfrm>
          <a:off x="0" y="0"/>
          <a:ext cx="0" cy="0"/>
          <a:chOff x="0" y="0"/>
          <a:chExt cx="0" cy="0"/>
        </a:xfrm>
      </p:grpSpPr>
      <p:sp>
        <p:nvSpPr>
          <p:cNvPr id="3652" name="Google Shape;3652;g37648d27517_0_1038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3" name="Google Shape;3653;g37648d27517_0_10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9"/>
        <p:cNvGrpSpPr/>
        <p:nvPr/>
      </p:nvGrpSpPr>
      <p:grpSpPr>
        <a:xfrm>
          <a:off x="0" y="0"/>
          <a:ext cx="0" cy="0"/>
          <a:chOff x="0" y="0"/>
          <a:chExt cx="0" cy="0"/>
        </a:xfrm>
      </p:grpSpPr>
      <p:sp>
        <p:nvSpPr>
          <p:cNvPr id="3660" name="Google Shape;3660;g1ff71f58b0e_0_1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1" name="Google Shape;3661;g1ff71f58b0e_0_13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3662" name="Google Shape;3662;g1ff71f58b0e_0_13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7"/>
        <p:cNvGrpSpPr/>
        <p:nvPr/>
      </p:nvGrpSpPr>
      <p:grpSpPr>
        <a:xfrm>
          <a:off x="0" y="0"/>
          <a:ext cx="0" cy="0"/>
          <a:chOff x="0" y="0"/>
          <a:chExt cx="0" cy="0"/>
        </a:xfrm>
      </p:grpSpPr>
      <p:sp>
        <p:nvSpPr>
          <p:cNvPr id="3668" name="Google Shape;3668;g395a47239f6_0_137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9" name="Google Shape;3669;g395a47239f6_0_137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1"/>
        <p:cNvGrpSpPr/>
        <p:nvPr/>
      </p:nvGrpSpPr>
      <p:grpSpPr>
        <a:xfrm>
          <a:off x="0" y="0"/>
          <a:ext cx="0" cy="0"/>
          <a:chOff x="0" y="0"/>
          <a:chExt cx="0" cy="0"/>
        </a:xfrm>
      </p:grpSpPr>
      <p:sp>
        <p:nvSpPr>
          <p:cNvPr id="3212" name="Google Shape;3212;g374d4007379_0_55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Topics that might be covered in the Introduction: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Introduce yourself, as needed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[For online events] Familiarize your participants with any virtual meeting platform controls they need to participate in the session</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Agenda and purpose of the event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Introduction to climate change science and any local climate impacts for context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Introduction to En-ROADS simulator </a:t>
            </a:r>
            <a:endParaRPr>
              <a:solidFill>
                <a:schemeClr val="dk1"/>
              </a:solidFill>
            </a:endParaRPr>
          </a:p>
          <a:p>
            <a:pPr marL="457200" lvl="0" indent="-298450" algn="l" rtl="0">
              <a:spcBef>
                <a:spcPts val="0"/>
              </a:spcBef>
              <a:spcAft>
                <a:spcPts val="0"/>
              </a:spcAft>
              <a:buClr>
                <a:schemeClr val="dk1"/>
              </a:buClr>
              <a:buSzPts val="1100"/>
              <a:buChar char="●"/>
            </a:pPr>
            <a:r>
              <a:rPr lang="en">
                <a:solidFill>
                  <a:schemeClr val="dk1"/>
                </a:solidFill>
              </a:rPr>
              <a:t>An overview of the importance of identifying equity considerations and co-benefits with actions (multisolving)</a:t>
            </a:r>
            <a:endParaRPr/>
          </a:p>
        </p:txBody>
      </p:sp>
      <p:sp>
        <p:nvSpPr>
          <p:cNvPr id="3213" name="Google Shape;3213;g374d4007379_0_55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6"/>
        <p:cNvGrpSpPr/>
        <p:nvPr/>
      </p:nvGrpSpPr>
      <p:grpSpPr>
        <a:xfrm>
          <a:off x="0" y="0"/>
          <a:ext cx="0" cy="0"/>
          <a:chOff x="0" y="0"/>
          <a:chExt cx="0" cy="0"/>
        </a:xfrm>
      </p:grpSpPr>
      <p:sp>
        <p:nvSpPr>
          <p:cNvPr id="3217" name="Google Shape;3217;g1ff6eab5ac9_1_11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18" name="Google Shape;3218;g1ff6eab5ac9_1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1"/>
        <p:cNvGrpSpPr/>
        <p:nvPr/>
      </p:nvGrpSpPr>
      <p:grpSpPr>
        <a:xfrm>
          <a:off x="0" y="0"/>
          <a:ext cx="0" cy="0"/>
          <a:chOff x="0" y="0"/>
          <a:chExt cx="0" cy="0"/>
        </a:xfrm>
      </p:grpSpPr>
      <p:sp>
        <p:nvSpPr>
          <p:cNvPr id="3222" name="Google Shape;3222;g374d4007379_0_6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3" name="Google Shape;3223;g374d4007379_0_624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 sz="1200" i="1">
                <a:solidFill>
                  <a:schemeClr val="dk1"/>
                </a:solidFill>
              </a:rPr>
              <a:t>Script</a:t>
            </a:r>
            <a:r>
              <a:rPr lang="en" sz="1200">
                <a:solidFill>
                  <a:schemeClr val="dk1"/>
                </a:solidFill>
              </a:rPr>
              <a:t>: </a:t>
            </a:r>
            <a:endParaRPr sz="1200">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We will be using a powerful climate simulator tool called En-ROADS. En-ROADS is a cutting-edge simulation model developed by Climate Interactive and MIT Sloan, for testing climate solutions and exploring different future scenarios. En-ROADS helps people learn about and assess the impacts of different approaches to addressing climate change. </a:t>
            </a:r>
            <a:endParaRPr sz="1200">
              <a:solidFill>
                <a:schemeClr val="dk1"/>
              </a:solidFill>
            </a:endParaRPr>
          </a:p>
          <a:p>
            <a:pPr marL="0" lvl="0" indent="0" algn="l" rtl="0">
              <a:spcBef>
                <a:spcPts val="0"/>
              </a:spcBef>
              <a:spcAft>
                <a:spcPts val="0"/>
              </a:spcAft>
              <a:buClr>
                <a:schemeClr val="dk1"/>
              </a:buClr>
              <a:buFont typeface="Arial"/>
              <a:buNone/>
            </a:pPr>
            <a:endParaRPr sz="1200">
              <a:solidFill>
                <a:schemeClr val="dk1"/>
              </a:solidFill>
            </a:endParaRPr>
          </a:p>
          <a:p>
            <a:pPr marL="0" lvl="0" indent="0" algn="l" rtl="0">
              <a:spcBef>
                <a:spcPts val="0"/>
              </a:spcBef>
              <a:spcAft>
                <a:spcPts val="0"/>
              </a:spcAft>
              <a:buClr>
                <a:schemeClr val="dk1"/>
              </a:buClr>
              <a:buFont typeface="Arial"/>
              <a:buNone/>
            </a:pPr>
            <a:r>
              <a:rPr lang="en" sz="1200">
                <a:solidFill>
                  <a:schemeClr val="dk1"/>
                </a:solidFill>
              </a:rPr>
              <a:t>En-ROADS is:</a:t>
            </a:r>
            <a:endParaRPr sz="1200">
              <a:solidFill>
                <a:schemeClr val="dk1"/>
              </a:solidFill>
            </a:endParaRPr>
          </a:p>
          <a:p>
            <a:pPr marL="171450" lvl="0" indent="-171450" algn="l" rtl="0">
              <a:spcBef>
                <a:spcPts val="0"/>
              </a:spcBef>
              <a:spcAft>
                <a:spcPts val="0"/>
              </a:spcAft>
              <a:buClr>
                <a:schemeClr val="dk1"/>
              </a:buClr>
              <a:buSzPts val="1200"/>
              <a:buChar char="-"/>
            </a:pPr>
            <a:r>
              <a:rPr lang="en" sz="1200">
                <a:solidFill>
                  <a:schemeClr val="dk1"/>
                </a:solidFill>
              </a:rPr>
              <a:t>Powered by the best available research on climate science and solutions</a:t>
            </a:r>
            <a:endParaRPr sz="1200">
              <a:solidFill>
                <a:schemeClr val="dk1"/>
              </a:solidFill>
            </a:endParaRPr>
          </a:p>
          <a:p>
            <a:pPr marL="171450" lvl="0" indent="-171450" algn="l" rtl="0">
              <a:spcBef>
                <a:spcPts val="0"/>
              </a:spcBef>
              <a:spcAft>
                <a:spcPts val="0"/>
              </a:spcAft>
              <a:buClr>
                <a:schemeClr val="dk1"/>
              </a:buClr>
              <a:buSzPts val="1200"/>
              <a:buChar char="-"/>
            </a:pPr>
            <a:r>
              <a:rPr lang="en" sz="1200">
                <a:solidFill>
                  <a:schemeClr val="dk1"/>
                </a:solidFill>
              </a:rPr>
              <a:t>Transparent: All equations and model assumptions are available online in the </a:t>
            </a:r>
            <a:r>
              <a:rPr lang="en" sz="1200" u="sng">
                <a:solidFill>
                  <a:schemeClr val="hlink"/>
                </a:solidFill>
                <a:hlinkClick r:id="rId3"/>
              </a:rPr>
              <a:t>Technical Reference</a:t>
            </a:r>
            <a:endParaRPr sz="1200">
              <a:solidFill>
                <a:schemeClr val="dk1"/>
              </a:solidFill>
            </a:endParaRPr>
          </a:p>
          <a:p>
            <a:pPr marL="171450" lvl="0" indent="-171450" algn="l" rtl="0">
              <a:spcBef>
                <a:spcPts val="0"/>
              </a:spcBef>
              <a:spcAft>
                <a:spcPts val="0"/>
              </a:spcAft>
              <a:buClr>
                <a:schemeClr val="dk1"/>
              </a:buClr>
              <a:buSzPts val="1200"/>
              <a:buChar char="-"/>
            </a:pPr>
            <a:r>
              <a:rPr lang="en" sz="1200">
                <a:solidFill>
                  <a:schemeClr val="dk1"/>
                </a:solidFill>
              </a:rPr>
              <a:t>Dynamic: Assumptions are adjustable</a:t>
            </a:r>
            <a:endParaRPr sz="1200">
              <a:solidFill>
                <a:schemeClr val="dk1"/>
              </a:solidFill>
            </a:endParaRPr>
          </a:p>
          <a:p>
            <a:pPr marL="171450" lvl="0" indent="-171450" algn="l" rtl="0">
              <a:spcBef>
                <a:spcPts val="0"/>
              </a:spcBef>
              <a:spcAft>
                <a:spcPts val="0"/>
              </a:spcAft>
              <a:buClr>
                <a:schemeClr val="dk1"/>
              </a:buClr>
              <a:buSzPts val="1200"/>
              <a:buChar char="-"/>
            </a:pPr>
            <a:r>
              <a:rPr lang="en" sz="1200">
                <a:solidFill>
                  <a:schemeClr val="dk1"/>
                </a:solidFill>
              </a:rPr>
              <a:t>Fast: Runs in real time</a:t>
            </a:r>
            <a:endParaRPr sz="1200">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endParaRPr>
          </a:p>
          <a:p>
            <a:pPr marL="0" lvl="0" indent="0" algn="l" rtl="0">
              <a:spcBef>
                <a:spcPts val="0"/>
              </a:spcBef>
              <a:spcAft>
                <a:spcPts val="0"/>
              </a:spcAft>
              <a:buClr>
                <a:schemeClr val="dk1"/>
              </a:buClr>
              <a:buSzPts val="1200"/>
              <a:buFont typeface="Century Gothic"/>
              <a:buNone/>
            </a:pPr>
            <a:r>
              <a:rPr lang="en" sz="1200">
                <a:solidFill>
                  <a:schemeClr val="dk1"/>
                </a:solidFill>
              </a:rPr>
              <a:t>Updated: August 2025</a:t>
            </a:r>
            <a:endParaRPr sz="1200">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latin typeface="Century Gothic"/>
              <a:ea typeface="Century Gothic"/>
              <a:cs typeface="Century Gothic"/>
              <a:sym typeface="Century Gothic"/>
            </a:endParaRPr>
          </a:p>
          <a:p>
            <a:pPr marL="0" lvl="0" indent="0" algn="l" rtl="0">
              <a:spcBef>
                <a:spcPts val="0"/>
              </a:spcBef>
              <a:spcAft>
                <a:spcPts val="0"/>
              </a:spcAft>
              <a:buNone/>
            </a:pPr>
            <a:endParaRPr>
              <a:solidFill>
                <a:schemeClr val="dk1"/>
              </a:solidFill>
            </a:endParaRPr>
          </a:p>
        </p:txBody>
      </p:sp>
      <p:sp>
        <p:nvSpPr>
          <p:cNvPr id="3224" name="Google Shape;3224;g374d4007379_0_624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SzPts val="1200"/>
              <a:buFont typeface="Arial"/>
              <a:buNone/>
            </a:pPr>
            <a:fld id="{00000000-1234-1234-1234-123412341234}" type="slidenum">
              <a:rPr lang="en"/>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0"/>
        <p:cNvGrpSpPr/>
        <p:nvPr/>
      </p:nvGrpSpPr>
      <p:grpSpPr>
        <a:xfrm>
          <a:off x="0" y="0"/>
          <a:ext cx="0" cy="0"/>
          <a:chOff x="0" y="0"/>
          <a:chExt cx="0" cy="0"/>
        </a:xfrm>
      </p:grpSpPr>
      <p:sp>
        <p:nvSpPr>
          <p:cNvPr id="3231" name="Google Shape;3231;g374d4007379_0_69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2" name="Google Shape;3232;g374d4007379_0_69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8.xml"/><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jpg"/><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9.xml"/><Relationship Id="rId4" Type="http://schemas.openxmlformats.org/officeDocument/2006/relationships/image" Target="../media/image10.png"/></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1.jpg"/><Relationship Id="rId1" Type="http://schemas.openxmlformats.org/officeDocument/2006/relationships/slideMaster" Target="../slideMasters/slideMaster10.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2.jpg"/><Relationship Id="rId1" Type="http://schemas.openxmlformats.org/officeDocument/2006/relationships/slideMaster" Target="../slideMasters/slideMaster10.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3.jpg"/><Relationship Id="rId1" Type="http://schemas.openxmlformats.org/officeDocument/2006/relationships/slideMaster" Target="../slideMasters/slideMaster10.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1.xml"/><Relationship Id="rId4" Type="http://schemas.openxmlformats.org/officeDocument/2006/relationships/image" Target="../media/image17.png"/></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11.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3.xml"/><Relationship Id="rId4" Type="http://schemas.openxmlformats.org/officeDocument/2006/relationships/image" Target="../media/image17.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625"/>
        <p:cNvGrpSpPr/>
        <p:nvPr/>
      </p:nvGrpSpPr>
      <p:grpSpPr>
        <a:xfrm>
          <a:off x="0" y="0"/>
          <a:ext cx="0" cy="0"/>
          <a:chOff x="0" y="0"/>
          <a:chExt cx="0" cy="0"/>
        </a:xfrm>
      </p:grpSpPr>
      <p:sp>
        <p:nvSpPr>
          <p:cNvPr id="626" name="Google Shape;626;p104"/>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27" name="Google Shape;627;p104"/>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28" name="Google Shape;628;p104"/>
          <p:cNvSpPr>
            <a:spLocks noGrp="1"/>
          </p:cNvSpPr>
          <p:nvPr>
            <p:ph type="pic" idx="2"/>
          </p:nvPr>
        </p:nvSpPr>
        <p:spPr>
          <a:xfrm>
            <a:off x="708550" y="2671193"/>
            <a:ext cx="2207100" cy="2207100"/>
          </a:xfrm>
          <a:prstGeom prst="ellipse">
            <a:avLst/>
          </a:prstGeom>
          <a:noFill/>
          <a:ln>
            <a:noFill/>
          </a:ln>
        </p:spPr>
      </p:sp>
      <p:sp>
        <p:nvSpPr>
          <p:cNvPr id="629" name="Google Shape;629;p104"/>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30" name="Google Shape;630;p104"/>
          <p:cNvSpPr>
            <a:spLocks noGrp="1"/>
          </p:cNvSpPr>
          <p:nvPr>
            <p:ph type="pic" idx="3"/>
          </p:nvPr>
        </p:nvSpPr>
        <p:spPr>
          <a:xfrm>
            <a:off x="3477150" y="2671193"/>
            <a:ext cx="2207100" cy="2207100"/>
          </a:xfrm>
          <a:prstGeom prst="ellipse">
            <a:avLst/>
          </a:prstGeom>
          <a:noFill/>
          <a:ln>
            <a:noFill/>
          </a:ln>
        </p:spPr>
      </p:sp>
      <p:sp>
        <p:nvSpPr>
          <p:cNvPr id="631" name="Google Shape;631;p104"/>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632" name="Google Shape;632;p104"/>
          <p:cNvSpPr>
            <a:spLocks noGrp="1"/>
          </p:cNvSpPr>
          <p:nvPr>
            <p:ph type="pic" idx="4"/>
          </p:nvPr>
        </p:nvSpPr>
        <p:spPr>
          <a:xfrm>
            <a:off x="6228350" y="2671193"/>
            <a:ext cx="2207100" cy="2207100"/>
          </a:xfrm>
          <a:prstGeom prst="ellipse">
            <a:avLst/>
          </a:prstGeom>
          <a:noFill/>
          <a:ln>
            <a:noFill/>
          </a:ln>
        </p:spPr>
      </p:sp>
      <p:sp>
        <p:nvSpPr>
          <p:cNvPr id="633" name="Google Shape;633;p104"/>
          <p:cNvSpPr txBox="1">
            <a:spLocks noGrp="1"/>
          </p:cNvSpPr>
          <p:nvPr>
            <p:ph type="subTitle" idx="1"/>
          </p:nvPr>
        </p:nvSpPr>
        <p:spPr>
          <a:xfrm>
            <a:off x="5377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634" name="Google Shape;634;p104"/>
          <p:cNvSpPr txBox="1">
            <a:spLocks noGrp="1"/>
          </p:cNvSpPr>
          <p:nvPr>
            <p:ph type="subTitle" idx="5"/>
          </p:nvPr>
        </p:nvSpPr>
        <p:spPr>
          <a:xfrm>
            <a:off x="33063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5" name="Google Shape;635;p104"/>
          <p:cNvSpPr txBox="1">
            <a:spLocks noGrp="1"/>
          </p:cNvSpPr>
          <p:nvPr>
            <p:ph type="subTitle" idx="6"/>
          </p:nvPr>
        </p:nvSpPr>
        <p:spPr>
          <a:xfrm>
            <a:off x="60575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636" name="Google Shape;636;p104"/>
          <p:cNvSpPr txBox="1">
            <a:spLocks noGrp="1"/>
          </p:cNvSpPr>
          <p:nvPr>
            <p:ph type="subTitle" idx="7"/>
          </p:nvPr>
        </p:nvSpPr>
        <p:spPr>
          <a:xfrm>
            <a:off x="9755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637" name="Google Shape;637;p104"/>
          <p:cNvSpPr txBox="1">
            <a:spLocks noGrp="1"/>
          </p:cNvSpPr>
          <p:nvPr>
            <p:ph type="subTitle" idx="8"/>
          </p:nvPr>
        </p:nvSpPr>
        <p:spPr>
          <a:xfrm>
            <a:off x="9755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638" name="Google Shape;638;p104"/>
          <p:cNvSpPr txBox="1">
            <a:spLocks noGrp="1"/>
          </p:cNvSpPr>
          <p:nvPr>
            <p:ph type="subTitle" idx="9"/>
          </p:nvPr>
        </p:nvSpPr>
        <p:spPr>
          <a:xfrm>
            <a:off x="3744150" y="2162713"/>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639" name="Google Shape;639;p104"/>
          <p:cNvSpPr txBox="1">
            <a:spLocks noGrp="1"/>
          </p:cNvSpPr>
          <p:nvPr>
            <p:ph type="subTitle" idx="13"/>
          </p:nvPr>
        </p:nvSpPr>
        <p:spPr>
          <a:xfrm>
            <a:off x="3744150" y="2378838"/>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640" name="Google Shape;640;p104"/>
          <p:cNvSpPr txBox="1">
            <a:spLocks noGrp="1"/>
          </p:cNvSpPr>
          <p:nvPr>
            <p:ph type="subTitle" idx="14"/>
          </p:nvPr>
        </p:nvSpPr>
        <p:spPr>
          <a:xfrm>
            <a:off x="64953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641" name="Google Shape;641;p104"/>
          <p:cNvSpPr txBox="1">
            <a:spLocks noGrp="1"/>
          </p:cNvSpPr>
          <p:nvPr>
            <p:ph type="subTitle" idx="15"/>
          </p:nvPr>
        </p:nvSpPr>
        <p:spPr>
          <a:xfrm>
            <a:off x="64953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642" name="Google Shape;642;p104"/>
          <p:cNvSpPr txBox="1">
            <a:spLocks noGrp="1"/>
          </p:cNvSpPr>
          <p:nvPr>
            <p:ph type="subTitle" idx="1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643"/>
        <p:cNvGrpSpPr/>
        <p:nvPr/>
      </p:nvGrpSpPr>
      <p:grpSpPr>
        <a:xfrm>
          <a:off x="0" y="0"/>
          <a:ext cx="0" cy="0"/>
          <a:chOff x="0" y="0"/>
          <a:chExt cx="0" cy="0"/>
        </a:xfrm>
      </p:grpSpPr>
      <p:sp>
        <p:nvSpPr>
          <p:cNvPr id="644" name="Google Shape;644;p105"/>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45" name="Google Shape;645;p105"/>
          <p:cNvSpPr txBox="1">
            <a:spLocks noGrp="1"/>
          </p:cNvSpPr>
          <p:nvPr>
            <p:ph type="body" idx="1"/>
          </p:nvPr>
        </p:nvSpPr>
        <p:spPr>
          <a:xfrm>
            <a:off x="457200" y="1828800"/>
            <a:ext cx="5029200" cy="30036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646" name="Google Shape;646;p105"/>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spcBef>
                <a:spcPts val="10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47" name="Google Shape;647;p105"/>
          <p:cNvSpPr txBox="1">
            <a:spLocks noGrp="1"/>
          </p:cNvSpPr>
          <p:nvPr>
            <p:ph type="body" idx="2"/>
          </p:nvPr>
        </p:nvSpPr>
        <p:spPr>
          <a:xfrm>
            <a:off x="6629400" y="2116925"/>
            <a:ext cx="2057400" cy="1371600"/>
          </a:xfrm>
          <a:prstGeom prst="rect">
            <a:avLst/>
          </a:prstGeom>
        </p:spPr>
        <p:txBody>
          <a:bodyPr spcFirstLastPara="1" wrap="square" lIns="0" tIns="0" rIns="0" bIns="0" anchor="t" anchorCtr="0">
            <a:noAutofit/>
          </a:bodyPr>
          <a:lstStyle>
            <a:lvl1pPr marL="457200" lvl="0" indent="-311150">
              <a:spcBef>
                <a:spcPts val="1000"/>
              </a:spcBef>
              <a:spcAft>
                <a:spcPts val="0"/>
              </a:spcAft>
              <a:buClr>
                <a:schemeClr val="accent4"/>
              </a:buClr>
              <a:buSzPts val="1300"/>
              <a:buChar char="●"/>
              <a:defRPr sz="1300" b="1">
                <a:solidFill>
                  <a:schemeClr val="accent4"/>
                </a:solidFill>
              </a:defRPr>
            </a:lvl1pPr>
            <a:lvl2pPr marL="914400" lvl="1" indent="-317500">
              <a:spcBef>
                <a:spcPts val="1200"/>
              </a:spcBef>
              <a:spcAft>
                <a:spcPts val="0"/>
              </a:spcAft>
              <a:buClr>
                <a:schemeClr val="accent4"/>
              </a:buClr>
              <a:buSzPts val="1400"/>
              <a:buChar char="○"/>
              <a:defRPr b="1">
                <a:solidFill>
                  <a:schemeClr val="accent4"/>
                </a:solidFill>
              </a:defRPr>
            </a:lvl2pPr>
            <a:lvl3pPr marL="1371600" lvl="2" indent="-317500">
              <a:spcBef>
                <a:spcPts val="1000"/>
              </a:spcBef>
              <a:spcAft>
                <a:spcPts val="0"/>
              </a:spcAft>
              <a:buClr>
                <a:schemeClr val="accent4"/>
              </a:buClr>
              <a:buSzPts val="1400"/>
              <a:buChar char="■"/>
              <a:defRPr b="1">
                <a:solidFill>
                  <a:schemeClr val="accent4"/>
                </a:solidFill>
              </a:defRPr>
            </a:lvl3pPr>
            <a:lvl4pPr marL="1828800" lvl="3" indent="-311150">
              <a:spcBef>
                <a:spcPts val="1000"/>
              </a:spcBef>
              <a:spcAft>
                <a:spcPts val="0"/>
              </a:spcAft>
              <a:buClr>
                <a:schemeClr val="accent4"/>
              </a:buClr>
              <a:buSzPts val="1300"/>
              <a:buChar char="●"/>
              <a:defRPr sz="1300" b="1">
                <a:solidFill>
                  <a:schemeClr val="accent4"/>
                </a:solidFill>
              </a:defRPr>
            </a:lvl4pPr>
            <a:lvl5pPr marL="2286000" lvl="4" indent="-311150">
              <a:spcBef>
                <a:spcPts val="1000"/>
              </a:spcBef>
              <a:spcAft>
                <a:spcPts val="0"/>
              </a:spcAft>
              <a:buClr>
                <a:schemeClr val="accent4"/>
              </a:buClr>
              <a:buSzPts val="1300"/>
              <a:buChar char="○"/>
              <a:defRPr sz="1300" b="1">
                <a:solidFill>
                  <a:schemeClr val="accent4"/>
                </a:solidFill>
              </a:defRPr>
            </a:lvl5pPr>
            <a:lvl6pPr marL="2743200" lvl="5" indent="-311150">
              <a:spcBef>
                <a:spcPts val="1000"/>
              </a:spcBef>
              <a:spcAft>
                <a:spcPts val="0"/>
              </a:spcAft>
              <a:buClr>
                <a:schemeClr val="accent4"/>
              </a:buClr>
              <a:buSzPts val="1300"/>
              <a:buChar char="■"/>
              <a:defRPr sz="1300" b="1">
                <a:solidFill>
                  <a:schemeClr val="accent4"/>
                </a:solidFill>
              </a:defRPr>
            </a:lvl6pPr>
            <a:lvl7pPr marL="3200400" lvl="6" indent="-311150">
              <a:spcBef>
                <a:spcPts val="1000"/>
              </a:spcBef>
              <a:spcAft>
                <a:spcPts val="0"/>
              </a:spcAft>
              <a:buClr>
                <a:schemeClr val="accent4"/>
              </a:buClr>
              <a:buSzPts val="1300"/>
              <a:buChar char="●"/>
              <a:defRPr sz="1300" b="1">
                <a:solidFill>
                  <a:schemeClr val="accent4"/>
                </a:solidFill>
              </a:defRPr>
            </a:lvl7pPr>
            <a:lvl8pPr marL="3657600" lvl="7" indent="-311150">
              <a:spcBef>
                <a:spcPts val="1000"/>
              </a:spcBef>
              <a:spcAft>
                <a:spcPts val="0"/>
              </a:spcAft>
              <a:buClr>
                <a:schemeClr val="accent4"/>
              </a:buClr>
              <a:buSzPts val="1300"/>
              <a:buChar char="○"/>
              <a:defRPr sz="1300" b="1">
                <a:solidFill>
                  <a:schemeClr val="accent4"/>
                </a:solidFill>
              </a:defRPr>
            </a:lvl8pPr>
            <a:lvl9pPr marL="4114800" lvl="8" indent="-311150">
              <a:spcBef>
                <a:spcPts val="1000"/>
              </a:spcBef>
              <a:spcAft>
                <a:spcPts val="0"/>
              </a:spcAft>
              <a:buClr>
                <a:schemeClr val="accent4"/>
              </a:buClr>
              <a:buSzPts val="1300"/>
              <a:buChar char="■"/>
              <a:defRPr sz="1300" b="1">
                <a:solidFill>
                  <a:schemeClr val="accent4"/>
                </a:solidFill>
              </a:defRPr>
            </a:lvl9pPr>
          </a:lstStyle>
          <a:p>
            <a:endParaRPr/>
          </a:p>
        </p:txBody>
      </p:sp>
      <p:sp>
        <p:nvSpPr>
          <p:cNvPr id="648" name="Google Shape;648;p105"/>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9" name="Google Shape;649;p105"/>
          <p:cNvSpPr txBox="1">
            <a:spLocks noGrp="1"/>
          </p:cNvSpPr>
          <p:nvPr>
            <p:ph type="title" idx="4"/>
          </p:nvPr>
        </p:nvSpPr>
        <p:spPr>
          <a:xfrm>
            <a:off x="457200" y="685800"/>
            <a:ext cx="50292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grpSp>
        <p:nvGrpSpPr>
          <p:cNvPr id="650" name="Google Shape;650;p105"/>
          <p:cNvGrpSpPr/>
          <p:nvPr/>
        </p:nvGrpSpPr>
        <p:grpSpPr>
          <a:xfrm>
            <a:off x="8458200" y="0"/>
            <a:ext cx="457200" cy="709500"/>
            <a:chOff x="8577608" y="0"/>
            <a:chExt cx="457200" cy="709500"/>
          </a:xfrm>
        </p:grpSpPr>
        <p:sp>
          <p:nvSpPr>
            <p:cNvPr id="651" name="Google Shape;651;p105"/>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05"/>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653" name="Google Shape;653;p105"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654"/>
        <p:cNvGrpSpPr/>
        <p:nvPr/>
      </p:nvGrpSpPr>
      <p:grpSpPr>
        <a:xfrm>
          <a:off x="0" y="0"/>
          <a:ext cx="0" cy="0"/>
          <a:chOff x="0" y="0"/>
          <a:chExt cx="0" cy="0"/>
        </a:xfrm>
      </p:grpSpPr>
      <p:sp>
        <p:nvSpPr>
          <p:cNvPr id="655" name="Google Shape;655;p106"/>
          <p:cNvSpPr/>
          <p:nvPr/>
        </p:nvSpPr>
        <p:spPr>
          <a:xfrm rot="113">
            <a:off x="-11350"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56" name="Google Shape;656;p106"/>
          <p:cNvSpPr>
            <a:spLocks noGrp="1"/>
          </p:cNvSpPr>
          <p:nvPr>
            <p:ph type="pic" idx="2"/>
          </p:nvPr>
        </p:nvSpPr>
        <p:spPr>
          <a:xfrm>
            <a:off x="457200" y="2505575"/>
            <a:ext cx="3429000" cy="2637900"/>
          </a:xfrm>
          <a:prstGeom prst="rect">
            <a:avLst/>
          </a:prstGeom>
          <a:noFill/>
          <a:ln>
            <a:noFill/>
          </a:ln>
        </p:spPr>
      </p:sp>
      <p:sp>
        <p:nvSpPr>
          <p:cNvPr id="657" name="Google Shape;657;p106"/>
          <p:cNvSpPr txBox="1">
            <a:spLocks noGrp="1"/>
          </p:cNvSpPr>
          <p:nvPr>
            <p:ph type="body" idx="1"/>
          </p:nvPr>
        </p:nvSpPr>
        <p:spPr>
          <a:xfrm>
            <a:off x="4572000" y="457200"/>
            <a:ext cx="3657600" cy="2241300"/>
          </a:xfrm>
          <a:prstGeom prst="rect">
            <a:avLst/>
          </a:prstGeom>
        </p:spPr>
        <p:txBody>
          <a:bodyPr spcFirstLastPara="1" wrap="square" lIns="0" tIns="0" rIns="0" bIns="0" anchor="t" anchorCtr="0">
            <a:noAutofit/>
          </a:bodyPr>
          <a:lstStyle>
            <a:lvl1pPr marL="457200" lvl="0" indent="-304800">
              <a:spcBef>
                <a:spcPts val="1000"/>
              </a:spcBef>
              <a:spcAft>
                <a:spcPts val="0"/>
              </a:spcAft>
              <a:buSzPts val="1200"/>
              <a:buChar char="●"/>
              <a:defRPr sz="12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658" name="Google Shape;658;p106"/>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9" name="Google Shape;659;p106"/>
          <p:cNvSpPr txBox="1">
            <a:spLocks noGrp="1"/>
          </p:cNvSpPr>
          <p:nvPr>
            <p:ph type="title"/>
          </p:nvPr>
        </p:nvSpPr>
        <p:spPr>
          <a:xfrm>
            <a:off x="457200" y="685800"/>
            <a:ext cx="3886200" cy="5910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660"/>
        <p:cNvGrpSpPr/>
        <p:nvPr/>
      </p:nvGrpSpPr>
      <p:grpSpPr>
        <a:xfrm>
          <a:off x="0" y="0"/>
          <a:ext cx="0" cy="0"/>
          <a:chOff x="0" y="0"/>
          <a:chExt cx="0" cy="0"/>
        </a:xfrm>
      </p:grpSpPr>
      <p:sp>
        <p:nvSpPr>
          <p:cNvPr id="661" name="Google Shape;661;p107"/>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62" name="Google Shape;662;p107"/>
          <p:cNvSpPr txBox="1">
            <a:spLocks noGrp="1"/>
          </p:cNvSpPr>
          <p:nvPr>
            <p:ph type="title"/>
          </p:nvPr>
        </p:nvSpPr>
        <p:spPr>
          <a:xfrm>
            <a:off x="457200" y="685800"/>
            <a:ext cx="2743200" cy="41148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spcBef>
                <a:spcPts val="10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663" name="Google Shape;663;p107"/>
          <p:cNvSpPr>
            <a:spLocks noGrp="1"/>
          </p:cNvSpPr>
          <p:nvPr>
            <p:ph type="pic" idx="2"/>
          </p:nvPr>
        </p:nvSpPr>
        <p:spPr>
          <a:xfrm>
            <a:off x="3657600" y="641200"/>
            <a:ext cx="2514600" cy="4502100"/>
          </a:xfrm>
          <a:prstGeom prst="rect">
            <a:avLst/>
          </a:prstGeom>
          <a:noFill/>
          <a:ln>
            <a:noFill/>
          </a:ln>
        </p:spPr>
      </p:sp>
      <p:sp>
        <p:nvSpPr>
          <p:cNvPr id="664" name="Google Shape;664;p10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spcBef>
                <a:spcPts val="0"/>
              </a:spcBef>
              <a:spcAft>
                <a:spcPts val="0"/>
              </a:spcAft>
              <a:buClr>
                <a:srgbClr val="BFDFE0"/>
              </a:buClr>
              <a:buSzPts val="1400"/>
              <a:buNone/>
              <a:defRPr>
                <a:solidFill>
                  <a:srgbClr val="BFDFE0"/>
                </a:solidFill>
              </a:defRPr>
            </a:lvl2pPr>
            <a:lvl3pPr lvl="2">
              <a:spcBef>
                <a:spcPts val="0"/>
              </a:spcBef>
              <a:spcAft>
                <a:spcPts val="0"/>
              </a:spcAft>
              <a:buClr>
                <a:srgbClr val="BFDFE0"/>
              </a:buClr>
              <a:buSzPts val="1400"/>
              <a:buNone/>
              <a:defRPr>
                <a:solidFill>
                  <a:srgbClr val="BFDFE0"/>
                </a:solidFill>
              </a:defRPr>
            </a:lvl3pPr>
            <a:lvl4pPr lvl="3">
              <a:spcBef>
                <a:spcPts val="0"/>
              </a:spcBef>
              <a:spcAft>
                <a:spcPts val="0"/>
              </a:spcAft>
              <a:buClr>
                <a:srgbClr val="BFDFE0"/>
              </a:buClr>
              <a:buSzPts val="1400"/>
              <a:buNone/>
              <a:defRPr>
                <a:solidFill>
                  <a:srgbClr val="BFDFE0"/>
                </a:solidFill>
              </a:defRPr>
            </a:lvl4pPr>
            <a:lvl5pPr lvl="4">
              <a:spcBef>
                <a:spcPts val="0"/>
              </a:spcBef>
              <a:spcAft>
                <a:spcPts val="0"/>
              </a:spcAft>
              <a:buClr>
                <a:srgbClr val="BFDFE0"/>
              </a:buClr>
              <a:buSzPts val="1400"/>
              <a:buNone/>
              <a:defRPr>
                <a:solidFill>
                  <a:srgbClr val="BFDFE0"/>
                </a:solidFill>
              </a:defRPr>
            </a:lvl5pPr>
            <a:lvl6pPr lvl="5">
              <a:spcBef>
                <a:spcPts val="0"/>
              </a:spcBef>
              <a:spcAft>
                <a:spcPts val="0"/>
              </a:spcAft>
              <a:buClr>
                <a:srgbClr val="BFDFE0"/>
              </a:buClr>
              <a:buSzPts val="1400"/>
              <a:buNone/>
              <a:defRPr>
                <a:solidFill>
                  <a:srgbClr val="BFDFE0"/>
                </a:solidFill>
              </a:defRPr>
            </a:lvl6pPr>
            <a:lvl7pPr lvl="6">
              <a:spcBef>
                <a:spcPts val="0"/>
              </a:spcBef>
              <a:spcAft>
                <a:spcPts val="0"/>
              </a:spcAft>
              <a:buClr>
                <a:srgbClr val="BFDFE0"/>
              </a:buClr>
              <a:buSzPts val="1400"/>
              <a:buNone/>
              <a:defRPr>
                <a:solidFill>
                  <a:srgbClr val="BFDFE0"/>
                </a:solidFill>
              </a:defRPr>
            </a:lvl7pPr>
            <a:lvl8pPr lvl="7">
              <a:spcBef>
                <a:spcPts val="0"/>
              </a:spcBef>
              <a:spcAft>
                <a:spcPts val="0"/>
              </a:spcAft>
              <a:buClr>
                <a:srgbClr val="BFDFE0"/>
              </a:buClr>
              <a:buSzPts val="1400"/>
              <a:buNone/>
              <a:defRPr>
                <a:solidFill>
                  <a:srgbClr val="BFDFE0"/>
                </a:solidFill>
              </a:defRPr>
            </a:lvl8pPr>
            <a:lvl9pPr lvl="8">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665"/>
        <p:cNvGrpSpPr/>
        <p:nvPr/>
      </p:nvGrpSpPr>
      <p:grpSpPr>
        <a:xfrm>
          <a:off x="0" y="0"/>
          <a:ext cx="0" cy="0"/>
          <a:chOff x="0" y="0"/>
          <a:chExt cx="0" cy="0"/>
        </a:xfrm>
      </p:grpSpPr>
      <p:sp>
        <p:nvSpPr>
          <p:cNvPr id="666" name="Google Shape;666;p108"/>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67" name="Google Shape;667;p108"/>
          <p:cNvSpPr txBox="1">
            <a:spLocks noGrp="1"/>
          </p:cNvSpPr>
          <p:nvPr>
            <p:ph type="title"/>
          </p:nvPr>
        </p:nvSpPr>
        <p:spPr>
          <a:xfrm>
            <a:off x="4800425" y="937550"/>
            <a:ext cx="4114800" cy="11193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668" name="Google Shape;668;p108"/>
          <p:cNvSpPr txBox="1">
            <a:spLocks noGrp="1"/>
          </p:cNvSpPr>
          <p:nvPr>
            <p:ph type="body" idx="1"/>
          </p:nvPr>
        </p:nvSpPr>
        <p:spPr>
          <a:xfrm>
            <a:off x="4800425" y="2131925"/>
            <a:ext cx="3657600" cy="21045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
        <p:nvSpPr>
          <p:cNvPr id="669" name="Google Shape;669;p108"/>
          <p:cNvSpPr txBox="1">
            <a:spLocks noGrp="1"/>
          </p:cNvSpPr>
          <p:nvPr>
            <p:ph type="title" idx="2"/>
          </p:nvPr>
        </p:nvSpPr>
        <p:spPr>
          <a:xfrm>
            <a:off x="0" y="937550"/>
            <a:ext cx="4343400" cy="10113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670" name="Google Shape;670;p108"/>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671"/>
        <p:cNvGrpSpPr/>
        <p:nvPr/>
      </p:nvGrpSpPr>
      <p:grpSpPr>
        <a:xfrm>
          <a:off x="0" y="0"/>
          <a:ext cx="0" cy="0"/>
          <a:chOff x="0" y="0"/>
          <a:chExt cx="0" cy="0"/>
        </a:xfrm>
      </p:grpSpPr>
      <p:sp>
        <p:nvSpPr>
          <p:cNvPr id="672" name="Google Shape;672;p109"/>
          <p:cNvSpPr txBox="1">
            <a:spLocks noGrp="1"/>
          </p:cNvSpPr>
          <p:nvPr>
            <p:ph type="title"/>
          </p:nvPr>
        </p:nvSpPr>
        <p:spPr>
          <a:xfrm>
            <a:off x="457200" y="1143000"/>
            <a:ext cx="4114800" cy="24267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673" name="Google Shape;673;p10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674" name="Google Shape;674;p109"/>
          <p:cNvSpPr txBox="1">
            <a:spLocks noGrp="1"/>
          </p:cNvSpPr>
          <p:nvPr>
            <p:ph type="subTitle" idx="2"/>
          </p:nvPr>
        </p:nvSpPr>
        <p:spPr>
          <a:xfrm>
            <a:off x="5029200" y="1219200"/>
            <a:ext cx="3200400" cy="2350500"/>
          </a:xfrm>
          <a:prstGeom prst="rect">
            <a:avLst/>
          </a:prstGeom>
        </p:spPr>
        <p:txBody>
          <a:bodyPr spcFirstLastPara="1" wrap="square" lIns="0" tIns="0" rIns="0" bIns="0" anchor="t" anchorCtr="0">
            <a:noAutofit/>
          </a:bodyPr>
          <a:lstStyle>
            <a:lvl1pPr lvl="0">
              <a:spcBef>
                <a:spcPts val="0"/>
              </a:spcBef>
              <a:spcAft>
                <a:spcPts val="0"/>
              </a:spcAft>
              <a:buSzPts val="1400"/>
              <a:buNone/>
              <a:defRPr sz="1400"/>
            </a:lvl1pPr>
            <a:lvl2pPr lvl="1">
              <a:spcBef>
                <a:spcPts val="9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5" name="Google Shape;675;p109"/>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676"/>
        <p:cNvGrpSpPr/>
        <p:nvPr/>
      </p:nvGrpSpPr>
      <p:grpSpPr>
        <a:xfrm>
          <a:off x="0" y="0"/>
          <a:ext cx="0" cy="0"/>
          <a:chOff x="0" y="0"/>
          <a:chExt cx="0" cy="0"/>
        </a:xfrm>
      </p:grpSpPr>
      <p:sp>
        <p:nvSpPr>
          <p:cNvPr id="677" name="Google Shape;677;p110"/>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78" name="Google Shape;678;p110"/>
          <p:cNvSpPr txBox="1">
            <a:spLocks noGrp="1"/>
          </p:cNvSpPr>
          <p:nvPr>
            <p:ph type="title"/>
          </p:nvPr>
        </p:nvSpPr>
        <p:spPr>
          <a:xfrm>
            <a:off x="2379475" y="1653950"/>
            <a:ext cx="3070500" cy="28368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679" name="Google Shape;679;p11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680" name="Google Shape;680;p110"/>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81" name="Google Shape;681;p110"/>
          <p:cNvSpPr txBox="1">
            <a:spLocks noGrp="1"/>
          </p:cNvSpPr>
          <p:nvPr>
            <p:ph type="title" idx="2"/>
          </p:nvPr>
        </p:nvSpPr>
        <p:spPr>
          <a:xfrm>
            <a:off x="5898450" y="1653850"/>
            <a:ext cx="2514600" cy="28368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grpSp>
        <p:nvGrpSpPr>
          <p:cNvPr id="682" name="Google Shape;682;p110"/>
          <p:cNvGrpSpPr/>
          <p:nvPr/>
        </p:nvGrpSpPr>
        <p:grpSpPr>
          <a:xfrm>
            <a:off x="8458200" y="0"/>
            <a:ext cx="457200" cy="709500"/>
            <a:chOff x="8577608" y="0"/>
            <a:chExt cx="457200" cy="709500"/>
          </a:xfrm>
        </p:grpSpPr>
        <p:sp>
          <p:nvSpPr>
            <p:cNvPr id="683" name="Google Shape;683;p110"/>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0"/>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685" name="Google Shape;685;p110"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686"/>
        <p:cNvGrpSpPr/>
        <p:nvPr/>
      </p:nvGrpSpPr>
      <p:grpSpPr>
        <a:xfrm>
          <a:off x="0" y="0"/>
          <a:ext cx="0" cy="0"/>
          <a:chOff x="0" y="0"/>
          <a:chExt cx="0" cy="0"/>
        </a:xfrm>
      </p:grpSpPr>
      <p:sp>
        <p:nvSpPr>
          <p:cNvPr id="687" name="Google Shape;687;p111"/>
          <p:cNvSpPr txBox="1">
            <a:spLocks noGrp="1"/>
          </p:cNvSpPr>
          <p:nvPr>
            <p:ph type="title"/>
          </p:nvPr>
        </p:nvSpPr>
        <p:spPr>
          <a:xfrm>
            <a:off x="457200" y="1193750"/>
            <a:ext cx="4572000" cy="3200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6000"/>
              <a:buNone/>
              <a:defRPr sz="6000">
                <a:solidFill>
                  <a:srgbClr val="BFDFE0"/>
                </a:solidFill>
              </a:defRPr>
            </a:lvl2pPr>
            <a:lvl3pPr lvl="2" algn="r">
              <a:spcBef>
                <a:spcPts val="0"/>
              </a:spcBef>
              <a:spcAft>
                <a:spcPts val="0"/>
              </a:spcAft>
              <a:buClr>
                <a:srgbClr val="BFDFE0"/>
              </a:buClr>
              <a:buSzPts val="6000"/>
              <a:buNone/>
              <a:defRPr sz="6000">
                <a:solidFill>
                  <a:srgbClr val="BFDFE0"/>
                </a:solidFill>
              </a:defRPr>
            </a:lvl3pPr>
            <a:lvl4pPr lvl="3" algn="r">
              <a:spcBef>
                <a:spcPts val="0"/>
              </a:spcBef>
              <a:spcAft>
                <a:spcPts val="0"/>
              </a:spcAft>
              <a:buClr>
                <a:srgbClr val="BFDFE0"/>
              </a:buClr>
              <a:buSzPts val="6000"/>
              <a:buNone/>
              <a:defRPr sz="6000">
                <a:solidFill>
                  <a:srgbClr val="BFDFE0"/>
                </a:solidFill>
              </a:defRPr>
            </a:lvl4pPr>
            <a:lvl5pPr lvl="4" algn="r">
              <a:spcBef>
                <a:spcPts val="0"/>
              </a:spcBef>
              <a:spcAft>
                <a:spcPts val="0"/>
              </a:spcAft>
              <a:buClr>
                <a:srgbClr val="BFDFE0"/>
              </a:buClr>
              <a:buSzPts val="6000"/>
              <a:buNone/>
              <a:defRPr sz="6000">
                <a:solidFill>
                  <a:srgbClr val="BFDFE0"/>
                </a:solidFill>
              </a:defRPr>
            </a:lvl5pPr>
            <a:lvl6pPr lvl="5" algn="r">
              <a:spcBef>
                <a:spcPts val="0"/>
              </a:spcBef>
              <a:spcAft>
                <a:spcPts val="0"/>
              </a:spcAft>
              <a:buClr>
                <a:srgbClr val="BFDFE0"/>
              </a:buClr>
              <a:buSzPts val="6000"/>
              <a:buNone/>
              <a:defRPr sz="6000">
                <a:solidFill>
                  <a:srgbClr val="BFDFE0"/>
                </a:solidFill>
              </a:defRPr>
            </a:lvl6pPr>
            <a:lvl7pPr lvl="6" algn="r">
              <a:spcBef>
                <a:spcPts val="0"/>
              </a:spcBef>
              <a:spcAft>
                <a:spcPts val="0"/>
              </a:spcAft>
              <a:buClr>
                <a:srgbClr val="BFDFE0"/>
              </a:buClr>
              <a:buSzPts val="6000"/>
              <a:buNone/>
              <a:defRPr sz="6000">
                <a:solidFill>
                  <a:srgbClr val="BFDFE0"/>
                </a:solidFill>
              </a:defRPr>
            </a:lvl7pPr>
            <a:lvl8pPr lvl="7" algn="r">
              <a:spcBef>
                <a:spcPts val="0"/>
              </a:spcBef>
              <a:spcAft>
                <a:spcPts val="0"/>
              </a:spcAft>
              <a:buClr>
                <a:srgbClr val="BFDFE0"/>
              </a:buClr>
              <a:buSzPts val="6000"/>
              <a:buNone/>
              <a:defRPr sz="6000">
                <a:solidFill>
                  <a:srgbClr val="BFDFE0"/>
                </a:solidFill>
              </a:defRPr>
            </a:lvl8pPr>
            <a:lvl9pPr lvl="8" algn="r">
              <a:spcBef>
                <a:spcPts val="0"/>
              </a:spcBef>
              <a:spcAft>
                <a:spcPts val="0"/>
              </a:spcAft>
              <a:buClr>
                <a:srgbClr val="BFDFE0"/>
              </a:buClr>
              <a:buSzPts val="6000"/>
              <a:buNone/>
              <a:defRPr sz="6000">
                <a:solidFill>
                  <a:srgbClr val="BFDFE0"/>
                </a:solidFill>
              </a:defRPr>
            </a:lvl9pPr>
          </a:lstStyle>
          <a:p>
            <a:endParaRPr/>
          </a:p>
        </p:txBody>
      </p:sp>
      <p:sp>
        <p:nvSpPr>
          <p:cNvPr id="688" name="Google Shape;688;p11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689"/>
        <p:cNvGrpSpPr/>
        <p:nvPr/>
      </p:nvGrpSpPr>
      <p:grpSpPr>
        <a:xfrm>
          <a:off x="0" y="0"/>
          <a:ext cx="0" cy="0"/>
          <a:chOff x="0" y="0"/>
          <a:chExt cx="0" cy="0"/>
        </a:xfrm>
      </p:grpSpPr>
      <p:pic>
        <p:nvPicPr>
          <p:cNvPr id="690" name="Google Shape;690;p112" title="map_blue.png"/>
          <p:cNvPicPr preferRelativeResize="0"/>
          <p:nvPr/>
        </p:nvPicPr>
        <p:blipFill>
          <a:blip r:embed="rId2">
            <a:alphaModFix/>
          </a:blip>
          <a:stretch>
            <a:fillRect/>
          </a:stretch>
        </p:blipFill>
        <p:spPr>
          <a:xfrm>
            <a:off x="2628212" y="1228800"/>
            <a:ext cx="6360489" cy="3130551"/>
          </a:xfrm>
          <a:prstGeom prst="rect">
            <a:avLst/>
          </a:prstGeom>
          <a:noFill/>
          <a:ln>
            <a:noFill/>
          </a:ln>
        </p:spPr>
      </p:pic>
      <p:sp>
        <p:nvSpPr>
          <p:cNvPr id="691" name="Google Shape;691;p112"/>
          <p:cNvSpPr txBox="1">
            <a:spLocks noGrp="1"/>
          </p:cNvSpPr>
          <p:nvPr>
            <p:ph type="title"/>
          </p:nvPr>
        </p:nvSpPr>
        <p:spPr>
          <a:xfrm>
            <a:off x="457192" y="1186300"/>
            <a:ext cx="3429000" cy="1805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3600"/>
              <a:buNone/>
              <a:defRPr sz="3600">
                <a:solidFill>
                  <a:srgbClr val="BFDFE0"/>
                </a:solidFill>
              </a:defRPr>
            </a:lvl2pPr>
            <a:lvl3pPr lvl="2" algn="r">
              <a:spcBef>
                <a:spcPts val="0"/>
              </a:spcBef>
              <a:spcAft>
                <a:spcPts val="0"/>
              </a:spcAft>
              <a:buClr>
                <a:srgbClr val="BFDFE0"/>
              </a:buClr>
              <a:buSzPts val="3600"/>
              <a:buNone/>
              <a:defRPr sz="3600">
                <a:solidFill>
                  <a:srgbClr val="BFDFE0"/>
                </a:solidFill>
              </a:defRPr>
            </a:lvl3pPr>
            <a:lvl4pPr lvl="3" algn="r">
              <a:spcBef>
                <a:spcPts val="0"/>
              </a:spcBef>
              <a:spcAft>
                <a:spcPts val="0"/>
              </a:spcAft>
              <a:buClr>
                <a:srgbClr val="BFDFE0"/>
              </a:buClr>
              <a:buSzPts val="3600"/>
              <a:buNone/>
              <a:defRPr sz="3600">
                <a:solidFill>
                  <a:srgbClr val="BFDFE0"/>
                </a:solidFill>
              </a:defRPr>
            </a:lvl4pPr>
            <a:lvl5pPr lvl="4" algn="r">
              <a:spcBef>
                <a:spcPts val="0"/>
              </a:spcBef>
              <a:spcAft>
                <a:spcPts val="0"/>
              </a:spcAft>
              <a:buClr>
                <a:srgbClr val="BFDFE0"/>
              </a:buClr>
              <a:buSzPts val="3600"/>
              <a:buNone/>
              <a:defRPr sz="3600">
                <a:solidFill>
                  <a:srgbClr val="BFDFE0"/>
                </a:solidFill>
              </a:defRPr>
            </a:lvl5pPr>
            <a:lvl6pPr lvl="5" algn="r">
              <a:spcBef>
                <a:spcPts val="0"/>
              </a:spcBef>
              <a:spcAft>
                <a:spcPts val="0"/>
              </a:spcAft>
              <a:buClr>
                <a:srgbClr val="BFDFE0"/>
              </a:buClr>
              <a:buSzPts val="3600"/>
              <a:buNone/>
              <a:defRPr sz="3600">
                <a:solidFill>
                  <a:srgbClr val="BFDFE0"/>
                </a:solidFill>
              </a:defRPr>
            </a:lvl6pPr>
            <a:lvl7pPr lvl="6" algn="r">
              <a:spcBef>
                <a:spcPts val="0"/>
              </a:spcBef>
              <a:spcAft>
                <a:spcPts val="0"/>
              </a:spcAft>
              <a:buClr>
                <a:srgbClr val="BFDFE0"/>
              </a:buClr>
              <a:buSzPts val="3600"/>
              <a:buNone/>
              <a:defRPr sz="3600">
                <a:solidFill>
                  <a:srgbClr val="BFDFE0"/>
                </a:solidFill>
              </a:defRPr>
            </a:lvl7pPr>
            <a:lvl8pPr lvl="7" algn="r">
              <a:spcBef>
                <a:spcPts val="0"/>
              </a:spcBef>
              <a:spcAft>
                <a:spcPts val="0"/>
              </a:spcAft>
              <a:buClr>
                <a:srgbClr val="BFDFE0"/>
              </a:buClr>
              <a:buSzPts val="3600"/>
              <a:buNone/>
              <a:defRPr sz="3600">
                <a:solidFill>
                  <a:srgbClr val="BFDFE0"/>
                </a:solidFill>
              </a:defRPr>
            </a:lvl8pPr>
            <a:lvl9pPr lvl="8" algn="r">
              <a:spcBef>
                <a:spcPts val="0"/>
              </a:spcBef>
              <a:spcAft>
                <a:spcPts val="0"/>
              </a:spcAft>
              <a:buClr>
                <a:srgbClr val="BFDFE0"/>
              </a:buClr>
              <a:buSzPts val="3600"/>
              <a:buNone/>
              <a:defRPr sz="3600">
                <a:solidFill>
                  <a:srgbClr val="BFDFE0"/>
                </a:solidFill>
              </a:defRPr>
            </a:lvl9pPr>
          </a:lstStyle>
          <a:p>
            <a:endParaRPr/>
          </a:p>
        </p:txBody>
      </p:sp>
      <p:sp>
        <p:nvSpPr>
          <p:cNvPr id="692" name="Google Shape;692;p11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693" name="Google Shape;693;p112"/>
          <p:cNvSpPr txBox="1">
            <a:spLocks noGrp="1"/>
          </p:cNvSpPr>
          <p:nvPr>
            <p:ph type="subTitle" idx="2"/>
          </p:nvPr>
        </p:nvSpPr>
        <p:spPr>
          <a:xfrm>
            <a:off x="457075" y="3483800"/>
            <a:ext cx="3429000" cy="956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694"/>
        <p:cNvGrpSpPr/>
        <p:nvPr/>
      </p:nvGrpSpPr>
      <p:grpSpPr>
        <a:xfrm>
          <a:off x="0" y="0"/>
          <a:ext cx="0" cy="0"/>
          <a:chOff x="0" y="0"/>
          <a:chExt cx="0" cy="0"/>
        </a:xfrm>
      </p:grpSpPr>
      <p:sp>
        <p:nvSpPr>
          <p:cNvPr id="695" name="Google Shape;695;p113"/>
          <p:cNvSpPr txBox="1">
            <a:spLocks noGrp="1"/>
          </p:cNvSpPr>
          <p:nvPr>
            <p:ph type="title"/>
          </p:nvPr>
        </p:nvSpPr>
        <p:spPr>
          <a:xfrm>
            <a:off x="457200" y="3246120"/>
            <a:ext cx="3657600" cy="9057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696" name="Google Shape;696;p113"/>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97" name="Google Shape;697;p113"/>
          <p:cNvSpPr txBox="1">
            <a:spLocks noGrp="1"/>
          </p:cNvSpPr>
          <p:nvPr>
            <p:ph type="title" idx="2"/>
          </p:nvPr>
        </p:nvSpPr>
        <p:spPr>
          <a:xfrm>
            <a:off x="5434250" y="1777307"/>
            <a:ext cx="2902500" cy="16086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spcBef>
                <a:spcPts val="10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698" name="Google Shape;698;p11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699"/>
        <p:cNvGrpSpPr/>
        <p:nvPr/>
      </p:nvGrpSpPr>
      <p:grpSpPr>
        <a:xfrm>
          <a:off x="0" y="0"/>
          <a:ext cx="0" cy="0"/>
          <a:chOff x="0" y="0"/>
          <a:chExt cx="0" cy="0"/>
        </a:xfrm>
      </p:grpSpPr>
      <p:grpSp>
        <p:nvGrpSpPr>
          <p:cNvPr id="700" name="Google Shape;700;p114"/>
          <p:cNvGrpSpPr/>
          <p:nvPr/>
        </p:nvGrpSpPr>
        <p:grpSpPr>
          <a:xfrm>
            <a:off x="0" y="1371600"/>
            <a:ext cx="9151500" cy="2971927"/>
            <a:chOff x="0" y="1283300"/>
            <a:chExt cx="9151500" cy="3207000"/>
          </a:xfrm>
        </p:grpSpPr>
        <p:sp>
          <p:nvSpPr>
            <p:cNvPr id="701" name="Google Shape;701;p114"/>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cxnSp>
          <p:nvCxnSpPr>
            <p:cNvPr id="702" name="Google Shape;702;p114"/>
            <p:cNvCxnSpPr/>
            <p:nvPr/>
          </p:nvCxnSpPr>
          <p:spPr>
            <a:xfrm>
              <a:off x="3143938" y="1651550"/>
              <a:ext cx="0" cy="2470500"/>
            </a:xfrm>
            <a:prstGeom prst="straightConnector1">
              <a:avLst/>
            </a:prstGeom>
            <a:noFill/>
            <a:ln w="14300" cap="flat" cmpd="sng">
              <a:solidFill>
                <a:srgbClr val="BFDFE0"/>
              </a:solidFill>
              <a:prstDash val="solid"/>
              <a:round/>
              <a:headEnd type="none" w="med" len="med"/>
              <a:tailEnd type="none" w="med" len="med"/>
            </a:ln>
          </p:spPr>
        </p:cxnSp>
        <p:cxnSp>
          <p:nvCxnSpPr>
            <p:cNvPr id="703" name="Google Shape;703;p114"/>
            <p:cNvCxnSpPr/>
            <p:nvPr/>
          </p:nvCxnSpPr>
          <p:spPr>
            <a:xfrm>
              <a:off x="5942363" y="1651550"/>
              <a:ext cx="0" cy="2470500"/>
            </a:xfrm>
            <a:prstGeom prst="straightConnector1">
              <a:avLst/>
            </a:prstGeom>
            <a:noFill/>
            <a:ln w="14300" cap="flat" cmpd="sng">
              <a:solidFill>
                <a:srgbClr val="BFDFE0"/>
              </a:solidFill>
              <a:prstDash val="solid"/>
              <a:round/>
              <a:headEnd type="none" w="med" len="med"/>
              <a:tailEnd type="none" w="med" len="med"/>
            </a:ln>
          </p:spPr>
        </p:cxnSp>
      </p:grpSp>
      <p:sp>
        <p:nvSpPr>
          <p:cNvPr id="704" name="Google Shape;704;p114"/>
          <p:cNvSpPr txBox="1">
            <a:spLocks noGrp="1"/>
          </p:cNvSpPr>
          <p:nvPr>
            <p:ph type="title"/>
          </p:nvPr>
        </p:nvSpPr>
        <p:spPr>
          <a:xfrm>
            <a:off x="457200" y="685800"/>
            <a:ext cx="7772400" cy="5910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3600"/>
              <a:buNone/>
              <a:defRPr>
                <a:solidFill>
                  <a:srgbClr val="BFDFE0"/>
                </a:solidFill>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5" name="Google Shape;705;p11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706" name="Google Shape;706;p114"/>
          <p:cNvSpPr txBox="1">
            <a:spLocks noGrp="1"/>
          </p:cNvSpPr>
          <p:nvPr>
            <p:ph type="title" idx="2"/>
          </p:nvPr>
        </p:nvSpPr>
        <p:spPr>
          <a:xfrm>
            <a:off x="475213"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707" name="Google Shape;707;p114"/>
          <p:cNvSpPr txBox="1">
            <a:spLocks noGrp="1"/>
          </p:cNvSpPr>
          <p:nvPr>
            <p:ph type="title" idx="3"/>
          </p:nvPr>
        </p:nvSpPr>
        <p:spPr>
          <a:xfrm>
            <a:off x="3429000"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708" name="Google Shape;708;p114"/>
          <p:cNvSpPr txBox="1">
            <a:spLocks noGrp="1"/>
          </p:cNvSpPr>
          <p:nvPr>
            <p:ph type="title" idx="4"/>
          </p:nvPr>
        </p:nvSpPr>
        <p:spPr>
          <a:xfrm>
            <a:off x="6382788"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709" name="Google Shape;709;p114"/>
          <p:cNvSpPr txBox="1">
            <a:spLocks noGrp="1"/>
          </p:cNvSpPr>
          <p:nvPr>
            <p:ph type="subTitle" idx="5"/>
          </p:nvPr>
        </p:nvSpPr>
        <p:spPr>
          <a:xfrm>
            <a:off x="4752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710" name="Google Shape;710;p114"/>
          <p:cNvSpPr txBox="1">
            <a:spLocks noGrp="1"/>
          </p:cNvSpPr>
          <p:nvPr>
            <p:ph type="subTitle" idx="6"/>
          </p:nvPr>
        </p:nvSpPr>
        <p:spPr>
          <a:xfrm>
            <a:off x="343307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711" name="Google Shape;711;p114"/>
          <p:cNvSpPr txBox="1">
            <a:spLocks noGrp="1"/>
          </p:cNvSpPr>
          <p:nvPr>
            <p:ph type="subTitle" idx="7"/>
          </p:nvPr>
        </p:nvSpPr>
        <p:spPr>
          <a:xfrm>
            <a:off x="63909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712" name="Google Shape;712;p114"/>
          <p:cNvSpPr txBox="1">
            <a:spLocks noGrp="1"/>
          </p:cNvSpPr>
          <p:nvPr>
            <p:ph type="subTitle" idx="8"/>
          </p:nvPr>
        </p:nvSpPr>
        <p:spPr>
          <a:xfrm>
            <a:off x="4711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713" name="Google Shape;713;p114"/>
          <p:cNvSpPr txBox="1">
            <a:spLocks noGrp="1"/>
          </p:cNvSpPr>
          <p:nvPr>
            <p:ph type="subTitle" idx="9"/>
          </p:nvPr>
        </p:nvSpPr>
        <p:spPr>
          <a:xfrm>
            <a:off x="342900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714" name="Google Shape;714;p114"/>
          <p:cNvSpPr txBox="1">
            <a:spLocks noGrp="1"/>
          </p:cNvSpPr>
          <p:nvPr>
            <p:ph type="subTitle" idx="13"/>
          </p:nvPr>
        </p:nvSpPr>
        <p:spPr>
          <a:xfrm>
            <a:off x="63868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715"/>
        <p:cNvGrpSpPr/>
        <p:nvPr/>
      </p:nvGrpSpPr>
      <p:grpSpPr>
        <a:xfrm>
          <a:off x="0" y="0"/>
          <a:ext cx="0" cy="0"/>
          <a:chOff x="0" y="0"/>
          <a:chExt cx="0" cy="0"/>
        </a:xfrm>
      </p:grpSpPr>
      <p:sp>
        <p:nvSpPr>
          <p:cNvPr id="716" name="Google Shape;716;p115"/>
          <p:cNvSpPr txBox="1">
            <a:spLocks noGrp="1"/>
          </p:cNvSpPr>
          <p:nvPr>
            <p:ph type="title"/>
          </p:nvPr>
        </p:nvSpPr>
        <p:spPr>
          <a:xfrm>
            <a:off x="228600" y="3864775"/>
            <a:ext cx="8686800" cy="10449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717" name="Google Shape;717;p11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718"/>
        <p:cNvGrpSpPr/>
        <p:nvPr/>
      </p:nvGrpSpPr>
      <p:grpSpPr>
        <a:xfrm>
          <a:off x="0" y="0"/>
          <a:ext cx="0" cy="0"/>
          <a:chOff x="0" y="0"/>
          <a:chExt cx="0" cy="0"/>
        </a:xfrm>
      </p:grpSpPr>
      <p:sp>
        <p:nvSpPr>
          <p:cNvPr id="719" name="Google Shape;719;p116"/>
          <p:cNvSpPr>
            <a:spLocks noGrp="1"/>
          </p:cNvSpPr>
          <p:nvPr>
            <p:ph type="pic" idx="2"/>
          </p:nvPr>
        </p:nvSpPr>
        <p:spPr>
          <a:xfrm>
            <a:off x="17550" y="0"/>
            <a:ext cx="9144000" cy="3128100"/>
          </a:xfrm>
          <a:prstGeom prst="rect">
            <a:avLst/>
          </a:prstGeom>
          <a:noFill/>
          <a:ln>
            <a:noFill/>
          </a:ln>
        </p:spPr>
      </p:sp>
      <p:sp>
        <p:nvSpPr>
          <p:cNvPr id="720" name="Google Shape;720;p116"/>
          <p:cNvSpPr txBox="1">
            <a:spLocks noGrp="1"/>
          </p:cNvSpPr>
          <p:nvPr>
            <p:ph type="title"/>
          </p:nvPr>
        </p:nvSpPr>
        <p:spPr>
          <a:xfrm>
            <a:off x="427350" y="3415900"/>
            <a:ext cx="4114800" cy="1341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721" name="Google Shape;721;p116"/>
          <p:cNvSpPr txBox="1">
            <a:spLocks noGrp="1"/>
          </p:cNvSpPr>
          <p:nvPr>
            <p:ph type="title" idx="3"/>
          </p:nvPr>
        </p:nvSpPr>
        <p:spPr>
          <a:xfrm>
            <a:off x="5273850" y="3545659"/>
            <a:ext cx="3657600" cy="1341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0000"/>
              <a:buNone/>
              <a:defRPr sz="10000">
                <a:solidFill>
                  <a:schemeClr val="accent4"/>
                </a:solidFill>
              </a:defRPr>
            </a:lvl2pPr>
            <a:lvl3pPr lvl="2">
              <a:spcBef>
                <a:spcPts val="0"/>
              </a:spcBef>
              <a:spcAft>
                <a:spcPts val="0"/>
              </a:spcAft>
              <a:buClr>
                <a:schemeClr val="accent4"/>
              </a:buClr>
              <a:buSzPts val="10000"/>
              <a:buNone/>
              <a:defRPr sz="10000">
                <a:solidFill>
                  <a:schemeClr val="accent4"/>
                </a:solidFill>
              </a:defRPr>
            </a:lvl3pPr>
            <a:lvl4pPr lvl="3">
              <a:spcBef>
                <a:spcPts val="0"/>
              </a:spcBef>
              <a:spcAft>
                <a:spcPts val="0"/>
              </a:spcAft>
              <a:buClr>
                <a:schemeClr val="accent4"/>
              </a:buClr>
              <a:buSzPts val="10000"/>
              <a:buNone/>
              <a:defRPr sz="10000">
                <a:solidFill>
                  <a:schemeClr val="accent4"/>
                </a:solidFill>
              </a:defRPr>
            </a:lvl4pPr>
            <a:lvl5pPr lvl="4">
              <a:spcBef>
                <a:spcPts val="0"/>
              </a:spcBef>
              <a:spcAft>
                <a:spcPts val="0"/>
              </a:spcAft>
              <a:buClr>
                <a:schemeClr val="accent4"/>
              </a:buClr>
              <a:buSzPts val="10000"/>
              <a:buNone/>
              <a:defRPr sz="10000">
                <a:solidFill>
                  <a:schemeClr val="accent4"/>
                </a:solidFill>
              </a:defRPr>
            </a:lvl5pPr>
            <a:lvl6pPr lvl="5">
              <a:spcBef>
                <a:spcPts val="0"/>
              </a:spcBef>
              <a:spcAft>
                <a:spcPts val="0"/>
              </a:spcAft>
              <a:buClr>
                <a:schemeClr val="accent4"/>
              </a:buClr>
              <a:buSzPts val="10000"/>
              <a:buNone/>
              <a:defRPr sz="10000">
                <a:solidFill>
                  <a:schemeClr val="accent4"/>
                </a:solidFill>
              </a:defRPr>
            </a:lvl6pPr>
            <a:lvl7pPr lvl="6">
              <a:spcBef>
                <a:spcPts val="0"/>
              </a:spcBef>
              <a:spcAft>
                <a:spcPts val="0"/>
              </a:spcAft>
              <a:buClr>
                <a:schemeClr val="accent4"/>
              </a:buClr>
              <a:buSzPts val="10000"/>
              <a:buNone/>
              <a:defRPr sz="10000">
                <a:solidFill>
                  <a:schemeClr val="accent4"/>
                </a:solidFill>
              </a:defRPr>
            </a:lvl7pPr>
            <a:lvl8pPr lvl="7">
              <a:spcBef>
                <a:spcPts val="0"/>
              </a:spcBef>
              <a:spcAft>
                <a:spcPts val="0"/>
              </a:spcAft>
              <a:buClr>
                <a:schemeClr val="accent4"/>
              </a:buClr>
              <a:buSzPts val="10000"/>
              <a:buNone/>
              <a:defRPr sz="10000">
                <a:solidFill>
                  <a:schemeClr val="accent4"/>
                </a:solidFill>
              </a:defRPr>
            </a:lvl8pPr>
            <a:lvl9pPr lvl="8">
              <a:spcBef>
                <a:spcPts val="0"/>
              </a:spcBef>
              <a:spcAft>
                <a:spcPts val="0"/>
              </a:spcAft>
              <a:buClr>
                <a:schemeClr val="accent4"/>
              </a:buClr>
              <a:buSzPts val="10000"/>
              <a:buNone/>
              <a:defRPr sz="10000">
                <a:solidFill>
                  <a:schemeClr val="accent4"/>
                </a:solidFill>
              </a:defRPr>
            </a:lvl9pPr>
          </a:lstStyle>
          <a:p>
            <a:endParaRPr/>
          </a:p>
        </p:txBody>
      </p:sp>
      <p:sp>
        <p:nvSpPr>
          <p:cNvPr id="722" name="Google Shape;722;p11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grpSp>
        <p:nvGrpSpPr>
          <p:cNvPr id="723" name="Google Shape;723;p116"/>
          <p:cNvGrpSpPr/>
          <p:nvPr/>
        </p:nvGrpSpPr>
        <p:grpSpPr>
          <a:xfrm>
            <a:off x="8458200" y="0"/>
            <a:ext cx="457200" cy="709500"/>
            <a:chOff x="8577608" y="0"/>
            <a:chExt cx="457200" cy="709500"/>
          </a:xfrm>
        </p:grpSpPr>
        <p:sp>
          <p:nvSpPr>
            <p:cNvPr id="724" name="Google Shape;724;p116"/>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16"/>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726" name="Google Shape;726;p116"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727"/>
        <p:cNvGrpSpPr/>
        <p:nvPr/>
      </p:nvGrpSpPr>
      <p:grpSpPr>
        <a:xfrm>
          <a:off x="0" y="0"/>
          <a:ext cx="0" cy="0"/>
          <a:chOff x="0" y="0"/>
          <a:chExt cx="0" cy="0"/>
        </a:xfrm>
      </p:grpSpPr>
      <p:sp>
        <p:nvSpPr>
          <p:cNvPr id="728" name="Google Shape;728;p117"/>
          <p:cNvSpPr>
            <a:spLocks noGrp="1"/>
          </p:cNvSpPr>
          <p:nvPr>
            <p:ph type="pic" idx="2"/>
          </p:nvPr>
        </p:nvSpPr>
        <p:spPr>
          <a:xfrm>
            <a:off x="0" y="0"/>
            <a:ext cx="9144000" cy="5143500"/>
          </a:xfrm>
          <a:prstGeom prst="rect">
            <a:avLst/>
          </a:prstGeom>
          <a:noFill/>
          <a:ln>
            <a:noFill/>
          </a:ln>
        </p:spPr>
      </p:sp>
      <p:sp>
        <p:nvSpPr>
          <p:cNvPr id="729" name="Google Shape;729;p117"/>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30" name="Google Shape;730;p117"/>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731" name="Google Shape;731;p11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grpSp>
        <p:nvGrpSpPr>
          <p:cNvPr id="732" name="Google Shape;732;p117"/>
          <p:cNvGrpSpPr/>
          <p:nvPr/>
        </p:nvGrpSpPr>
        <p:grpSpPr>
          <a:xfrm>
            <a:off x="8458200" y="0"/>
            <a:ext cx="457200" cy="709500"/>
            <a:chOff x="8577608" y="0"/>
            <a:chExt cx="457200" cy="709500"/>
          </a:xfrm>
        </p:grpSpPr>
        <p:sp>
          <p:nvSpPr>
            <p:cNvPr id="733" name="Google Shape;733;p117"/>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17"/>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200">
                  <a:solidFill>
                    <a:schemeClr val="accent1"/>
                  </a:solidFill>
                  <a:latin typeface="Bebas Neue"/>
                  <a:ea typeface="Bebas Neue"/>
                  <a:cs typeface="Bebas Neue"/>
                  <a:sym typeface="Bebas Neue"/>
                </a:rPr>
                <a:t>‹Nº›</a:t>
              </a:fld>
              <a:endParaRPr sz="1200">
                <a:solidFill>
                  <a:schemeClr val="accent1"/>
                </a:solidFill>
                <a:latin typeface="Bebas Neue"/>
                <a:ea typeface="Bebas Neue"/>
                <a:cs typeface="Bebas Neue"/>
                <a:sym typeface="Bebas Neue"/>
              </a:endParaRPr>
            </a:p>
          </p:txBody>
        </p:sp>
        <p:pic>
          <p:nvPicPr>
            <p:cNvPr id="735" name="Google Shape;735;p117"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736"/>
        <p:cNvGrpSpPr/>
        <p:nvPr/>
      </p:nvGrpSpPr>
      <p:grpSpPr>
        <a:xfrm>
          <a:off x="0" y="0"/>
          <a:ext cx="0" cy="0"/>
          <a:chOff x="0" y="0"/>
          <a:chExt cx="0" cy="0"/>
        </a:xfrm>
      </p:grpSpPr>
      <p:sp>
        <p:nvSpPr>
          <p:cNvPr id="737" name="Google Shape;737;p118"/>
          <p:cNvSpPr>
            <a:spLocks noGrp="1"/>
          </p:cNvSpPr>
          <p:nvPr>
            <p:ph type="pic" idx="2"/>
          </p:nvPr>
        </p:nvSpPr>
        <p:spPr>
          <a:xfrm>
            <a:off x="0" y="0"/>
            <a:ext cx="9144000" cy="5143500"/>
          </a:xfrm>
          <a:prstGeom prst="rect">
            <a:avLst/>
          </a:prstGeom>
          <a:noFill/>
          <a:ln>
            <a:noFill/>
          </a:ln>
        </p:spPr>
      </p:sp>
      <p:sp>
        <p:nvSpPr>
          <p:cNvPr id="738" name="Google Shape;738;p118"/>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39" name="Google Shape;739;p118"/>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740" name="Google Shape;740;p11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grpSp>
        <p:nvGrpSpPr>
          <p:cNvPr id="741" name="Google Shape;741;p118"/>
          <p:cNvGrpSpPr/>
          <p:nvPr/>
        </p:nvGrpSpPr>
        <p:grpSpPr>
          <a:xfrm>
            <a:off x="8458200" y="0"/>
            <a:ext cx="457200" cy="709500"/>
            <a:chOff x="8577608" y="0"/>
            <a:chExt cx="457200" cy="709500"/>
          </a:xfrm>
        </p:grpSpPr>
        <p:sp>
          <p:nvSpPr>
            <p:cNvPr id="742" name="Google Shape;742;p118"/>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18"/>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744" name="Google Shape;744;p118"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745"/>
        <p:cNvGrpSpPr/>
        <p:nvPr/>
      </p:nvGrpSpPr>
      <p:grpSpPr>
        <a:xfrm>
          <a:off x="0" y="0"/>
          <a:ext cx="0" cy="0"/>
          <a:chOff x="0" y="0"/>
          <a:chExt cx="0" cy="0"/>
        </a:xfrm>
      </p:grpSpPr>
      <p:sp>
        <p:nvSpPr>
          <p:cNvPr id="746" name="Google Shape;746;p119"/>
          <p:cNvSpPr>
            <a:spLocks noGrp="1"/>
          </p:cNvSpPr>
          <p:nvPr>
            <p:ph type="pic" idx="2"/>
          </p:nvPr>
        </p:nvSpPr>
        <p:spPr>
          <a:xfrm>
            <a:off x="0" y="0"/>
            <a:ext cx="9144000" cy="5143500"/>
          </a:xfrm>
          <a:prstGeom prst="rect">
            <a:avLst/>
          </a:prstGeom>
          <a:noFill/>
          <a:ln>
            <a:noFill/>
          </a:ln>
        </p:spPr>
      </p:sp>
      <p:sp>
        <p:nvSpPr>
          <p:cNvPr id="747" name="Google Shape;747;p119"/>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48" name="Google Shape;748;p119"/>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749" name="Google Shape;749;p11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grpSp>
        <p:nvGrpSpPr>
          <p:cNvPr id="750" name="Google Shape;750;p119"/>
          <p:cNvGrpSpPr/>
          <p:nvPr/>
        </p:nvGrpSpPr>
        <p:grpSpPr>
          <a:xfrm>
            <a:off x="8458200" y="0"/>
            <a:ext cx="457200" cy="709500"/>
            <a:chOff x="8577608" y="0"/>
            <a:chExt cx="457200" cy="709500"/>
          </a:xfrm>
        </p:grpSpPr>
        <p:sp>
          <p:nvSpPr>
            <p:cNvPr id="751" name="Google Shape;751;p119"/>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19"/>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753" name="Google Shape;753;p119"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754"/>
        <p:cNvGrpSpPr/>
        <p:nvPr/>
      </p:nvGrpSpPr>
      <p:grpSpPr>
        <a:xfrm>
          <a:off x="0" y="0"/>
          <a:ext cx="0" cy="0"/>
          <a:chOff x="0" y="0"/>
          <a:chExt cx="0" cy="0"/>
        </a:xfrm>
      </p:grpSpPr>
      <p:sp>
        <p:nvSpPr>
          <p:cNvPr id="755" name="Google Shape;755;p120"/>
          <p:cNvSpPr>
            <a:spLocks noGrp="1"/>
          </p:cNvSpPr>
          <p:nvPr>
            <p:ph type="pic" idx="2"/>
          </p:nvPr>
        </p:nvSpPr>
        <p:spPr>
          <a:xfrm>
            <a:off x="0" y="0"/>
            <a:ext cx="9144000" cy="5143500"/>
          </a:xfrm>
          <a:prstGeom prst="rect">
            <a:avLst/>
          </a:prstGeom>
          <a:noFill/>
          <a:ln>
            <a:noFill/>
          </a:ln>
        </p:spPr>
      </p:sp>
      <p:sp>
        <p:nvSpPr>
          <p:cNvPr id="756" name="Google Shape;756;p120"/>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57" name="Google Shape;757;p120"/>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758" name="Google Shape;758;p12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grpSp>
        <p:nvGrpSpPr>
          <p:cNvPr id="759" name="Google Shape;759;p120"/>
          <p:cNvGrpSpPr/>
          <p:nvPr/>
        </p:nvGrpSpPr>
        <p:grpSpPr>
          <a:xfrm>
            <a:off x="8458200" y="0"/>
            <a:ext cx="457200" cy="709500"/>
            <a:chOff x="8577608" y="0"/>
            <a:chExt cx="457200" cy="709500"/>
          </a:xfrm>
        </p:grpSpPr>
        <p:sp>
          <p:nvSpPr>
            <p:cNvPr id="760" name="Google Shape;760;p120"/>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20"/>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762" name="Google Shape;762;p120"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763"/>
        <p:cNvGrpSpPr/>
        <p:nvPr/>
      </p:nvGrpSpPr>
      <p:grpSpPr>
        <a:xfrm>
          <a:off x="0" y="0"/>
          <a:ext cx="0" cy="0"/>
          <a:chOff x="0" y="0"/>
          <a:chExt cx="0" cy="0"/>
        </a:xfrm>
      </p:grpSpPr>
      <p:sp>
        <p:nvSpPr>
          <p:cNvPr id="764" name="Google Shape;764;p121"/>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765" name="Google Shape;765;p121"/>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66" name="Google Shape;766;p121"/>
          <p:cNvSpPr>
            <a:spLocks noGrp="1"/>
          </p:cNvSpPr>
          <p:nvPr>
            <p:ph type="pic" idx="2"/>
          </p:nvPr>
        </p:nvSpPr>
        <p:spPr>
          <a:xfrm>
            <a:off x="5760534" y="1422550"/>
            <a:ext cx="2403900" cy="2403900"/>
          </a:xfrm>
          <a:prstGeom prst="rect">
            <a:avLst/>
          </a:prstGeom>
          <a:noFill/>
          <a:ln>
            <a:noFill/>
          </a:ln>
        </p:spPr>
      </p:sp>
      <p:sp>
        <p:nvSpPr>
          <p:cNvPr id="767" name="Google Shape;767;p121"/>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68" name="Google Shape;768;p121"/>
          <p:cNvSpPr txBox="1">
            <a:spLocks noGrp="1"/>
          </p:cNvSpPr>
          <p:nvPr>
            <p:ph type="subTitle" idx="1"/>
          </p:nvPr>
        </p:nvSpPr>
        <p:spPr>
          <a:xfrm>
            <a:off x="457200" y="2743200"/>
            <a:ext cx="4572000" cy="1456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400"/>
              <a:buNone/>
              <a:defRPr sz="1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769"/>
        <p:cNvGrpSpPr/>
        <p:nvPr/>
      </p:nvGrpSpPr>
      <p:grpSpPr>
        <a:xfrm>
          <a:off x="0" y="0"/>
          <a:ext cx="0" cy="0"/>
          <a:chOff x="0" y="0"/>
          <a:chExt cx="0" cy="0"/>
        </a:xfrm>
      </p:grpSpPr>
      <p:sp>
        <p:nvSpPr>
          <p:cNvPr id="770" name="Google Shape;770;p122"/>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71" name="Google Shape;771;p122"/>
          <p:cNvSpPr txBox="1">
            <a:spLocks noGrp="1"/>
          </p:cNvSpPr>
          <p:nvPr>
            <p:ph type="title"/>
          </p:nvPr>
        </p:nvSpPr>
        <p:spPr>
          <a:xfrm>
            <a:off x="641588"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772" name="Google Shape;772;p122"/>
          <p:cNvSpPr txBox="1">
            <a:spLocks noGrp="1"/>
          </p:cNvSpPr>
          <p:nvPr>
            <p:ph type="title" idx="2"/>
          </p:nvPr>
        </p:nvSpPr>
        <p:spPr>
          <a:xfrm>
            <a:off x="33622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773" name="Google Shape;773;p122"/>
          <p:cNvSpPr txBox="1">
            <a:spLocks noGrp="1"/>
          </p:cNvSpPr>
          <p:nvPr>
            <p:ph type="title" idx="3"/>
          </p:nvPr>
        </p:nvSpPr>
        <p:spPr>
          <a:xfrm>
            <a:off x="61615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774" name="Google Shape;774;p122"/>
          <p:cNvSpPr txBox="1">
            <a:spLocks noGrp="1"/>
          </p:cNvSpPr>
          <p:nvPr>
            <p:ph type="subTitle" idx="1"/>
          </p:nvPr>
        </p:nvSpPr>
        <p:spPr>
          <a:xfrm>
            <a:off x="641588"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5" name="Google Shape;775;p122"/>
          <p:cNvSpPr txBox="1">
            <a:spLocks noGrp="1"/>
          </p:cNvSpPr>
          <p:nvPr>
            <p:ph type="subTitle" idx="4"/>
          </p:nvPr>
        </p:nvSpPr>
        <p:spPr>
          <a:xfrm>
            <a:off x="33622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6" name="Google Shape;776;p122"/>
          <p:cNvSpPr txBox="1">
            <a:spLocks noGrp="1"/>
          </p:cNvSpPr>
          <p:nvPr>
            <p:ph type="subTitle" idx="5"/>
          </p:nvPr>
        </p:nvSpPr>
        <p:spPr>
          <a:xfrm>
            <a:off x="61615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7" name="Google Shape;777;p122"/>
          <p:cNvSpPr txBox="1">
            <a:spLocks noGrp="1"/>
          </p:cNvSpPr>
          <p:nvPr>
            <p:ph type="subTitle" idx="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cxnSp>
        <p:nvCxnSpPr>
          <p:cNvPr id="778" name="Google Shape;778;p122"/>
          <p:cNvCxnSpPr/>
          <p:nvPr/>
        </p:nvCxnSpPr>
        <p:spPr>
          <a:xfrm>
            <a:off x="3143938" y="1648410"/>
            <a:ext cx="0" cy="2470500"/>
          </a:xfrm>
          <a:prstGeom prst="straightConnector1">
            <a:avLst/>
          </a:prstGeom>
          <a:noFill/>
          <a:ln w="14300" cap="flat" cmpd="sng">
            <a:solidFill>
              <a:srgbClr val="BFDFE0"/>
            </a:solidFill>
            <a:prstDash val="solid"/>
            <a:round/>
            <a:headEnd type="none" w="med" len="med"/>
            <a:tailEnd type="none" w="med" len="med"/>
          </a:ln>
        </p:spPr>
      </p:cxnSp>
      <p:cxnSp>
        <p:nvCxnSpPr>
          <p:cNvPr id="779" name="Google Shape;779;p122"/>
          <p:cNvCxnSpPr/>
          <p:nvPr/>
        </p:nvCxnSpPr>
        <p:spPr>
          <a:xfrm>
            <a:off x="5942363" y="1648410"/>
            <a:ext cx="0" cy="2470500"/>
          </a:xfrm>
          <a:prstGeom prst="straightConnector1">
            <a:avLst/>
          </a:prstGeom>
          <a:noFill/>
          <a:ln w="14300" cap="flat" cmpd="sng">
            <a:solidFill>
              <a:srgbClr val="BFDFE0"/>
            </a:solidFill>
            <a:prstDash val="solid"/>
            <a:round/>
            <a:headEnd type="none" w="med" len="med"/>
            <a:tailEnd type="none" w="med" len="med"/>
          </a:ln>
        </p:spPr>
      </p:cxn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780"/>
        <p:cNvGrpSpPr/>
        <p:nvPr/>
      </p:nvGrpSpPr>
      <p:grpSpPr>
        <a:xfrm>
          <a:off x="0" y="0"/>
          <a:ext cx="0" cy="0"/>
          <a:chOff x="0" y="0"/>
          <a:chExt cx="0" cy="0"/>
        </a:xfrm>
      </p:grpSpPr>
      <p:sp>
        <p:nvSpPr>
          <p:cNvPr id="781" name="Google Shape;781;p123"/>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82" name="Google Shape;782;p123"/>
          <p:cNvSpPr txBox="1">
            <a:spLocks noGrp="1"/>
          </p:cNvSpPr>
          <p:nvPr>
            <p:ph type="title"/>
          </p:nvPr>
        </p:nvSpPr>
        <p:spPr>
          <a:xfrm>
            <a:off x="1039050" y="1752600"/>
            <a:ext cx="7065900" cy="5373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100"/>
              </a:spcBef>
              <a:spcAft>
                <a:spcPts val="0"/>
              </a:spcAft>
              <a:buSzPts val="7000"/>
              <a:buNone/>
              <a:defRPr sz="7000"/>
            </a:lvl2pPr>
            <a:lvl3pPr lvl="2" algn="ctr">
              <a:lnSpc>
                <a:spcPct val="80000"/>
              </a:lnSpc>
              <a:spcBef>
                <a:spcPts val="100"/>
              </a:spcBef>
              <a:spcAft>
                <a:spcPts val="0"/>
              </a:spcAft>
              <a:buSzPts val="7000"/>
              <a:buNone/>
              <a:defRPr sz="7000"/>
            </a:lvl3pPr>
            <a:lvl4pPr lvl="3" algn="ctr">
              <a:lnSpc>
                <a:spcPct val="80000"/>
              </a:lnSpc>
              <a:spcBef>
                <a:spcPts val="100"/>
              </a:spcBef>
              <a:spcAft>
                <a:spcPts val="0"/>
              </a:spcAft>
              <a:buSzPts val="7000"/>
              <a:buNone/>
              <a:defRPr sz="7000"/>
            </a:lvl4pPr>
            <a:lvl5pPr lvl="4" algn="ctr">
              <a:lnSpc>
                <a:spcPct val="80000"/>
              </a:lnSpc>
              <a:spcBef>
                <a:spcPts val="100"/>
              </a:spcBef>
              <a:spcAft>
                <a:spcPts val="0"/>
              </a:spcAft>
              <a:buSzPts val="7000"/>
              <a:buNone/>
              <a:defRPr sz="7000"/>
            </a:lvl5pPr>
            <a:lvl6pPr lvl="5" algn="ctr">
              <a:lnSpc>
                <a:spcPct val="80000"/>
              </a:lnSpc>
              <a:spcBef>
                <a:spcPts val="100"/>
              </a:spcBef>
              <a:spcAft>
                <a:spcPts val="0"/>
              </a:spcAft>
              <a:buSzPts val="7000"/>
              <a:buNone/>
              <a:defRPr sz="7000"/>
            </a:lvl6pPr>
            <a:lvl7pPr lvl="6" algn="ctr">
              <a:lnSpc>
                <a:spcPct val="80000"/>
              </a:lnSpc>
              <a:spcBef>
                <a:spcPts val="100"/>
              </a:spcBef>
              <a:spcAft>
                <a:spcPts val="0"/>
              </a:spcAft>
              <a:buSzPts val="7000"/>
              <a:buNone/>
              <a:defRPr sz="7000"/>
            </a:lvl7pPr>
            <a:lvl8pPr lvl="7" algn="ctr">
              <a:lnSpc>
                <a:spcPct val="80000"/>
              </a:lnSpc>
              <a:spcBef>
                <a:spcPts val="100"/>
              </a:spcBef>
              <a:spcAft>
                <a:spcPts val="0"/>
              </a:spcAft>
              <a:buSzPts val="7000"/>
              <a:buNone/>
              <a:defRPr sz="7000"/>
            </a:lvl8pPr>
            <a:lvl9pPr lvl="8" algn="ctr">
              <a:lnSpc>
                <a:spcPct val="80000"/>
              </a:lnSpc>
              <a:spcBef>
                <a:spcPts val="100"/>
              </a:spcBef>
              <a:spcAft>
                <a:spcPts val="100"/>
              </a:spcAft>
              <a:buSzPts val="7000"/>
              <a:buNone/>
              <a:defRPr sz="7000"/>
            </a:lvl9pPr>
          </a:lstStyle>
          <a:p>
            <a:endParaRPr/>
          </a:p>
        </p:txBody>
      </p:sp>
      <p:sp>
        <p:nvSpPr>
          <p:cNvPr id="783" name="Google Shape;783;p123"/>
          <p:cNvSpPr txBox="1">
            <a:spLocks noGrp="1"/>
          </p:cNvSpPr>
          <p:nvPr>
            <p:ph type="subTitle" idx="1"/>
          </p:nvPr>
        </p:nvSpPr>
        <p:spPr>
          <a:xfrm>
            <a:off x="2286000" y="2686050"/>
            <a:ext cx="4572000" cy="2559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53"/>
        <p:cNvGrpSpPr/>
        <p:nvPr/>
      </p:nvGrpSpPr>
      <p:grpSpPr>
        <a:xfrm>
          <a:off x="0" y="0"/>
          <a:ext cx="0" cy="0"/>
          <a:chOff x="0" y="0"/>
          <a:chExt cx="0" cy="0"/>
        </a:xfrm>
      </p:grpSpPr>
      <p:pic>
        <p:nvPicPr>
          <p:cNvPr id="54" name="Google Shape;54;p14"/>
          <p:cNvPicPr preferRelativeResize="0"/>
          <p:nvPr/>
        </p:nvPicPr>
        <p:blipFill rotWithShape="1">
          <a:blip r:embed="rId2">
            <a:alphaModFix/>
          </a:blip>
          <a:srcRect l="28826" t="28826"/>
          <a:stretch/>
        </p:blipFill>
        <p:spPr>
          <a:xfrm>
            <a:off x="0" y="0"/>
            <a:ext cx="9144000" cy="5143500"/>
          </a:xfrm>
          <a:prstGeom prst="rect">
            <a:avLst/>
          </a:prstGeom>
          <a:noFill/>
          <a:ln>
            <a:noFill/>
          </a:ln>
        </p:spPr>
      </p:pic>
      <p:sp>
        <p:nvSpPr>
          <p:cNvPr id="55" name="Google Shape;55;p14"/>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6" name="Google Shape;56;p14"/>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4"/>
        <p:cNvGrpSpPr/>
        <p:nvPr/>
      </p:nvGrpSpPr>
      <p:grpSpPr>
        <a:xfrm>
          <a:off x="0" y="0"/>
          <a:ext cx="0" cy="0"/>
          <a:chOff x="0" y="0"/>
          <a:chExt cx="0" cy="0"/>
        </a:xfrm>
      </p:grpSpPr>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790"/>
        <p:cNvGrpSpPr/>
        <p:nvPr/>
      </p:nvGrpSpPr>
      <p:grpSpPr>
        <a:xfrm>
          <a:off x="0" y="0"/>
          <a:ext cx="0" cy="0"/>
          <a:chOff x="0" y="0"/>
          <a:chExt cx="0" cy="0"/>
        </a:xfrm>
      </p:grpSpPr>
      <p:sp>
        <p:nvSpPr>
          <p:cNvPr id="791" name="Google Shape;791;p126"/>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92" name="Google Shape;792;p126"/>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793" name="Google Shape;793;p126"/>
          <p:cNvSpPr txBox="1">
            <a:spLocks noGrp="1"/>
          </p:cNvSpPr>
          <p:nvPr>
            <p:ph type="subTitle" idx="1"/>
          </p:nvPr>
        </p:nvSpPr>
        <p:spPr>
          <a:xfrm>
            <a:off x="460174" y="3341325"/>
            <a:ext cx="50151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794" name="Google Shape;794;p126"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
        <p:nvSpPr>
          <p:cNvPr id="795" name="Google Shape;795;p126"/>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96" name="Google Shape;796;p126"/>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797" name="Google Shape;797;p126"/>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798"/>
        <p:cNvGrpSpPr/>
        <p:nvPr/>
      </p:nvGrpSpPr>
      <p:grpSpPr>
        <a:xfrm>
          <a:off x="0" y="0"/>
          <a:ext cx="0" cy="0"/>
          <a:chOff x="0" y="0"/>
          <a:chExt cx="0" cy="0"/>
        </a:xfrm>
      </p:grpSpPr>
      <p:sp>
        <p:nvSpPr>
          <p:cNvPr id="799" name="Google Shape;799;p127"/>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800" name="Google Shape;800;p127"/>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801" name="Google Shape;801;p127"/>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802" name="Google Shape;802;p127"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803"/>
        <p:cNvGrpSpPr/>
        <p:nvPr/>
      </p:nvGrpSpPr>
      <p:grpSpPr>
        <a:xfrm>
          <a:off x="0" y="0"/>
          <a:ext cx="0" cy="0"/>
          <a:chOff x="0" y="0"/>
          <a:chExt cx="0" cy="0"/>
        </a:xfrm>
      </p:grpSpPr>
      <p:sp>
        <p:nvSpPr>
          <p:cNvPr id="804" name="Google Shape;804;p128"/>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graphicFrame>
        <p:nvGraphicFramePr>
          <p:cNvPr id="805" name="Google Shape;805;p128"/>
          <p:cNvGraphicFramePr/>
          <p:nvPr/>
        </p:nvGraphicFramePr>
        <p:xfrm>
          <a:off x="3573550" y="914400"/>
          <a:ext cx="3000000" cy="3000000"/>
        </p:xfrm>
        <a:graphic>
          <a:graphicData uri="http://schemas.openxmlformats.org/drawingml/2006/table">
            <a:tbl>
              <a:tblPr>
                <a:noFill/>
                <a:tableStyleId>{05732CC9-0EB1-49B7-94E1-6B7B6E8F5245}</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806" name="Google Shape;806;p128"/>
          <p:cNvSpPr txBox="1">
            <a:spLocks noGrp="1"/>
          </p:cNvSpPr>
          <p:nvPr>
            <p:ph type="title"/>
          </p:nvPr>
        </p:nvSpPr>
        <p:spPr>
          <a:xfrm>
            <a:off x="0" y="1051560"/>
            <a:ext cx="2967600" cy="516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807"/>
        <p:cNvGrpSpPr/>
        <p:nvPr/>
      </p:nvGrpSpPr>
      <p:grpSpPr>
        <a:xfrm>
          <a:off x="0" y="0"/>
          <a:ext cx="0" cy="0"/>
          <a:chOff x="0" y="0"/>
          <a:chExt cx="0" cy="0"/>
        </a:xfrm>
      </p:grpSpPr>
      <p:sp>
        <p:nvSpPr>
          <p:cNvPr id="808" name="Google Shape;808;p129"/>
          <p:cNvSpPr txBox="1">
            <a:spLocks noGrp="1"/>
          </p:cNvSpPr>
          <p:nvPr>
            <p:ph type="title"/>
          </p:nvPr>
        </p:nvSpPr>
        <p:spPr>
          <a:xfrm>
            <a:off x="457200" y="2583450"/>
            <a:ext cx="8229600" cy="25602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spcBef>
                <a:spcPts val="10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809" name="Google Shape;809;p129"/>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810"/>
        <p:cNvGrpSpPr/>
        <p:nvPr/>
      </p:nvGrpSpPr>
      <p:grpSpPr>
        <a:xfrm>
          <a:off x="0" y="0"/>
          <a:ext cx="0" cy="0"/>
          <a:chOff x="0" y="0"/>
          <a:chExt cx="0" cy="0"/>
        </a:xfrm>
      </p:grpSpPr>
      <p:sp>
        <p:nvSpPr>
          <p:cNvPr id="811" name="Google Shape;811;p130"/>
          <p:cNvSpPr txBox="1">
            <a:spLocks noGrp="1"/>
          </p:cNvSpPr>
          <p:nvPr>
            <p:ph type="title"/>
          </p:nvPr>
        </p:nvSpPr>
        <p:spPr>
          <a:xfrm>
            <a:off x="457200" y="685800"/>
            <a:ext cx="77724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12" name="Google Shape;812;p13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3" name="Google Shape;813;p130"/>
          <p:cNvSpPr>
            <a:spLocks noGrp="1"/>
          </p:cNvSpPr>
          <p:nvPr>
            <p:ph type="pic" idx="2"/>
          </p:nvPr>
        </p:nvSpPr>
        <p:spPr>
          <a:xfrm>
            <a:off x="457200" y="1371600"/>
            <a:ext cx="5257800" cy="3200400"/>
          </a:xfrm>
          <a:prstGeom prst="rect">
            <a:avLst/>
          </a:prstGeom>
          <a:noFill/>
          <a:ln>
            <a:noFill/>
          </a:ln>
        </p:spPr>
      </p:sp>
      <p:sp>
        <p:nvSpPr>
          <p:cNvPr id="814" name="Google Shape;814;p130"/>
          <p:cNvSpPr txBox="1">
            <a:spLocks noGrp="1"/>
          </p:cNvSpPr>
          <p:nvPr>
            <p:ph type="title" idx="3"/>
          </p:nvPr>
        </p:nvSpPr>
        <p:spPr>
          <a:xfrm>
            <a:off x="6172200" y="137160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815" name="Google Shape;815;p130"/>
          <p:cNvSpPr txBox="1">
            <a:spLocks noGrp="1"/>
          </p:cNvSpPr>
          <p:nvPr>
            <p:ph type="subTitle" idx="4"/>
          </p:nvPr>
        </p:nvSpPr>
        <p:spPr>
          <a:xfrm>
            <a:off x="6172200" y="175691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16" name="Google Shape;816;p130"/>
          <p:cNvSpPr txBox="1">
            <a:spLocks noGrp="1"/>
          </p:cNvSpPr>
          <p:nvPr>
            <p:ph type="subTitle" idx="5"/>
          </p:nvPr>
        </p:nvSpPr>
        <p:spPr>
          <a:xfrm>
            <a:off x="6172200" y="207302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7" name="Google Shape;817;p130"/>
          <p:cNvSpPr txBox="1">
            <a:spLocks noGrp="1"/>
          </p:cNvSpPr>
          <p:nvPr>
            <p:ph type="title" idx="6"/>
          </p:nvPr>
        </p:nvSpPr>
        <p:spPr>
          <a:xfrm>
            <a:off x="6172200" y="286705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818" name="Google Shape;818;p130"/>
          <p:cNvSpPr txBox="1">
            <a:spLocks noGrp="1"/>
          </p:cNvSpPr>
          <p:nvPr>
            <p:ph type="subTitle" idx="7"/>
          </p:nvPr>
        </p:nvSpPr>
        <p:spPr>
          <a:xfrm>
            <a:off x="6172200" y="325236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19" name="Google Shape;819;p130"/>
          <p:cNvSpPr txBox="1">
            <a:spLocks noGrp="1"/>
          </p:cNvSpPr>
          <p:nvPr>
            <p:ph type="subTitle" idx="8"/>
          </p:nvPr>
        </p:nvSpPr>
        <p:spPr>
          <a:xfrm>
            <a:off x="6172200" y="356847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820"/>
        <p:cNvGrpSpPr/>
        <p:nvPr/>
      </p:nvGrpSpPr>
      <p:grpSpPr>
        <a:xfrm>
          <a:off x="0" y="0"/>
          <a:ext cx="0" cy="0"/>
          <a:chOff x="0" y="0"/>
          <a:chExt cx="0" cy="0"/>
        </a:xfrm>
      </p:grpSpPr>
      <p:sp>
        <p:nvSpPr>
          <p:cNvPr id="821" name="Google Shape;821;p131"/>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lnSpc>
                <a:spcPct val="90000"/>
              </a:lnSpc>
              <a:spcBef>
                <a:spcPts val="100"/>
              </a:spcBef>
              <a:spcAft>
                <a:spcPts val="0"/>
              </a:spcAft>
              <a:buSzPts val="2800"/>
              <a:buNone/>
              <a:defRPr/>
            </a:lvl2pPr>
            <a:lvl3pPr lvl="2">
              <a:lnSpc>
                <a:spcPct val="90000"/>
              </a:lnSpc>
              <a:spcBef>
                <a:spcPts val="100"/>
              </a:spcBef>
              <a:spcAft>
                <a:spcPts val="0"/>
              </a:spcAft>
              <a:buSzPts val="2800"/>
              <a:buNone/>
              <a:defRPr/>
            </a:lvl3pPr>
            <a:lvl4pPr lvl="3">
              <a:lnSpc>
                <a:spcPct val="90000"/>
              </a:lnSpc>
              <a:spcBef>
                <a:spcPts val="100"/>
              </a:spcBef>
              <a:spcAft>
                <a:spcPts val="0"/>
              </a:spcAft>
              <a:buSzPts val="2800"/>
              <a:buNone/>
              <a:defRPr/>
            </a:lvl4pPr>
            <a:lvl5pPr lvl="4">
              <a:lnSpc>
                <a:spcPct val="90000"/>
              </a:lnSpc>
              <a:spcBef>
                <a:spcPts val="100"/>
              </a:spcBef>
              <a:spcAft>
                <a:spcPts val="0"/>
              </a:spcAft>
              <a:buSzPts val="2800"/>
              <a:buNone/>
              <a:defRPr/>
            </a:lvl5pPr>
            <a:lvl6pPr lvl="5">
              <a:lnSpc>
                <a:spcPct val="90000"/>
              </a:lnSpc>
              <a:spcBef>
                <a:spcPts val="100"/>
              </a:spcBef>
              <a:spcAft>
                <a:spcPts val="0"/>
              </a:spcAft>
              <a:buSzPts val="2800"/>
              <a:buNone/>
              <a:defRPr/>
            </a:lvl6pPr>
            <a:lvl7pPr lvl="6">
              <a:lnSpc>
                <a:spcPct val="90000"/>
              </a:lnSpc>
              <a:spcBef>
                <a:spcPts val="100"/>
              </a:spcBef>
              <a:spcAft>
                <a:spcPts val="0"/>
              </a:spcAft>
              <a:buSzPts val="2800"/>
              <a:buNone/>
              <a:defRPr/>
            </a:lvl7pPr>
            <a:lvl8pPr lvl="7">
              <a:lnSpc>
                <a:spcPct val="90000"/>
              </a:lnSpc>
              <a:spcBef>
                <a:spcPts val="100"/>
              </a:spcBef>
              <a:spcAft>
                <a:spcPts val="0"/>
              </a:spcAft>
              <a:buSzPts val="2800"/>
              <a:buNone/>
              <a:defRPr/>
            </a:lvl8pPr>
            <a:lvl9pPr lvl="8">
              <a:lnSpc>
                <a:spcPct val="90000"/>
              </a:lnSpc>
              <a:spcBef>
                <a:spcPts val="100"/>
              </a:spcBef>
              <a:spcAft>
                <a:spcPts val="100"/>
              </a:spcAft>
              <a:buSzPts val="2800"/>
              <a:buNone/>
              <a:defRPr/>
            </a:lvl9pPr>
          </a:lstStyle>
          <a:p>
            <a:endParaRPr/>
          </a:p>
        </p:txBody>
      </p:sp>
      <p:sp>
        <p:nvSpPr>
          <p:cNvPr id="822" name="Google Shape;822;p13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3" name="Google Shape;823;p131"/>
          <p:cNvSpPr txBox="1">
            <a:spLocks noGrp="1"/>
          </p:cNvSpPr>
          <p:nvPr>
            <p:ph type="body" idx="2"/>
          </p:nvPr>
        </p:nvSpPr>
        <p:spPr>
          <a:xfrm>
            <a:off x="457200" y="1371600"/>
            <a:ext cx="8229600" cy="32004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824"/>
        <p:cNvGrpSpPr/>
        <p:nvPr/>
      </p:nvGrpSpPr>
      <p:grpSpPr>
        <a:xfrm>
          <a:off x="0" y="0"/>
          <a:ext cx="0" cy="0"/>
          <a:chOff x="0" y="0"/>
          <a:chExt cx="0" cy="0"/>
        </a:xfrm>
      </p:grpSpPr>
      <p:sp>
        <p:nvSpPr>
          <p:cNvPr id="825" name="Google Shape;825;p13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6" name="Google Shape;826;p13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7" name="Google Shape;827;p132"/>
          <p:cNvSpPr txBox="1">
            <a:spLocks noGrp="1"/>
          </p:cNvSpPr>
          <p:nvPr>
            <p:ph type="body" idx="2"/>
          </p:nvPr>
        </p:nvSpPr>
        <p:spPr>
          <a:xfrm>
            <a:off x="457200" y="1371600"/>
            <a:ext cx="5029200" cy="16002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cxnSp>
        <p:nvCxnSpPr>
          <p:cNvPr id="828" name="Google Shape;828;p132"/>
          <p:cNvCxnSpPr/>
          <p:nvPr/>
        </p:nvCxnSpPr>
        <p:spPr>
          <a:xfrm>
            <a:off x="3086100" y="3298575"/>
            <a:ext cx="0" cy="1463700"/>
          </a:xfrm>
          <a:prstGeom prst="straightConnector1">
            <a:avLst/>
          </a:prstGeom>
          <a:noFill/>
          <a:ln w="14300" cap="flat" cmpd="sng">
            <a:solidFill>
              <a:srgbClr val="BFDFE0"/>
            </a:solidFill>
            <a:prstDash val="solid"/>
            <a:round/>
            <a:headEnd type="none" w="med" len="med"/>
            <a:tailEnd type="none" w="med" len="med"/>
          </a:ln>
        </p:spPr>
      </p:cxnSp>
      <p:cxnSp>
        <p:nvCxnSpPr>
          <p:cNvPr id="829" name="Google Shape;829;p132"/>
          <p:cNvCxnSpPr/>
          <p:nvPr/>
        </p:nvCxnSpPr>
        <p:spPr>
          <a:xfrm>
            <a:off x="6057900" y="3298575"/>
            <a:ext cx="0" cy="1463700"/>
          </a:xfrm>
          <a:prstGeom prst="straightConnector1">
            <a:avLst/>
          </a:prstGeom>
          <a:noFill/>
          <a:ln w="14300" cap="flat" cmpd="sng">
            <a:solidFill>
              <a:srgbClr val="BFDFE0"/>
            </a:solidFill>
            <a:prstDash val="solid"/>
            <a:round/>
            <a:headEnd type="none" w="med" len="med"/>
            <a:tailEnd type="none" w="med" len="med"/>
          </a:ln>
        </p:spPr>
      </p:cxnSp>
      <p:sp>
        <p:nvSpPr>
          <p:cNvPr id="830" name="Google Shape;830;p132"/>
          <p:cNvSpPr txBox="1">
            <a:spLocks noGrp="1"/>
          </p:cNvSpPr>
          <p:nvPr>
            <p:ph type="title" idx="3"/>
          </p:nvPr>
        </p:nvSpPr>
        <p:spPr>
          <a:xfrm>
            <a:off x="4572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5500"/>
              <a:buNone/>
              <a:defRPr sz="5500"/>
            </a:lvl2pPr>
            <a:lvl3pPr lvl="2">
              <a:lnSpc>
                <a:spcPct val="80000"/>
              </a:lnSpc>
              <a:spcBef>
                <a:spcPts val="100"/>
              </a:spcBef>
              <a:spcAft>
                <a:spcPts val="0"/>
              </a:spcAft>
              <a:buSzPts val="5500"/>
              <a:buNone/>
              <a:defRPr sz="5500"/>
            </a:lvl3pPr>
            <a:lvl4pPr lvl="3">
              <a:lnSpc>
                <a:spcPct val="80000"/>
              </a:lnSpc>
              <a:spcBef>
                <a:spcPts val="100"/>
              </a:spcBef>
              <a:spcAft>
                <a:spcPts val="0"/>
              </a:spcAft>
              <a:buSzPts val="5500"/>
              <a:buNone/>
              <a:defRPr sz="5500"/>
            </a:lvl4pPr>
            <a:lvl5pPr lvl="4">
              <a:lnSpc>
                <a:spcPct val="80000"/>
              </a:lnSpc>
              <a:spcBef>
                <a:spcPts val="100"/>
              </a:spcBef>
              <a:spcAft>
                <a:spcPts val="0"/>
              </a:spcAft>
              <a:buSzPts val="5500"/>
              <a:buNone/>
              <a:defRPr sz="5500"/>
            </a:lvl5pPr>
            <a:lvl6pPr lvl="5">
              <a:lnSpc>
                <a:spcPct val="80000"/>
              </a:lnSpc>
              <a:spcBef>
                <a:spcPts val="100"/>
              </a:spcBef>
              <a:spcAft>
                <a:spcPts val="0"/>
              </a:spcAft>
              <a:buSzPts val="5500"/>
              <a:buNone/>
              <a:defRPr sz="5500"/>
            </a:lvl6pPr>
            <a:lvl7pPr lvl="6">
              <a:lnSpc>
                <a:spcPct val="80000"/>
              </a:lnSpc>
              <a:spcBef>
                <a:spcPts val="100"/>
              </a:spcBef>
              <a:spcAft>
                <a:spcPts val="0"/>
              </a:spcAft>
              <a:buSzPts val="5500"/>
              <a:buNone/>
              <a:defRPr sz="5500"/>
            </a:lvl7pPr>
            <a:lvl8pPr lvl="7">
              <a:lnSpc>
                <a:spcPct val="80000"/>
              </a:lnSpc>
              <a:spcBef>
                <a:spcPts val="100"/>
              </a:spcBef>
              <a:spcAft>
                <a:spcPts val="0"/>
              </a:spcAft>
              <a:buSzPts val="5500"/>
              <a:buNone/>
              <a:defRPr sz="5500"/>
            </a:lvl8pPr>
            <a:lvl9pPr lvl="8">
              <a:lnSpc>
                <a:spcPct val="80000"/>
              </a:lnSpc>
              <a:spcBef>
                <a:spcPts val="100"/>
              </a:spcBef>
              <a:spcAft>
                <a:spcPts val="100"/>
              </a:spcAft>
              <a:buSzPts val="5500"/>
              <a:buNone/>
              <a:defRPr sz="5500"/>
            </a:lvl9pPr>
          </a:lstStyle>
          <a:p>
            <a:endParaRPr/>
          </a:p>
        </p:txBody>
      </p:sp>
      <p:sp>
        <p:nvSpPr>
          <p:cNvPr id="831" name="Google Shape;831;p132"/>
          <p:cNvSpPr txBox="1">
            <a:spLocks noGrp="1"/>
          </p:cNvSpPr>
          <p:nvPr>
            <p:ph type="title" idx="4"/>
          </p:nvPr>
        </p:nvSpPr>
        <p:spPr>
          <a:xfrm>
            <a:off x="34290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2pPr>
            <a:lvl3pPr lvl="2">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3pPr>
            <a:lvl4pPr lvl="3">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4pPr>
            <a:lvl5pPr lvl="4">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5pPr>
            <a:lvl6pPr lvl="5">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6pPr>
            <a:lvl7pPr lvl="6">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7pPr>
            <a:lvl8pPr lvl="7">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8pPr>
            <a:lvl9pPr lvl="8">
              <a:lnSpc>
                <a:spcPct val="80000"/>
              </a:lnSpc>
              <a:spcBef>
                <a:spcPts val="100"/>
              </a:spcBef>
              <a:spcAft>
                <a:spcPts val="100"/>
              </a:spcAft>
              <a:buSzPts val="4000"/>
              <a:buFont typeface="Oswald Medium"/>
              <a:buNone/>
              <a:defRPr sz="4000">
                <a:latin typeface="Oswald Medium"/>
                <a:ea typeface="Oswald Medium"/>
                <a:cs typeface="Oswald Medium"/>
                <a:sym typeface="Oswald Medium"/>
              </a:defRPr>
            </a:lvl9pPr>
          </a:lstStyle>
          <a:p>
            <a:endParaRPr/>
          </a:p>
        </p:txBody>
      </p:sp>
      <p:sp>
        <p:nvSpPr>
          <p:cNvPr id="832" name="Google Shape;832;p132"/>
          <p:cNvSpPr txBox="1">
            <a:spLocks noGrp="1"/>
          </p:cNvSpPr>
          <p:nvPr>
            <p:ph type="title" idx="5"/>
          </p:nvPr>
        </p:nvSpPr>
        <p:spPr>
          <a:xfrm>
            <a:off x="64008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833" name="Google Shape;833;p132"/>
          <p:cNvSpPr txBox="1">
            <a:spLocks noGrp="1"/>
          </p:cNvSpPr>
          <p:nvPr>
            <p:ph type="subTitle" idx="6"/>
          </p:nvPr>
        </p:nvSpPr>
        <p:spPr>
          <a:xfrm>
            <a:off x="4572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834" name="Google Shape;834;p132"/>
          <p:cNvSpPr txBox="1">
            <a:spLocks noGrp="1"/>
          </p:cNvSpPr>
          <p:nvPr>
            <p:ph type="subTitle" idx="7"/>
          </p:nvPr>
        </p:nvSpPr>
        <p:spPr>
          <a:xfrm>
            <a:off x="34290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835" name="Google Shape;835;p132"/>
          <p:cNvSpPr txBox="1">
            <a:spLocks noGrp="1"/>
          </p:cNvSpPr>
          <p:nvPr>
            <p:ph type="subTitle" idx="8"/>
          </p:nvPr>
        </p:nvSpPr>
        <p:spPr>
          <a:xfrm>
            <a:off x="64008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836" name="Google Shape;836;p132"/>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837"/>
        <p:cNvGrpSpPr/>
        <p:nvPr/>
      </p:nvGrpSpPr>
      <p:grpSpPr>
        <a:xfrm>
          <a:off x="0" y="0"/>
          <a:ext cx="0" cy="0"/>
          <a:chOff x="0" y="0"/>
          <a:chExt cx="0" cy="0"/>
        </a:xfrm>
      </p:grpSpPr>
      <p:sp>
        <p:nvSpPr>
          <p:cNvPr id="838" name="Google Shape;838;p133"/>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39" name="Google Shape;839;p13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0" name="Google Shape;840;p133"/>
          <p:cNvSpPr>
            <a:spLocks noGrp="1"/>
          </p:cNvSpPr>
          <p:nvPr>
            <p:ph type="pic" idx="2"/>
          </p:nvPr>
        </p:nvSpPr>
        <p:spPr>
          <a:xfrm>
            <a:off x="917500" y="1828800"/>
            <a:ext cx="1143000" cy="1143000"/>
          </a:xfrm>
          <a:prstGeom prst="ellipse">
            <a:avLst/>
          </a:prstGeom>
          <a:noFill/>
          <a:ln>
            <a:noFill/>
          </a:ln>
        </p:spPr>
      </p:sp>
      <p:sp>
        <p:nvSpPr>
          <p:cNvPr id="841" name="Google Shape;841;p133"/>
          <p:cNvSpPr txBox="1">
            <a:spLocks noGrp="1"/>
          </p:cNvSpPr>
          <p:nvPr>
            <p:ph type="subTitle" idx="3"/>
          </p:nvPr>
        </p:nvSpPr>
        <p:spPr>
          <a:xfrm>
            <a:off x="574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42" name="Google Shape;842;p133"/>
          <p:cNvSpPr txBox="1">
            <a:spLocks noGrp="1"/>
          </p:cNvSpPr>
          <p:nvPr>
            <p:ph type="subTitle" idx="4"/>
          </p:nvPr>
        </p:nvSpPr>
        <p:spPr>
          <a:xfrm>
            <a:off x="2629933"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43" name="Google Shape;843;p133"/>
          <p:cNvSpPr txBox="1">
            <a:spLocks noGrp="1"/>
          </p:cNvSpPr>
          <p:nvPr>
            <p:ph type="subTitle" idx="5"/>
          </p:nvPr>
        </p:nvSpPr>
        <p:spPr>
          <a:xfrm>
            <a:off x="4685267"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44" name="Google Shape;844;p133"/>
          <p:cNvSpPr txBox="1">
            <a:spLocks noGrp="1"/>
          </p:cNvSpPr>
          <p:nvPr>
            <p:ph type="subTitle" idx="6"/>
          </p:nvPr>
        </p:nvSpPr>
        <p:spPr>
          <a:xfrm>
            <a:off x="6740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45" name="Google Shape;845;p133"/>
          <p:cNvSpPr>
            <a:spLocks noGrp="1"/>
          </p:cNvSpPr>
          <p:nvPr>
            <p:ph type="pic" idx="7"/>
          </p:nvPr>
        </p:nvSpPr>
        <p:spPr>
          <a:xfrm>
            <a:off x="2972825" y="1828800"/>
            <a:ext cx="1143000" cy="1143000"/>
          </a:xfrm>
          <a:prstGeom prst="ellipse">
            <a:avLst/>
          </a:prstGeom>
          <a:noFill/>
          <a:ln>
            <a:noFill/>
          </a:ln>
        </p:spPr>
      </p:sp>
      <p:sp>
        <p:nvSpPr>
          <p:cNvPr id="846" name="Google Shape;846;p133"/>
          <p:cNvSpPr>
            <a:spLocks noGrp="1"/>
          </p:cNvSpPr>
          <p:nvPr>
            <p:ph type="pic" idx="8"/>
          </p:nvPr>
        </p:nvSpPr>
        <p:spPr>
          <a:xfrm>
            <a:off x="5028167" y="1828800"/>
            <a:ext cx="1143000" cy="1143000"/>
          </a:xfrm>
          <a:prstGeom prst="ellipse">
            <a:avLst/>
          </a:prstGeom>
          <a:noFill/>
          <a:ln>
            <a:noFill/>
          </a:ln>
        </p:spPr>
      </p:sp>
      <p:sp>
        <p:nvSpPr>
          <p:cNvPr id="847" name="Google Shape;847;p133"/>
          <p:cNvSpPr>
            <a:spLocks noGrp="1"/>
          </p:cNvSpPr>
          <p:nvPr>
            <p:ph type="pic" idx="9"/>
          </p:nvPr>
        </p:nvSpPr>
        <p:spPr>
          <a:xfrm>
            <a:off x="7083500" y="1828800"/>
            <a:ext cx="1143000" cy="1143000"/>
          </a:xfrm>
          <a:prstGeom prst="ellipse">
            <a:avLst/>
          </a:prstGeom>
          <a:noFill/>
          <a:ln>
            <a:noFill/>
          </a:ln>
        </p:spPr>
      </p:sp>
      <p:sp>
        <p:nvSpPr>
          <p:cNvPr id="848" name="Google Shape;848;p133"/>
          <p:cNvSpPr txBox="1">
            <a:spLocks noGrp="1"/>
          </p:cNvSpPr>
          <p:nvPr>
            <p:ph type="subTitle" idx="13"/>
          </p:nvPr>
        </p:nvSpPr>
        <p:spPr>
          <a:xfrm>
            <a:off x="574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849" name="Google Shape;849;p133"/>
          <p:cNvSpPr txBox="1">
            <a:spLocks noGrp="1"/>
          </p:cNvSpPr>
          <p:nvPr>
            <p:ph type="subTitle" idx="14"/>
          </p:nvPr>
        </p:nvSpPr>
        <p:spPr>
          <a:xfrm>
            <a:off x="2629933"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850" name="Google Shape;850;p133"/>
          <p:cNvSpPr txBox="1">
            <a:spLocks noGrp="1"/>
          </p:cNvSpPr>
          <p:nvPr>
            <p:ph type="subTitle" idx="15"/>
          </p:nvPr>
        </p:nvSpPr>
        <p:spPr>
          <a:xfrm>
            <a:off x="4685267"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851" name="Google Shape;851;p133"/>
          <p:cNvSpPr txBox="1">
            <a:spLocks noGrp="1"/>
          </p:cNvSpPr>
          <p:nvPr>
            <p:ph type="subTitle" idx="16"/>
          </p:nvPr>
        </p:nvSpPr>
        <p:spPr>
          <a:xfrm>
            <a:off x="6740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852"/>
        <p:cNvGrpSpPr/>
        <p:nvPr/>
      </p:nvGrpSpPr>
      <p:grpSpPr>
        <a:xfrm>
          <a:off x="0" y="0"/>
          <a:ext cx="0" cy="0"/>
          <a:chOff x="0" y="0"/>
          <a:chExt cx="0" cy="0"/>
        </a:xfrm>
      </p:grpSpPr>
      <p:sp>
        <p:nvSpPr>
          <p:cNvPr id="853" name="Google Shape;853;p134"/>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54" name="Google Shape;854;p13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5" name="Google Shape;855;p134"/>
          <p:cNvSpPr txBox="1">
            <a:spLocks noGrp="1"/>
          </p:cNvSpPr>
          <p:nvPr>
            <p:ph type="subTitle" idx="2"/>
          </p:nvPr>
        </p:nvSpPr>
        <p:spPr>
          <a:xfrm>
            <a:off x="8047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56" name="Google Shape;856;p134"/>
          <p:cNvSpPr txBox="1">
            <a:spLocks noGrp="1"/>
          </p:cNvSpPr>
          <p:nvPr>
            <p:ph type="subTitle" idx="3"/>
          </p:nvPr>
        </p:nvSpPr>
        <p:spPr>
          <a:xfrm>
            <a:off x="8047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857" name="Google Shape;857;p134"/>
          <p:cNvSpPr>
            <a:spLocks noGrp="1"/>
          </p:cNvSpPr>
          <p:nvPr>
            <p:ph type="pic" idx="4"/>
          </p:nvPr>
        </p:nvSpPr>
        <p:spPr>
          <a:xfrm>
            <a:off x="804700" y="1554480"/>
            <a:ext cx="1371600" cy="1371600"/>
          </a:xfrm>
          <a:prstGeom prst="rect">
            <a:avLst/>
          </a:prstGeom>
          <a:noFill/>
          <a:ln>
            <a:noFill/>
          </a:ln>
        </p:spPr>
      </p:sp>
      <p:sp>
        <p:nvSpPr>
          <p:cNvPr id="858" name="Google Shape;858;p134"/>
          <p:cNvSpPr>
            <a:spLocks noGrp="1"/>
          </p:cNvSpPr>
          <p:nvPr>
            <p:ph type="pic" idx="5"/>
          </p:nvPr>
        </p:nvSpPr>
        <p:spPr>
          <a:xfrm>
            <a:off x="2307350" y="1554480"/>
            <a:ext cx="1371600" cy="1371600"/>
          </a:xfrm>
          <a:prstGeom prst="rect">
            <a:avLst/>
          </a:prstGeom>
          <a:noFill/>
          <a:ln>
            <a:noFill/>
          </a:ln>
        </p:spPr>
      </p:sp>
      <p:sp>
        <p:nvSpPr>
          <p:cNvPr id="859" name="Google Shape;859;p134"/>
          <p:cNvSpPr>
            <a:spLocks noGrp="1"/>
          </p:cNvSpPr>
          <p:nvPr>
            <p:ph type="pic" idx="6"/>
          </p:nvPr>
        </p:nvSpPr>
        <p:spPr>
          <a:xfrm>
            <a:off x="3810000" y="1554480"/>
            <a:ext cx="1371600" cy="1371600"/>
          </a:xfrm>
          <a:prstGeom prst="rect">
            <a:avLst/>
          </a:prstGeom>
          <a:noFill/>
          <a:ln>
            <a:noFill/>
          </a:ln>
        </p:spPr>
      </p:sp>
      <p:sp>
        <p:nvSpPr>
          <p:cNvPr id="860" name="Google Shape;860;p134"/>
          <p:cNvSpPr>
            <a:spLocks noGrp="1"/>
          </p:cNvSpPr>
          <p:nvPr>
            <p:ph type="pic" idx="7"/>
          </p:nvPr>
        </p:nvSpPr>
        <p:spPr>
          <a:xfrm>
            <a:off x="5312650" y="1554480"/>
            <a:ext cx="1371600" cy="1371600"/>
          </a:xfrm>
          <a:prstGeom prst="rect">
            <a:avLst/>
          </a:prstGeom>
          <a:noFill/>
          <a:ln>
            <a:noFill/>
          </a:ln>
        </p:spPr>
      </p:sp>
      <p:sp>
        <p:nvSpPr>
          <p:cNvPr id="861" name="Google Shape;861;p134"/>
          <p:cNvSpPr>
            <a:spLocks noGrp="1"/>
          </p:cNvSpPr>
          <p:nvPr>
            <p:ph type="pic" idx="8"/>
          </p:nvPr>
        </p:nvSpPr>
        <p:spPr>
          <a:xfrm>
            <a:off x="6815300" y="1554480"/>
            <a:ext cx="1371600" cy="1371600"/>
          </a:xfrm>
          <a:prstGeom prst="rect">
            <a:avLst/>
          </a:prstGeom>
          <a:noFill/>
          <a:ln>
            <a:noFill/>
          </a:ln>
        </p:spPr>
      </p:sp>
      <p:sp>
        <p:nvSpPr>
          <p:cNvPr id="862" name="Google Shape;862;p134"/>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863" name="Google Shape;863;p134"/>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864" name="Google Shape;864;p134"/>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865" name="Google Shape;865;p134"/>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866" name="Google Shape;866;p134"/>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867" name="Google Shape;867;p134"/>
          <p:cNvSpPr txBox="1">
            <a:spLocks noGrp="1"/>
          </p:cNvSpPr>
          <p:nvPr>
            <p:ph type="subTitle" idx="9"/>
          </p:nvPr>
        </p:nvSpPr>
        <p:spPr>
          <a:xfrm>
            <a:off x="23073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68" name="Google Shape;868;p134"/>
          <p:cNvSpPr txBox="1">
            <a:spLocks noGrp="1"/>
          </p:cNvSpPr>
          <p:nvPr>
            <p:ph type="subTitle" idx="13"/>
          </p:nvPr>
        </p:nvSpPr>
        <p:spPr>
          <a:xfrm>
            <a:off x="23073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869" name="Google Shape;869;p134"/>
          <p:cNvSpPr txBox="1">
            <a:spLocks noGrp="1"/>
          </p:cNvSpPr>
          <p:nvPr>
            <p:ph type="subTitle" idx="14"/>
          </p:nvPr>
        </p:nvSpPr>
        <p:spPr>
          <a:xfrm>
            <a:off x="38100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70" name="Google Shape;870;p134"/>
          <p:cNvSpPr txBox="1">
            <a:spLocks noGrp="1"/>
          </p:cNvSpPr>
          <p:nvPr>
            <p:ph type="subTitle" idx="15"/>
          </p:nvPr>
        </p:nvSpPr>
        <p:spPr>
          <a:xfrm>
            <a:off x="38100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871" name="Google Shape;871;p134"/>
          <p:cNvSpPr txBox="1">
            <a:spLocks noGrp="1"/>
          </p:cNvSpPr>
          <p:nvPr>
            <p:ph type="subTitle" idx="16"/>
          </p:nvPr>
        </p:nvSpPr>
        <p:spPr>
          <a:xfrm>
            <a:off x="53126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72" name="Google Shape;872;p134"/>
          <p:cNvSpPr txBox="1">
            <a:spLocks noGrp="1"/>
          </p:cNvSpPr>
          <p:nvPr>
            <p:ph type="subTitle" idx="17"/>
          </p:nvPr>
        </p:nvSpPr>
        <p:spPr>
          <a:xfrm>
            <a:off x="53126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873" name="Google Shape;873;p134"/>
          <p:cNvSpPr txBox="1">
            <a:spLocks noGrp="1"/>
          </p:cNvSpPr>
          <p:nvPr>
            <p:ph type="subTitle" idx="18"/>
          </p:nvPr>
        </p:nvSpPr>
        <p:spPr>
          <a:xfrm>
            <a:off x="68153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74" name="Google Shape;874;p134"/>
          <p:cNvSpPr txBox="1">
            <a:spLocks noGrp="1"/>
          </p:cNvSpPr>
          <p:nvPr>
            <p:ph type="subTitle" idx="19"/>
          </p:nvPr>
        </p:nvSpPr>
        <p:spPr>
          <a:xfrm>
            <a:off x="68153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List with Title (Indentations)">
  <p:cSld name="1_List with Title (Indentations)">
    <p:spTree>
      <p:nvGrpSpPr>
        <p:cNvPr id="1" name="Shape 57"/>
        <p:cNvGrpSpPr/>
        <p:nvPr/>
      </p:nvGrpSpPr>
      <p:grpSpPr>
        <a:xfrm>
          <a:off x="0" y="0"/>
          <a:ext cx="0" cy="0"/>
          <a:chOff x="0" y="0"/>
          <a:chExt cx="0" cy="0"/>
        </a:xfrm>
      </p:grpSpPr>
      <p:sp>
        <p:nvSpPr>
          <p:cNvPr id="58" name="Google Shape;58;p15"/>
          <p:cNvSpPr txBox="1">
            <a:spLocks noGrp="1"/>
          </p:cNvSpPr>
          <p:nvPr>
            <p:ph type="ctrTitle"/>
          </p:nvPr>
        </p:nvSpPr>
        <p:spPr>
          <a:xfrm>
            <a:off x="350042" y="524068"/>
            <a:ext cx="8446200" cy="393000"/>
          </a:xfrm>
          <a:prstGeom prst="rect">
            <a:avLst/>
          </a:prstGeom>
          <a:solidFill>
            <a:srgbClr val="FFFFFF"/>
          </a:solid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9" name="Google Shape;59;p15"/>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400"/>
              </a:spcBef>
              <a:spcAft>
                <a:spcPts val="0"/>
              </a:spcAft>
              <a:buClr>
                <a:srgbClr val="3F3F3F"/>
              </a:buClr>
              <a:buSzPts val="1800"/>
              <a:buChar char="•"/>
              <a:defRPr>
                <a:solidFill>
                  <a:srgbClr val="3F3F3F"/>
                </a:solidFill>
              </a:defRPr>
            </a:lvl2pPr>
            <a:lvl3pPr marL="1371600" lvl="2" indent="-323850" algn="l">
              <a:lnSpc>
                <a:spcPct val="100000"/>
              </a:lnSpc>
              <a:spcBef>
                <a:spcPts val="400"/>
              </a:spcBef>
              <a:spcAft>
                <a:spcPts val="0"/>
              </a:spcAft>
              <a:buClr>
                <a:srgbClr val="3F3F3F"/>
              </a:buClr>
              <a:buSzPts val="1500"/>
              <a:buChar char="•"/>
              <a:defRPr>
                <a:solidFill>
                  <a:srgbClr val="3F3F3F"/>
                </a:solidFill>
              </a:defRPr>
            </a:lvl3pPr>
            <a:lvl4pPr marL="1828800" lvl="3" indent="-317500" algn="l">
              <a:lnSpc>
                <a:spcPct val="100000"/>
              </a:lnSpc>
              <a:spcBef>
                <a:spcPts val="400"/>
              </a:spcBef>
              <a:spcAft>
                <a:spcPts val="0"/>
              </a:spcAft>
              <a:buClr>
                <a:srgbClr val="3F3F3F"/>
              </a:buClr>
              <a:buSzPts val="1400"/>
              <a:buChar char="•"/>
              <a:defRPr>
                <a:solidFill>
                  <a:srgbClr val="3F3F3F"/>
                </a:solidFill>
              </a:defRPr>
            </a:lvl4pPr>
            <a:lvl5pPr marL="2286000" lvl="4" indent="-317500" algn="l">
              <a:lnSpc>
                <a:spcPct val="10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60" name="Google Shape;60;p15"/>
          <p:cNvPicPr preferRelativeResize="0"/>
          <p:nvPr/>
        </p:nvPicPr>
        <p:blipFill rotWithShape="1">
          <a:blip r:embed="rId2">
            <a:alphaModFix/>
          </a:blip>
          <a:srcRect/>
          <a:stretch/>
        </p:blipFill>
        <p:spPr>
          <a:xfrm>
            <a:off x="0" y="0"/>
            <a:ext cx="9143999" cy="378619"/>
          </a:xfrm>
          <a:prstGeom prst="rect">
            <a:avLst/>
          </a:prstGeom>
          <a:noFill/>
          <a:ln>
            <a:noFill/>
          </a:ln>
        </p:spPr>
      </p:pic>
      <p:pic>
        <p:nvPicPr>
          <p:cNvPr id="61" name="Google Shape;61;p15"/>
          <p:cNvPicPr preferRelativeResize="0"/>
          <p:nvPr/>
        </p:nvPicPr>
        <p:blipFill rotWithShape="1">
          <a:blip r:embed="rId2">
            <a:alphaModFix/>
          </a:blip>
          <a:srcRect/>
          <a:stretch/>
        </p:blipFill>
        <p:spPr>
          <a:xfrm>
            <a:off x="0" y="4764881"/>
            <a:ext cx="9143999" cy="378619"/>
          </a:xfrm>
          <a:prstGeom prst="rect">
            <a:avLst/>
          </a:prstGeom>
          <a:noFill/>
          <a:ln>
            <a:noFill/>
          </a:ln>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875"/>
        <p:cNvGrpSpPr/>
        <p:nvPr/>
      </p:nvGrpSpPr>
      <p:grpSpPr>
        <a:xfrm>
          <a:off x="0" y="0"/>
          <a:ext cx="0" cy="0"/>
          <a:chOff x="0" y="0"/>
          <a:chExt cx="0" cy="0"/>
        </a:xfrm>
      </p:grpSpPr>
      <p:sp>
        <p:nvSpPr>
          <p:cNvPr id="876" name="Google Shape;876;p135"/>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77" name="Google Shape;877;p13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8" name="Google Shape;878;p135"/>
          <p:cNvSpPr>
            <a:spLocks noGrp="1"/>
          </p:cNvSpPr>
          <p:nvPr>
            <p:ph type="pic" idx="2"/>
          </p:nvPr>
        </p:nvSpPr>
        <p:spPr>
          <a:xfrm>
            <a:off x="0" y="1371600"/>
            <a:ext cx="3847500" cy="1810500"/>
          </a:xfrm>
          <a:prstGeom prst="rect">
            <a:avLst/>
          </a:prstGeom>
          <a:noFill/>
          <a:ln>
            <a:noFill/>
          </a:ln>
        </p:spPr>
      </p:sp>
      <p:sp>
        <p:nvSpPr>
          <p:cNvPr id="879" name="Google Shape;879;p135"/>
          <p:cNvSpPr>
            <a:spLocks noGrp="1"/>
          </p:cNvSpPr>
          <p:nvPr>
            <p:ph type="pic" idx="3"/>
          </p:nvPr>
        </p:nvSpPr>
        <p:spPr>
          <a:xfrm>
            <a:off x="0" y="3332931"/>
            <a:ext cx="3847500" cy="1810500"/>
          </a:xfrm>
          <a:prstGeom prst="rect">
            <a:avLst/>
          </a:prstGeom>
          <a:noFill/>
          <a:ln>
            <a:noFill/>
          </a:ln>
        </p:spPr>
      </p:sp>
      <p:sp>
        <p:nvSpPr>
          <p:cNvPr id="880" name="Google Shape;880;p135"/>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881"/>
        <p:cNvGrpSpPr/>
        <p:nvPr/>
      </p:nvGrpSpPr>
      <p:grpSpPr>
        <a:xfrm>
          <a:off x="0" y="0"/>
          <a:ext cx="0" cy="0"/>
          <a:chOff x="0" y="0"/>
          <a:chExt cx="0" cy="0"/>
        </a:xfrm>
      </p:grpSpPr>
      <p:sp>
        <p:nvSpPr>
          <p:cNvPr id="882" name="Google Shape;882;p136"/>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883" name="Google Shape;883;p136"/>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4" name="Google Shape;884;p13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5" name="Google Shape;885;p136"/>
          <p:cNvSpPr>
            <a:spLocks noGrp="1"/>
          </p:cNvSpPr>
          <p:nvPr>
            <p:ph type="pic" idx="2"/>
          </p:nvPr>
        </p:nvSpPr>
        <p:spPr>
          <a:xfrm>
            <a:off x="4114800" y="1371600"/>
            <a:ext cx="4572000" cy="3200400"/>
          </a:xfrm>
          <a:prstGeom prst="rect">
            <a:avLst/>
          </a:prstGeom>
          <a:noFill/>
          <a:ln>
            <a:noFill/>
          </a:ln>
        </p:spPr>
      </p:sp>
      <p:sp>
        <p:nvSpPr>
          <p:cNvPr id="886" name="Google Shape;886;p136"/>
          <p:cNvSpPr txBox="1">
            <a:spLocks noGrp="1"/>
          </p:cNvSpPr>
          <p:nvPr>
            <p:ph type="subTitle" idx="3"/>
          </p:nvPr>
        </p:nvSpPr>
        <p:spPr>
          <a:xfrm>
            <a:off x="457200" y="1371600"/>
            <a:ext cx="3200400" cy="1743000"/>
          </a:xfrm>
          <a:prstGeom prst="rect">
            <a:avLst/>
          </a:prstGeom>
        </p:spPr>
        <p:txBody>
          <a:bodyPr spcFirstLastPara="1" wrap="square" lIns="0" tIns="0" rIns="0" bIns="0" anchor="t" anchorCtr="0">
            <a:noAutofit/>
          </a:bodyPr>
          <a:lstStyle>
            <a:lvl1pPr lvl="0">
              <a:spcBef>
                <a:spcPts val="0"/>
              </a:spcBef>
              <a:spcAft>
                <a:spcPts val="0"/>
              </a:spcAft>
              <a:buSzPts val="1100"/>
              <a:buNone/>
              <a:defRPr sz="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887"/>
        <p:cNvGrpSpPr/>
        <p:nvPr/>
      </p:nvGrpSpPr>
      <p:grpSpPr>
        <a:xfrm>
          <a:off x="0" y="0"/>
          <a:ext cx="0" cy="0"/>
          <a:chOff x="0" y="0"/>
          <a:chExt cx="0" cy="0"/>
        </a:xfrm>
      </p:grpSpPr>
      <p:sp>
        <p:nvSpPr>
          <p:cNvPr id="888" name="Google Shape;888;p137"/>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9" name="Google Shape;889;p13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90" name="Google Shape;890;p137"/>
          <p:cNvSpPr txBox="1">
            <a:spLocks noGrp="1"/>
          </p:cNvSpPr>
          <p:nvPr>
            <p:ph type="subTitle" idx="2"/>
          </p:nvPr>
        </p:nvSpPr>
        <p:spPr>
          <a:xfrm>
            <a:off x="4114800" y="137160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91" name="Google Shape;891;p137"/>
          <p:cNvSpPr>
            <a:spLocks noGrp="1"/>
          </p:cNvSpPr>
          <p:nvPr>
            <p:ph type="pic" idx="3"/>
          </p:nvPr>
        </p:nvSpPr>
        <p:spPr>
          <a:xfrm>
            <a:off x="914400" y="1371600"/>
            <a:ext cx="2743200" cy="1600200"/>
          </a:xfrm>
          <a:prstGeom prst="rect">
            <a:avLst/>
          </a:prstGeom>
          <a:noFill/>
          <a:ln>
            <a:noFill/>
          </a:ln>
        </p:spPr>
      </p:sp>
      <p:sp>
        <p:nvSpPr>
          <p:cNvPr id="892" name="Google Shape;892;p137"/>
          <p:cNvSpPr>
            <a:spLocks noGrp="1"/>
          </p:cNvSpPr>
          <p:nvPr>
            <p:ph type="pic" idx="4"/>
          </p:nvPr>
        </p:nvSpPr>
        <p:spPr>
          <a:xfrm>
            <a:off x="914400" y="3108960"/>
            <a:ext cx="2743200" cy="1600200"/>
          </a:xfrm>
          <a:prstGeom prst="rect">
            <a:avLst/>
          </a:prstGeom>
          <a:noFill/>
          <a:ln>
            <a:noFill/>
          </a:ln>
        </p:spPr>
      </p:sp>
      <p:sp>
        <p:nvSpPr>
          <p:cNvPr id="893" name="Google Shape;893;p137"/>
          <p:cNvSpPr txBox="1">
            <a:spLocks noGrp="1"/>
          </p:cNvSpPr>
          <p:nvPr>
            <p:ph type="subTitle" idx="5"/>
          </p:nvPr>
        </p:nvSpPr>
        <p:spPr>
          <a:xfrm>
            <a:off x="4114800" y="169170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894" name="Google Shape;894;p137"/>
          <p:cNvSpPr txBox="1">
            <a:spLocks noGrp="1"/>
          </p:cNvSpPr>
          <p:nvPr>
            <p:ph type="subTitle" idx="6"/>
          </p:nvPr>
        </p:nvSpPr>
        <p:spPr>
          <a:xfrm>
            <a:off x="4114800" y="310896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895" name="Google Shape;895;p137"/>
          <p:cNvSpPr txBox="1">
            <a:spLocks noGrp="1"/>
          </p:cNvSpPr>
          <p:nvPr>
            <p:ph type="subTitle" idx="7"/>
          </p:nvPr>
        </p:nvSpPr>
        <p:spPr>
          <a:xfrm>
            <a:off x="4114800" y="342906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896"/>
        <p:cNvGrpSpPr/>
        <p:nvPr/>
      </p:nvGrpSpPr>
      <p:grpSpPr>
        <a:xfrm>
          <a:off x="0" y="0"/>
          <a:ext cx="0" cy="0"/>
          <a:chOff x="0" y="0"/>
          <a:chExt cx="0" cy="0"/>
        </a:xfrm>
      </p:grpSpPr>
      <p:sp>
        <p:nvSpPr>
          <p:cNvPr id="897" name="Google Shape;897;p138"/>
          <p:cNvSpPr>
            <a:spLocks noGrp="1"/>
          </p:cNvSpPr>
          <p:nvPr>
            <p:ph type="pic" idx="2"/>
          </p:nvPr>
        </p:nvSpPr>
        <p:spPr>
          <a:xfrm>
            <a:off x="0" y="853050"/>
            <a:ext cx="3764100" cy="4290300"/>
          </a:xfrm>
          <a:prstGeom prst="rect">
            <a:avLst/>
          </a:prstGeom>
          <a:noFill/>
          <a:ln>
            <a:noFill/>
          </a:ln>
        </p:spPr>
      </p:sp>
      <p:sp>
        <p:nvSpPr>
          <p:cNvPr id="898" name="Google Shape;898;p138"/>
          <p:cNvSpPr>
            <a:spLocks noGrp="1"/>
          </p:cNvSpPr>
          <p:nvPr>
            <p:ph type="pic" idx="3"/>
          </p:nvPr>
        </p:nvSpPr>
        <p:spPr>
          <a:xfrm>
            <a:off x="3840300" y="3240025"/>
            <a:ext cx="2237700" cy="1903200"/>
          </a:xfrm>
          <a:prstGeom prst="rect">
            <a:avLst/>
          </a:prstGeom>
          <a:noFill/>
          <a:ln>
            <a:noFill/>
          </a:ln>
        </p:spPr>
      </p:sp>
      <p:sp>
        <p:nvSpPr>
          <p:cNvPr id="899" name="Google Shape;899;p138"/>
          <p:cNvSpPr>
            <a:spLocks noGrp="1"/>
          </p:cNvSpPr>
          <p:nvPr>
            <p:ph type="pic" idx="4"/>
          </p:nvPr>
        </p:nvSpPr>
        <p:spPr>
          <a:xfrm>
            <a:off x="3840300" y="1484300"/>
            <a:ext cx="1679700" cy="1679700"/>
          </a:xfrm>
          <a:prstGeom prst="rect">
            <a:avLst/>
          </a:prstGeom>
          <a:noFill/>
          <a:ln>
            <a:noFill/>
          </a:ln>
        </p:spPr>
      </p:sp>
      <p:sp>
        <p:nvSpPr>
          <p:cNvPr id="900" name="Google Shape;900;p138"/>
          <p:cNvSpPr txBox="1">
            <a:spLocks noGrp="1"/>
          </p:cNvSpPr>
          <p:nvPr>
            <p:ph type="title"/>
          </p:nvPr>
        </p:nvSpPr>
        <p:spPr>
          <a:xfrm>
            <a:off x="5726475" y="1542825"/>
            <a:ext cx="3201900" cy="1484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901" name="Google Shape;901;p13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902"/>
        <p:cNvGrpSpPr/>
        <p:nvPr/>
      </p:nvGrpSpPr>
      <p:grpSpPr>
        <a:xfrm>
          <a:off x="0" y="0"/>
          <a:ext cx="0" cy="0"/>
          <a:chOff x="0" y="0"/>
          <a:chExt cx="0" cy="0"/>
        </a:xfrm>
      </p:grpSpPr>
      <p:sp>
        <p:nvSpPr>
          <p:cNvPr id="903" name="Google Shape;903;p139"/>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04" name="Google Shape;904;p139"/>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5" name="Google Shape;905;p13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906" name="Google Shape;906;p139"/>
          <p:cNvSpPr>
            <a:spLocks noGrp="1"/>
          </p:cNvSpPr>
          <p:nvPr>
            <p:ph type="pic" idx="2"/>
          </p:nvPr>
        </p:nvSpPr>
        <p:spPr>
          <a:xfrm>
            <a:off x="228600" y="1371600"/>
            <a:ext cx="2057400" cy="1828800"/>
          </a:xfrm>
          <a:prstGeom prst="rect">
            <a:avLst/>
          </a:prstGeom>
          <a:noFill/>
          <a:ln>
            <a:noFill/>
          </a:ln>
        </p:spPr>
      </p:sp>
      <p:sp>
        <p:nvSpPr>
          <p:cNvPr id="907" name="Google Shape;907;p139"/>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08" name="Google Shape;908;p139"/>
          <p:cNvSpPr>
            <a:spLocks noGrp="1"/>
          </p:cNvSpPr>
          <p:nvPr>
            <p:ph type="pic" idx="3"/>
          </p:nvPr>
        </p:nvSpPr>
        <p:spPr>
          <a:xfrm>
            <a:off x="2438400" y="1371600"/>
            <a:ext cx="2057400" cy="1828800"/>
          </a:xfrm>
          <a:prstGeom prst="rect">
            <a:avLst/>
          </a:prstGeom>
          <a:noFill/>
          <a:ln>
            <a:noFill/>
          </a:ln>
        </p:spPr>
      </p:sp>
      <p:sp>
        <p:nvSpPr>
          <p:cNvPr id="909" name="Google Shape;909;p139"/>
          <p:cNvSpPr>
            <a:spLocks noGrp="1"/>
          </p:cNvSpPr>
          <p:nvPr>
            <p:ph type="pic" idx="4"/>
          </p:nvPr>
        </p:nvSpPr>
        <p:spPr>
          <a:xfrm>
            <a:off x="4648200" y="1371600"/>
            <a:ext cx="2057400" cy="1828800"/>
          </a:xfrm>
          <a:prstGeom prst="rect">
            <a:avLst/>
          </a:prstGeom>
          <a:noFill/>
          <a:ln>
            <a:noFill/>
          </a:ln>
        </p:spPr>
      </p:sp>
      <p:sp>
        <p:nvSpPr>
          <p:cNvPr id="910" name="Google Shape;910;p139"/>
          <p:cNvSpPr>
            <a:spLocks noGrp="1"/>
          </p:cNvSpPr>
          <p:nvPr>
            <p:ph type="pic" idx="5"/>
          </p:nvPr>
        </p:nvSpPr>
        <p:spPr>
          <a:xfrm>
            <a:off x="6858000" y="1371600"/>
            <a:ext cx="2057400" cy="1828800"/>
          </a:xfrm>
          <a:prstGeom prst="rect">
            <a:avLst/>
          </a:prstGeom>
          <a:noFill/>
          <a:ln>
            <a:noFill/>
          </a:ln>
        </p:spPr>
      </p:sp>
      <p:sp>
        <p:nvSpPr>
          <p:cNvPr id="911" name="Google Shape;911;p139"/>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12" name="Google Shape;912;p139"/>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13" name="Google Shape;913;p139"/>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14" name="Google Shape;914;p139"/>
          <p:cNvSpPr txBox="1">
            <a:spLocks noGrp="1"/>
          </p:cNvSpPr>
          <p:nvPr>
            <p:ph type="subTitle" idx="6"/>
          </p:nvPr>
        </p:nvSpPr>
        <p:spPr>
          <a:xfrm>
            <a:off x="4572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5" name="Google Shape;915;p139"/>
          <p:cNvSpPr txBox="1">
            <a:spLocks noGrp="1"/>
          </p:cNvSpPr>
          <p:nvPr>
            <p:ph type="subTitle" idx="7"/>
          </p:nvPr>
        </p:nvSpPr>
        <p:spPr>
          <a:xfrm>
            <a:off x="26670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6" name="Google Shape;916;p139"/>
          <p:cNvSpPr txBox="1">
            <a:spLocks noGrp="1"/>
          </p:cNvSpPr>
          <p:nvPr>
            <p:ph type="subTitle" idx="8"/>
          </p:nvPr>
        </p:nvSpPr>
        <p:spPr>
          <a:xfrm>
            <a:off x="48768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7" name="Google Shape;917;p139"/>
          <p:cNvSpPr txBox="1">
            <a:spLocks noGrp="1"/>
          </p:cNvSpPr>
          <p:nvPr>
            <p:ph type="subTitle" idx="9"/>
          </p:nvPr>
        </p:nvSpPr>
        <p:spPr>
          <a:xfrm>
            <a:off x="70866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918"/>
        <p:cNvGrpSpPr/>
        <p:nvPr/>
      </p:nvGrpSpPr>
      <p:grpSpPr>
        <a:xfrm>
          <a:off x="0" y="0"/>
          <a:ext cx="0" cy="0"/>
          <a:chOff x="0" y="0"/>
          <a:chExt cx="0" cy="0"/>
        </a:xfrm>
      </p:grpSpPr>
      <p:sp>
        <p:nvSpPr>
          <p:cNvPr id="919" name="Google Shape;919;p140"/>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20" name="Google Shape;920;p140"/>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21" name="Google Shape;921;p140"/>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922"/>
        <p:cNvGrpSpPr/>
        <p:nvPr/>
      </p:nvGrpSpPr>
      <p:grpSpPr>
        <a:xfrm>
          <a:off x="0" y="0"/>
          <a:ext cx="0" cy="0"/>
          <a:chOff x="0" y="0"/>
          <a:chExt cx="0" cy="0"/>
        </a:xfrm>
      </p:grpSpPr>
      <p:sp>
        <p:nvSpPr>
          <p:cNvPr id="923" name="Google Shape;923;p141"/>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24" name="Google Shape;924;p141"/>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25" name="Google Shape;925;p141"/>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926"/>
        <p:cNvGrpSpPr/>
        <p:nvPr/>
      </p:nvGrpSpPr>
      <p:grpSpPr>
        <a:xfrm>
          <a:off x="0" y="0"/>
          <a:ext cx="0" cy="0"/>
          <a:chOff x="0" y="0"/>
          <a:chExt cx="0" cy="0"/>
        </a:xfrm>
      </p:grpSpPr>
      <p:sp>
        <p:nvSpPr>
          <p:cNvPr id="927" name="Google Shape;927;p142"/>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28" name="Google Shape;928;p142"/>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29" name="Google Shape;929;p142"/>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930"/>
        <p:cNvGrpSpPr/>
        <p:nvPr/>
      </p:nvGrpSpPr>
      <p:grpSpPr>
        <a:xfrm>
          <a:off x="0" y="0"/>
          <a:ext cx="0" cy="0"/>
          <a:chOff x="0" y="0"/>
          <a:chExt cx="0" cy="0"/>
        </a:xfrm>
      </p:grpSpPr>
      <p:sp>
        <p:nvSpPr>
          <p:cNvPr id="931" name="Google Shape;931;p143"/>
          <p:cNvSpPr txBox="1">
            <a:spLocks noGrp="1"/>
          </p:cNvSpPr>
          <p:nvPr>
            <p:ph type="subTitle" idx="1"/>
          </p:nvPr>
        </p:nvSpPr>
        <p:spPr>
          <a:xfrm>
            <a:off x="914400" y="1228350"/>
            <a:ext cx="73152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932"/>
        <p:cNvGrpSpPr/>
        <p:nvPr/>
      </p:nvGrpSpPr>
      <p:grpSpPr>
        <a:xfrm>
          <a:off x="0" y="0"/>
          <a:ext cx="0" cy="0"/>
          <a:chOff x="0" y="0"/>
          <a:chExt cx="0" cy="0"/>
        </a:xfrm>
      </p:grpSpPr>
      <p:sp>
        <p:nvSpPr>
          <p:cNvPr id="933" name="Google Shape;933;p144"/>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pic>
        <p:nvPicPr>
          <p:cNvPr id="934" name="Google Shape;934;p144"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935" name="Google Shape;935;p144"/>
          <p:cNvSpPr>
            <a:spLocks noGrp="1"/>
          </p:cNvSpPr>
          <p:nvPr>
            <p:ph type="pic" idx="2"/>
          </p:nvPr>
        </p:nvSpPr>
        <p:spPr>
          <a:xfrm>
            <a:off x="3213505" y="1001752"/>
            <a:ext cx="5418300" cy="3138000"/>
          </a:xfrm>
          <a:prstGeom prst="rect">
            <a:avLst/>
          </a:prstGeom>
          <a:noFill/>
          <a:ln>
            <a:noFill/>
          </a:ln>
        </p:spPr>
      </p:sp>
      <p:sp>
        <p:nvSpPr>
          <p:cNvPr id="936" name="Google Shape;936;p144"/>
          <p:cNvSpPr txBox="1">
            <a:spLocks noGrp="1"/>
          </p:cNvSpPr>
          <p:nvPr>
            <p:ph type="subTitle" idx="1"/>
          </p:nvPr>
        </p:nvSpPr>
        <p:spPr>
          <a:xfrm>
            <a:off x="457200" y="1285350"/>
            <a:ext cx="2534400" cy="25728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937" name="Google Shape;937;p144"/>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62"/>
        <p:cNvGrpSpPr/>
        <p:nvPr/>
      </p:nvGrpSpPr>
      <p:grpSpPr>
        <a:xfrm>
          <a:off x="0" y="0"/>
          <a:ext cx="0" cy="0"/>
          <a:chOff x="0" y="0"/>
          <a:chExt cx="0" cy="0"/>
        </a:xfrm>
      </p:grpSpPr>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938"/>
        <p:cNvGrpSpPr/>
        <p:nvPr/>
      </p:nvGrpSpPr>
      <p:grpSpPr>
        <a:xfrm>
          <a:off x="0" y="0"/>
          <a:ext cx="0" cy="0"/>
          <a:chOff x="0" y="0"/>
          <a:chExt cx="0" cy="0"/>
        </a:xfrm>
      </p:grpSpPr>
      <p:sp>
        <p:nvSpPr>
          <p:cNvPr id="939" name="Google Shape;939;p145"/>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40" name="Google Shape;940;p145"/>
          <p:cNvSpPr>
            <a:spLocks noGrp="1"/>
          </p:cNvSpPr>
          <p:nvPr>
            <p:ph type="pic" idx="2"/>
          </p:nvPr>
        </p:nvSpPr>
        <p:spPr>
          <a:xfrm>
            <a:off x="4680750" y="1072175"/>
            <a:ext cx="3829800" cy="3829800"/>
          </a:xfrm>
          <a:prstGeom prst="ellipse">
            <a:avLst/>
          </a:prstGeom>
          <a:noFill/>
          <a:ln>
            <a:noFill/>
          </a:ln>
        </p:spPr>
      </p:sp>
      <p:sp>
        <p:nvSpPr>
          <p:cNvPr id="941" name="Google Shape;941;p145"/>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2" name="Google Shape;942;p145"/>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943" name="Google Shape;943;p145"/>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spcBef>
                <a:spcPts val="0"/>
              </a:spcBef>
              <a:spcAft>
                <a:spcPts val="0"/>
              </a:spcAft>
              <a:buSzPts val="1000"/>
              <a:buFont typeface="Bebas Neue"/>
              <a:buNone/>
              <a:defRPr sz="1000">
                <a:latin typeface="Bebas Neue"/>
                <a:ea typeface="Bebas Neue"/>
                <a:cs typeface="Bebas Neue"/>
                <a:sym typeface="Bebas Neue"/>
              </a:defRPr>
            </a:lvl2pPr>
            <a:lvl3pPr lvl="2">
              <a:spcBef>
                <a:spcPts val="0"/>
              </a:spcBef>
              <a:spcAft>
                <a:spcPts val="0"/>
              </a:spcAft>
              <a:buSzPts val="1000"/>
              <a:buFont typeface="Bebas Neue"/>
              <a:buNone/>
              <a:defRPr sz="1000">
                <a:latin typeface="Bebas Neue"/>
                <a:ea typeface="Bebas Neue"/>
                <a:cs typeface="Bebas Neue"/>
                <a:sym typeface="Bebas Neue"/>
              </a:defRPr>
            </a:lvl3pPr>
            <a:lvl4pPr lvl="3">
              <a:spcBef>
                <a:spcPts val="0"/>
              </a:spcBef>
              <a:spcAft>
                <a:spcPts val="0"/>
              </a:spcAft>
              <a:buSzPts val="1000"/>
              <a:buFont typeface="Bebas Neue"/>
              <a:buNone/>
              <a:defRPr sz="1000">
                <a:latin typeface="Bebas Neue"/>
                <a:ea typeface="Bebas Neue"/>
                <a:cs typeface="Bebas Neue"/>
                <a:sym typeface="Bebas Neue"/>
              </a:defRPr>
            </a:lvl4pPr>
            <a:lvl5pPr lvl="4">
              <a:spcBef>
                <a:spcPts val="0"/>
              </a:spcBef>
              <a:spcAft>
                <a:spcPts val="0"/>
              </a:spcAft>
              <a:buSzPts val="1000"/>
              <a:buFont typeface="Bebas Neue"/>
              <a:buNone/>
              <a:defRPr sz="1000">
                <a:latin typeface="Bebas Neue"/>
                <a:ea typeface="Bebas Neue"/>
                <a:cs typeface="Bebas Neue"/>
                <a:sym typeface="Bebas Neue"/>
              </a:defRPr>
            </a:lvl5pPr>
            <a:lvl6pPr lvl="5">
              <a:spcBef>
                <a:spcPts val="0"/>
              </a:spcBef>
              <a:spcAft>
                <a:spcPts val="0"/>
              </a:spcAft>
              <a:buSzPts val="1000"/>
              <a:buFont typeface="Bebas Neue"/>
              <a:buNone/>
              <a:defRPr sz="1000">
                <a:latin typeface="Bebas Neue"/>
                <a:ea typeface="Bebas Neue"/>
                <a:cs typeface="Bebas Neue"/>
                <a:sym typeface="Bebas Neue"/>
              </a:defRPr>
            </a:lvl6pPr>
            <a:lvl7pPr lvl="6">
              <a:spcBef>
                <a:spcPts val="0"/>
              </a:spcBef>
              <a:spcAft>
                <a:spcPts val="0"/>
              </a:spcAft>
              <a:buSzPts val="1000"/>
              <a:buFont typeface="Bebas Neue"/>
              <a:buNone/>
              <a:defRPr sz="1000">
                <a:latin typeface="Bebas Neue"/>
                <a:ea typeface="Bebas Neue"/>
                <a:cs typeface="Bebas Neue"/>
                <a:sym typeface="Bebas Neue"/>
              </a:defRPr>
            </a:lvl7pPr>
            <a:lvl8pPr lvl="7">
              <a:spcBef>
                <a:spcPts val="0"/>
              </a:spcBef>
              <a:spcAft>
                <a:spcPts val="0"/>
              </a:spcAft>
              <a:buSzPts val="1000"/>
              <a:buFont typeface="Bebas Neue"/>
              <a:buNone/>
              <a:defRPr sz="1000">
                <a:latin typeface="Bebas Neue"/>
                <a:ea typeface="Bebas Neue"/>
                <a:cs typeface="Bebas Neue"/>
                <a:sym typeface="Bebas Neue"/>
              </a:defRPr>
            </a:lvl8pPr>
            <a:lvl9pPr lvl="8">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944" name="Google Shape;944;p145"/>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945"/>
        <p:cNvGrpSpPr/>
        <p:nvPr/>
      </p:nvGrpSpPr>
      <p:grpSpPr>
        <a:xfrm>
          <a:off x="0" y="0"/>
          <a:ext cx="0" cy="0"/>
          <a:chOff x="0" y="0"/>
          <a:chExt cx="0" cy="0"/>
        </a:xfrm>
      </p:grpSpPr>
      <p:sp>
        <p:nvSpPr>
          <p:cNvPr id="946" name="Google Shape;946;p146"/>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47" name="Google Shape;947;p146"/>
          <p:cNvSpPr>
            <a:spLocks noGrp="1"/>
          </p:cNvSpPr>
          <p:nvPr>
            <p:ph type="pic" idx="2"/>
          </p:nvPr>
        </p:nvSpPr>
        <p:spPr>
          <a:xfrm>
            <a:off x="7240510" y="3273150"/>
            <a:ext cx="1446300" cy="1446300"/>
          </a:xfrm>
          <a:prstGeom prst="ellipse">
            <a:avLst/>
          </a:prstGeom>
          <a:noFill/>
          <a:ln>
            <a:noFill/>
          </a:ln>
        </p:spPr>
      </p:sp>
      <p:sp>
        <p:nvSpPr>
          <p:cNvPr id="948" name="Google Shape;948;p146"/>
          <p:cNvSpPr txBox="1">
            <a:spLocks noGrp="1"/>
          </p:cNvSpPr>
          <p:nvPr>
            <p:ph type="subTitle" idx="1"/>
          </p:nvPr>
        </p:nvSpPr>
        <p:spPr>
          <a:xfrm>
            <a:off x="457200" y="1143000"/>
            <a:ext cx="8229600" cy="19809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949" name="Google Shape;949;p146"/>
          <p:cNvSpPr txBox="1">
            <a:spLocks noGrp="1"/>
          </p:cNvSpPr>
          <p:nvPr>
            <p:ph type="subTitle" idx="3"/>
          </p:nvPr>
        </p:nvSpPr>
        <p:spPr>
          <a:xfrm>
            <a:off x="4206246" y="3657600"/>
            <a:ext cx="2743200" cy="220200"/>
          </a:xfrm>
          <a:prstGeom prst="rect">
            <a:avLst/>
          </a:prstGeom>
        </p:spPr>
        <p:txBody>
          <a:bodyPr spcFirstLastPara="1" wrap="square" lIns="0" tIns="0" rIns="0" bIns="0" anchor="t" anchorCtr="0">
            <a:noAutofit/>
          </a:bodyPr>
          <a:lstStyle>
            <a:lvl1pPr lvl="0" algn="r">
              <a:spcBef>
                <a:spcPts val="0"/>
              </a:spcBef>
              <a:spcAft>
                <a:spcPts val="0"/>
              </a:spcAft>
              <a:buSzPts val="1400"/>
              <a:buFont typeface="Oswald Medium"/>
              <a:buNone/>
              <a:defRPr sz="1400" b="0">
                <a:latin typeface="Oswald Medium"/>
                <a:ea typeface="Oswald Medium"/>
                <a:cs typeface="Oswald Medium"/>
                <a:sym typeface="Oswald Medium"/>
              </a:defRPr>
            </a:lvl1pPr>
            <a:lvl2pPr lvl="1" algn="r">
              <a:spcBef>
                <a:spcPts val="0"/>
              </a:spcBef>
              <a:spcAft>
                <a:spcPts val="0"/>
              </a:spcAft>
              <a:buSzPts val="1400"/>
              <a:buFont typeface="Bebas Neue"/>
              <a:buNone/>
              <a:defRPr>
                <a:latin typeface="Bebas Neue"/>
                <a:ea typeface="Bebas Neue"/>
                <a:cs typeface="Bebas Neue"/>
                <a:sym typeface="Bebas Neue"/>
              </a:defRPr>
            </a:lvl2pPr>
            <a:lvl3pPr lvl="2" algn="r">
              <a:spcBef>
                <a:spcPts val="0"/>
              </a:spcBef>
              <a:spcAft>
                <a:spcPts val="0"/>
              </a:spcAft>
              <a:buSzPts val="1400"/>
              <a:buFont typeface="Bebas Neue"/>
              <a:buNone/>
              <a:defRPr>
                <a:latin typeface="Bebas Neue"/>
                <a:ea typeface="Bebas Neue"/>
                <a:cs typeface="Bebas Neue"/>
                <a:sym typeface="Bebas Neue"/>
              </a:defRPr>
            </a:lvl3pPr>
            <a:lvl4pPr lvl="3" algn="r">
              <a:spcBef>
                <a:spcPts val="0"/>
              </a:spcBef>
              <a:spcAft>
                <a:spcPts val="0"/>
              </a:spcAft>
              <a:buSzPts val="1400"/>
              <a:buFont typeface="Bebas Neue"/>
              <a:buNone/>
              <a:defRPr>
                <a:latin typeface="Bebas Neue"/>
                <a:ea typeface="Bebas Neue"/>
                <a:cs typeface="Bebas Neue"/>
                <a:sym typeface="Bebas Neue"/>
              </a:defRPr>
            </a:lvl4pPr>
            <a:lvl5pPr lvl="4" algn="r">
              <a:spcBef>
                <a:spcPts val="0"/>
              </a:spcBef>
              <a:spcAft>
                <a:spcPts val="0"/>
              </a:spcAft>
              <a:buSzPts val="1400"/>
              <a:buFont typeface="Bebas Neue"/>
              <a:buNone/>
              <a:defRPr>
                <a:latin typeface="Bebas Neue"/>
                <a:ea typeface="Bebas Neue"/>
                <a:cs typeface="Bebas Neue"/>
                <a:sym typeface="Bebas Neue"/>
              </a:defRPr>
            </a:lvl5pPr>
            <a:lvl6pPr lvl="5" algn="r">
              <a:spcBef>
                <a:spcPts val="0"/>
              </a:spcBef>
              <a:spcAft>
                <a:spcPts val="0"/>
              </a:spcAft>
              <a:buSzPts val="1400"/>
              <a:buFont typeface="Bebas Neue"/>
              <a:buNone/>
              <a:defRPr>
                <a:latin typeface="Bebas Neue"/>
                <a:ea typeface="Bebas Neue"/>
                <a:cs typeface="Bebas Neue"/>
                <a:sym typeface="Bebas Neue"/>
              </a:defRPr>
            </a:lvl6pPr>
            <a:lvl7pPr lvl="6" algn="r">
              <a:spcBef>
                <a:spcPts val="0"/>
              </a:spcBef>
              <a:spcAft>
                <a:spcPts val="0"/>
              </a:spcAft>
              <a:buSzPts val="1400"/>
              <a:buFont typeface="Bebas Neue"/>
              <a:buNone/>
              <a:defRPr>
                <a:latin typeface="Bebas Neue"/>
                <a:ea typeface="Bebas Neue"/>
                <a:cs typeface="Bebas Neue"/>
                <a:sym typeface="Bebas Neue"/>
              </a:defRPr>
            </a:lvl7pPr>
            <a:lvl8pPr lvl="7" algn="r">
              <a:spcBef>
                <a:spcPts val="0"/>
              </a:spcBef>
              <a:spcAft>
                <a:spcPts val="0"/>
              </a:spcAft>
              <a:buSzPts val="1400"/>
              <a:buFont typeface="Bebas Neue"/>
              <a:buNone/>
              <a:defRPr>
                <a:latin typeface="Bebas Neue"/>
                <a:ea typeface="Bebas Neue"/>
                <a:cs typeface="Bebas Neue"/>
                <a:sym typeface="Bebas Neue"/>
              </a:defRPr>
            </a:lvl8pPr>
            <a:lvl9pPr lvl="8" algn="r">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950" name="Google Shape;950;p146"/>
          <p:cNvSpPr txBox="1">
            <a:spLocks noGrp="1"/>
          </p:cNvSpPr>
          <p:nvPr>
            <p:ph type="subTitle" idx="4"/>
          </p:nvPr>
        </p:nvSpPr>
        <p:spPr>
          <a:xfrm>
            <a:off x="4206240" y="3886200"/>
            <a:ext cx="2743200" cy="2202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spcBef>
                <a:spcPts val="0"/>
              </a:spcBef>
              <a:spcAft>
                <a:spcPts val="0"/>
              </a:spcAft>
              <a:buSzPts val="1000"/>
              <a:buFont typeface="Bebas Neue"/>
              <a:buNone/>
              <a:defRPr sz="1000">
                <a:latin typeface="Bebas Neue"/>
                <a:ea typeface="Bebas Neue"/>
                <a:cs typeface="Bebas Neue"/>
                <a:sym typeface="Bebas Neue"/>
              </a:defRPr>
            </a:lvl2pPr>
            <a:lvl3pPr lvl="2" algn="r">
              <a:spcBef>
                <a:spcPts val="0"/>
              </a:spcBef>
              <a:spcAft>
                <a:spcPts val="0"/>
              </a:spcAft>
              <a:buSzPts val="1000"/>
              <a:buFont typeface="Bebas Neue"/>
              <a:buNone/>
              <a:defRPr sz="1000">
                <a:latin typeface="Bebas Neue"/>
                <a:ea typeface="Bebas Neue"/>
                <a:cs typeface="Bebas Neue"/>
                <a:sym typeface="Bebas Neue"/>
              </a:defRPr>
            </a:lvl3pPr>
            <a:lvl4pPr lvl="3" algn="r">
              <a:spcBef>
                <a:spcPts val="0"/>
              </a:spcBef>
              <a:spcAft>
                <a:spcPts val="0"/>
              </a:spcAft>
              <a:buSzPts val="1000"/>
              <a:buFont typeface="Bebas Neue"/>
              <a:buNone/>
              <a:defRPr sz="1000">
                <a:latin typeface="Bebas Neue"/>
                <a:ea typeface="Bebas Neue"/>
                <a:cs typeface="Bebas Neue"/>
                <a:sym typeface="Bebas Neue"/>
              </a:defRPr>
            </a:lvl4pPr>
            <a:lvl5pPr lvl="4" algn="r">
              <a:spcBef>
                <a:spcPts val="0"/>
              </a:spcBef>
              <a:spcAft>
                <a:spcPts val="0"/>
              </a:spcAft>
              <a:buSzPts val="1000"/>
              <a:buFont typeface="Bebas Neue"/>
              <a:buNone/>
              <a:defRPr sz="1000">
                <a:latin typeface="Bebas Neue"/>
                <a:ea typeface="Bebas Neue"/>
                <a:cs typeface="Bebas Neue"/>
                <a:sym typeface="Bebas Neue"/>
              </a:defRPr>
            </a:lvl5pPr>
            <a:lvl6pPr lvl="5" algn="r">
              <a:spcBef>
                <a:spcPts val="0"/>
              </a:spcBef>
              <a:spcAft>
                <a:spcPts val="0"/>
              </a:spcAft>
              <a:buSzPts val="1000"/>
              <a:buFont typeface="Bebas Neue"/>
              <a:buNone/>
              <a:defRPr sz="1000">
                <a:latin typeface="Bebas Neue"/>
                <a:ea typeface="Bebas Neue"/>
                <a:cs typeface="Bebas Neue"/>
                <a:sym typeface="Bebas Neue"/>
              </a:defRPr>
            </a:lvl6pPr>
            <a:lvl7pPr lvl="6" algn="r">
              <a:spcBef>
                <a:spcPts val="0"/>
              </a:spcBef>
              <a:spcAft>
                <a:spcPts val="0"/>
              </a:spcAft>
              <a:buSzPts val="1000"/>
              <a:buFont typeface="Bebas Neue"/>
              <a:buNone/>
              <a:defRPr sz="1000">
                <a:latin typeface="Bebas Neue"/>
                <a:ea typeface="Bebas Neue"/>
                <a:cs typeface="Bebas Neue"/>
                <a:sym typeface="Bebas Neue"/>
              </a:defRPr>
            </a:lvl7pPr>
            <a:lvl8pPr lvl="7" algn="r">
              <a:spcBef>
                <a:spcPts val="0"/>
              </a:spcBef>
              <a:spcAft>
                <a:spcPts val="0"/>
              </a:spcAft>
              <a:buSzPts val="1000"/>
              <a:buFont typeface="Bebas Neue"/>
              <a:buNone/>
              <a:defRPr sz="1000">
                <a:latin typeface="Bebas Neue"/>
                <a:ea typeface="Bebas Neue"/>
                <a:cs typeface="Bebas Neue"/>
                <a:sym typeface="Bebas Neue"/>
              </a:defRPr>
            </a:lvl8pPr>
            <a:lvl9pPr lvl="8" algn="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951" name="Google Shape;951;p146"/>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952"/>
        <p:cNvGrpSpPr/>
        <p:nvPr/>
      </p:nvGrpSpPr>
      <p:grpSpPr>
        <a:xfrm>
          <a:off x="0" y="0"/>
          <a:ext cx="0" cy="0"/>
          <a:chOff x="0" y="0"/>
          <a:chExt cx="0" cy="0"/>
        </a:xfrm>
      </p:grpSpPr>
      <p:sp>
        <p:nvSpPr>
          <p:cNvPr id="953" name="Google Shape;953;p147"/>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54" name="Google Shape;954;p147"/>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955" name="Google Shape;955;p147"/>
          <p:cNvSpPr>
            <a:spLocks noGrp="1"/>
          </p:cNvSpPr>
          <p:nvPr>
            <p:ph type="pic" idx="2"/>
          </p:nvPr>
        </p:nvSpPr>
        <p:spPr>
          <a:xfrm>
            <a:off x="708550" y="2671193"/>
            <a:ext cx="2207100" cy="2207100"/>
          </a:xfrm>
          <a:prstGeom prst="ellipse">
            <a:avLst/>
          </a:prstGeom>
          <a:noFill/>
          <a:ln>
            <a:noFill/>
          </a:ln>
        </p:spPr>
      </p:sp>
      <p:sp>
        <p:nvSpPr>
          <p:cNvPr id="956" name="Google Shape;956;p147"/>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957" name="Google Shape;957;p147"/>
          <p:cNvSpPr>
            <a:spLocks noGrp="1"/>
          </p:cNvSpPr>
          <p:nvPr>
            <p:ph type="pic" idx="3"/>
          </p:nvPr>
        </p:nvSpPr>
        <p:spPr>
          <a:xfrm>
            <a:off x="3477150" y="2671193"/>
            <a:ext cx="2207100" cy="2207100"/>
          </a:xfrm>
          <a:prstGeom prst="ellipse">
            <a:avLst/>
          </a:prstGeom>
          <a:noFill/>
          <a:ln>
            <a:noFill/>
          </a:ln>
        </p:spPr>
      </p:sp>
      <p:sp>
        <p:nvSpPr>
          <p:cNvPr id="958" name="Google Shape;958;p147"/>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959" name="Google Shape;959;p147"/>
          <p:cNvSpPr>
            <a:spLocks noGrp="1"/>
          </p:cNvSpPr>
          <p:nvPr>
            <p:ph type="pic" idx="4"/>
          </p:nvPr>
        </p:nvSpPr>
        <p:spPr>
          <a:xfrm>
            <a:off x="6228350" y="2671193"/>
            <a:ext cx="2207100" cy="2207100"/>
          </a:xfrm>
          <a:prstGeom prst="ellipse">
            <a:avLst/>
          </a:prstGeom>
          <a:noFill/>
          <a:ln>
            <a:noFill/>
          </a:ln>
        </p:spPr>
      </p:sp>
      <p:sp>
        <p:nvSpPr>
          <p:cNvPr id="960" name="Google Shape;960;p147"/>
          <p:cNvSpPr txBox="1">
            <a:spLocks noGrp="1"/>
          </p:cNvSpPr>
          <p:nvPr>
            <p:ph type="subTitle" idx="1"/>
          </p:nvPr>
        </p:nvSpPr>
        <p:spPr>
          <a:xfrm>
            <a:off x="5377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61" name="Google Shape;961;p147"/>
          <p:cNvSpPr txBox="1">
            <a:spLocks noGrp="1"/>
          </p:cNvSpPr>
          <p:nvPr>
            <p:ph type="subTitle" idx="5"/>
          </p:nvPr>
        </p:nvSpPr>
        <p:spPr>
          <a:xfrm>
            <a:off x="33063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62" name="Google Shape;962;p147"/>
          <p:cNvSpPr txBox="1">
            <a:spLocks noGrp="1"/>
          </p:cNvSpPr>
          <p:nvPr>
            <p:ph type="subTitle" idx="6"/>
          </p:nvPr>
        </p:nvSpPr>
        <p:spPr>
          <a:xfrm>
            <a:off x="60575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63" name="Google Shape;963;p147"/>
          <p:cNvSpPr txBox="1">
            <a:spLocks noGrp="1"/>
          </p:cNvSpPr>
          <p:nvPr>
            <p:ph type="subTitle" idx="7"/>
          </p:nvPr>
        </p:nvSpPr>
        <p:spPr>
          <a:xfrm>
            <a:off x="9755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964" name="Google Shape;964;p147"/>
          <p:cNvSpPr txBox="1">
            <a:spLocks noGrp="1"/>
          </p:cNvSpPr>
          <p:nvPr>
            <p:ph type="subTitle" idx="8"/>
          </p:nvPr>
        </p:nvSpPr>
        <p:spPr>
          <a:xfrm>
            <a:off x="9755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965" name="Google Shape;965;p147"/>
          <p:cNvSpPr txBox="1">
            <a:spLocks noGrp="1"/>
          </p:cNvSpPr>
          <p:nvPr>
            <p:ph type="subTitle" idx="9"/>
          </p:nvPr>
        </p:nvSpPr>
        <p:spPr>
          <a:xfrm>
            <a:off x="3744150" y="2162713"/>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966" name="Google Shape;966;p147"/>
          <p:cNvSpPr txBox="1">
            <a:spLocks noGrp="1"/>
          </p:cNvSpPr>
          <p:nvPr>
            <p:ph type="subTitle" idx="13"/>
          </p:nvPr>
        </p:nvSpPr>
        <p:spPr>
          <a:xfrm>
            <a:off x="3744150" y="2378838"/>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967" name="Google Shape;967;p147"/>
          <p:cNvSpPr txBox="1">
            <a:spLocks noGrp="1"/>
          </p:cNvSpPr>
          <p:nvPr>
            <p:ph type="subTitle" idx="14"/>
          </p:nvPr>
        </p:nvSpPr>
        <p:spPr>
          <a:xfrm>
            <a:off x="64953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968" name="Google Shape;968;p147"/>
          <p:cNvSpPr txBox="1">
            <a:spLocks noGrp="1"/>
          </p:cNvSpPr>
          <p:nvPr>
            <p:ph type="subTitle" idx="15"/>
          </p:nvPr>
        </p:nvSpPr>
        <p:spPr>
          <a:xfrm>
            <a:off x="64953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969" name="Google Shape;969;p147"/>
          <p:cNvSpPr txBox="1">
            <a:spLocks noGrp="1"/>
          </p:cNvSpPr>
          <p:nvPr>
            <p:ph type="subTitle" idx="1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970"/>
        <p:cNvGrpSpPr/>
        <p:nvPr/>
      </p:nvGrpSpPr>
      <p:grpSpPr>
        <a:xfrm>
          <a:off x="0" y="0"/>
          <a:ext cx="0" cy="0"/>
          <a:chOff x="0" y="0"/>
          <a:chExt cx="0" cy="0"/>
        </a:xfrm>
      </p:grpSpPr>
      <p:sp>
        <p:nvSpPr>
          <p:cNvPr id="971" name="Google Shape;971;p148"/>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72" name="Google Shape;972;p148"/>
          <p:cNvSpPr txBox="1">
            <a:spLocks noGrp="1"/>
          </p:cNvSpPr>
          <p:nvPr>
            <p:ph type="body" idx="1"/>
          </p:nvPr>
        </p:nvSpPr>
        <p:spPr>
          <a:xfrm>
            <a:off x="457200" y="1828800"/>
            <a:ext cx="5029200" cy="30036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973" name="Google Shape;973;p148"/>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spcBef>
                <a:spcPts val="10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974" name="Google Shape;974;p148"/>
          <p:cNvSpPr txBox="1">
            <a:spLocks noGrp="1"/>
          </p:cNvSpPr>
          <p:nvPr>
            <p:ph type="body" idx="2"/>
          </p:nvPr>
        </p:nvSpPr>
        <p:spPr>
          <a:xfrm>
            <a:off x="6629400" y="2116925"/>
            <a:ext cx="2057400" cy="1371600"/>
          </a:xfrm>
          <a:prstGeom prst="rect">
            <a:avLst/>
          </a:prstGeom>
        </p:spPr>
        <p:txBody>
          <a:bodyPr spcFirstLastPara="1" wrap="square" lIns="0" tIns="0" rIns="0" bIns="0" anchor="t" anchorCtr="0">
            <a:noAutofit/>
          </a:bodyPr>
          <a:lstStyle>
            <a:lvl1pPr marL="457200" lvl="0" indent="-311150">
              <a:spcBef>
                <a:spcPts val="1000"/>
              </a:spcBef>
              <a:spcAft>
                <a:spcPts val="0"/>
              </a:spcAft>
              <a:buClr>
                <a:schemeClr val="accent4"/>
              </a:buClr>
              <a:buSzPts val="1300"/>
              <a:buChar char="●"/>
              <a:defRPr sz="1300" b="1">
                <a:solidFill>
                  <a:schemeClr val="accent4"/>
                </a:solidFill>
              </a:defRPr>
            </a:lvl1pPr>
            <a:lvl2pPr marL="914400" lvl="1" indent="-317500">
              <a:spcBef>
                <a:spcPts val="1200"/>
              </a:spcBef>
              <a:spcAft>
                <a:spcPts val="0"/>
              </a:spcAft>
              <a:buClr>
                <a:schemeClr val="accent4"/>
              </a:buClr>
              <a:buSzPts val="1400"/>
              <a:buChar char="○"/>
              <a:defRPr b="1">
                <a:solidFill>
                  <a:schemeClr val="accent4"/>
                </a:solidFill>
              </a:defRPr>
            </a:lvl2pPr>
            <a:lvl3pPr marL="1371600" lvl="2" indent="-317500">
              <a:spcBef>
                <a:spcPts val="1000"/>
              </a:spcBef>
              <a:spcAft>
                <a:spcPts val="0"/>
              </a:spcAft>
              <a:buClr>
                <a:schemeClr val="accent4"/>
              </a:buClr>
              <a:buSzPts val="1400"/>
              <a:buChar char="■"/>
              <a:defRPr b="1">
                <a:solidFill>
                  <a:schemeClr val="accent4"/>
                </a:solidFill>
              </a:defRPr>
            </a:lvl3pPr>
            <a:lvl4pPr marL="1828800" lvl="3" indent="-311150">
              <a:spcBef>
                <a:spcPts val="1000"/>
              </a:spcBef>
              <a:spcAft>
                <a:spcPts val="0"/>
              </a:spcAft>
              <a:buClr>
                <a:schemeClr val="accent4"/>
              </a:buClr>
              <a:buSzPts val="1300"/>
              <a:buChar char="●"/>
              <a:defRPr sz="1300" b="1">
                <a:solidFill>
                  <a:schemeClr val="accent4"/>
                </a:solidFill>
              </a:defRPr>
            </a:lvl4pPr>
            <a:lvl5pPr marL="2286000" lvl="4" indent="-311150">
              <a:spcBef>
                <a:spcPts val="1000"/>
              </a:spcBef>
              <a:spcAft>
                <a:spcPts val="0"/>
              </a:spcAft>
              <a:buClr>
                <a:schemeClr val="accent4"/>
              </a:buClr>
              <a:buSzPts val="1300"/>
              <a:buChar char="○"/>
              <a:defRPr sz="1300" b="1">
                <a:solidFill>
                  <a:schemeClr val="accent4"/>
                </a:solidFill>
              </a:defRPr>
            </a:lvl5pPr>
            <a:lvl6pPr marL="2743200" lvl="5" indent="-311150">
              <a:spcBef>
                <a:spcPts val="1000"/>
              </a:spcBef>
              <a:spcAft>
                <a:spcPts val="0"/>
              </a:spcAft>
              <a:buClr>
                <a:schemeClr val="accent4"/>
              </a:buClr>
              <a:buSzPts val="1300"/>
              <a:buChar char="■"/>
              <a:defRPr sz="1300" b="1">
                <a:solidFill>
                  <a:schemeClr val="accent4"/>
                </a:solidFill>
              </a:defRPr>
            </a:lvl6pPr>
            <a:lvl7pPr marL="3200400" lvl="6" indent="-311150">
              <a:spcBef>
                <a:spcPts val="1000"/>
              </a:spcBef>
              <a:spcAft>
                <a:spcPts val="0"/>
              </a:spcAft>
              <a:buClr>
                <a:schemeClr val="accent4"/>
              </a:buClr>
              <a:buSzPts val="1300"/>
              <a:buChar char="●"/>
              <a:defRPr sz="1300" b="1">
                <a:solidFill>
                  <a:schemeClr val="accent4"/>
                </a:solidFill>
              </a:defRPr>
            </a:lvl7pPr>
            <a:lvl8pPr marL="3657600" lvl="7" indent="-311150">
              <a:spcBef>
                <a:spcPts val="1000"/>
              </a:spcBef>
              <a:spcAft>
                <a:spcPts val="0"/>
              </a:spcAft>
              <a:buClr>
                <a:schemeClr val="accent4"/>
              </a:buClr>
              <a:buSzPts val="1300"/>
              <a:buChar char="○"/>
              <a:defRPr sz="1300" b="1">
                <a:solidFill>
                  <a:schemeClr val="accent4"/>
                </a:solidFill>
              </a:defRPr>
            </a:lvl8pPr>
            <a:lvl9pPr marL="4114800" lvl="8" indent="-311150">
              <a:spcBef>
                <a:spcPts val="1000"/>
              </a:spcBef>
              <a:spcAft>
                <a:spcPts val="0"/>
              </a:spcAft>
              <a:buClr>
                <a:schemeClr val="accent4"/>
              </a:buClr>
              <a:buSzPts val="1300"/>
              <a:buChar char="■"/>
              <a:defRPr sz="1300" b="1">
                <a:solidFill>
                  <a:schemeClr val="accent4"/>
                </a:solidFill>
              </a:defRPr>
            </a:lvl9pPr>
          </a:lstStyle>
          <a:p>
            <a:endParaRPr/>
          </a:p>
        </p:txBody>
      </p:sp>
      <p:sp>
        <p:nvSpPr>
          <p:cNvPr id="975" name="Google Shape;975;p148"/>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6" name="Google Shape;976;p148"/>
          <p:cNvSpPr txBox="1">
            <a:spLocks noGrp="1"/>
          </p:cNvSpPr>
          <p:nvPr>
            <p:ph type="title" idx="4"/>
          </p:nvPr>
        </p:nvSpPr>
        <p:spPr>
          <a:xfrm>
            <a:off x="457200" y="685800"/>
            <a:ext cx="50292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977"/>
        <p:cNvGrpSpPr/>
        <p:nvPr/>
      </p:nvGrpSpPr>
      <p:grpSpPr>
        <a:xfrm>
          <a:off x="0" y="0"/>
          <a:ext cx="0" cy="0"/>
          <a:chOff x="0" y="0"/>
          <a:chExt cx="0" cy="0"/>
        </a:xfrm>
      </p:grpSpPr>
      <p:sp>
        <p:nvSpPr>
          <p:cNvPr id="978" name="Google Shape;978;p149"/>
          <p:cNvSpPr/>
          <p:nvPr/>
        </p:nvSpPr>
        <p:spPr>
          <a:xfrm rot="113">
            <a:off x="-11350"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79" name="Google Shape;979;p149"/>
          <p:cNvSpPr>
            <a:spLocks noGrp="1"/>
          </p:cNvSpPr>
          <p:nvPr>
            <p:ph type="pic" idx="2"/>
          </p:nvPr>
        </p:nvSpPr>
        <p:spPr>
          <a:xfrm>
            <a:off x="457200" y="2505575"/>
            <a:ext cx="3429000" cy="2637900"/>
          </a:xfrm>
          <a:prstGeom prst="rect">
            <a:avLst/>
          </a:prstGeom>
          <a:noFill/>
          <a:ln>
            <a:noFill/>
          </a:ln>
        </p:spPr>
      </p:sp>
      <p:sp>
        <p:nvSpPr>
          <p:cNvPr id="980" name="Google Shape;980;p149"/>
          <p:cNvSpPr txBox="1">
            <a:spLocks noGrp="1"/>
          </p:cNvSpPr>
          <p:nvPr>
            <p:ph type="body" idx="1"/>
          </p:nvPr>
        </p:nvSpPr>
        <p:spPr>
          <a:xfrm>
            <a:off x="4572000" y="457200"/>
            <a:ext cx="3657600" cy="2241300"/>
          </a:xfrm>
          <a:prstGeom prst="rect">
            <a:avLst/>
          </a:prstGeom>
        </p:spPr>
        <p:txBody>
          <a:bodyPr spcFirstLastPara="1" wrap="square" lIns="0" tIns="0" rIns="0" bIns="0" anchor="t" anchorCtr="0">
            <a:noAutofit/>
          </a:bodyPr>
          <a:lstStyle>
            <a:lvl1pPr marL="457200" lvl="0" indent="-304800">
              <a:spcBef>
                <a:spcPts val="1000"/>
              </a:spcBef>
              <a:spcAft>
                <a:spcPts val="0"/>
              </a:spcAft>
              <a:buSzPts val="1200"/>
              <a:buChar char="●"/>
              <a:defRPr sz="12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981" name="Google Shape;981;p149"/>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2" name="Google Shape;982;p149"/>
          <p:cNvSpPr txBox="1">
            <a:spLocks noGrp="1"/>
          </p:cNvSpPr>
          <p:nvPr>
            <p:ph type="title"/>
          </p:nvPr>
        </p:nvSpPr>
        <p:spPr>
          <a:xfrm>
            <a:off x="457200" y="685800"/>
            <a:ext cx="3886200" cy="5910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983"/>
        <p:cNvGrpSpPr/>
        <p:nvPr/>
      </p:nvGrpSpPr>
      <p:grpSpPr>
        <a:xfrm>
          <a:off x="0" y="0"/>
          <a:ext cx="0" cy="0"/>
          <a:chOff x="0" y="0"/>
          <a:chExt cx="0" cy="0"/>
        </a:xfrm>
      </p:grpSpPr>
      <p:sp>
        <p:nvSpPr>
          <p:cNvPr id="984" name="Google Shape;984;p150"/>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85" name="Google Shape;985;p150"/>
          <p:cNvSpPr txBox="1">
            <a:spLocks noGrp="1"/>
          </p:cNvSpPr>
          <p:nvPr>
            <p:ph type="title"/>
          </p:nvPr>
        </p:nvSpPr>
        <p:spPr>
          <a:xfrm>
            <a:off x="457200" y="685800"/>
            <a:ext cx="2743200" cy="41148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spcBef>
                <a:spcPts val="10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986" name="Google Shape;986;p150"/>
          <p:cNvSpPr>
            <a:spLocks noGrp="1"/>
          </p:cNvSpPr>
          <p:nvPr>
            <p:ph type="pic" idx="2"/>
          </p:nvPr>
        </p:nvSpPr>
        <p:spPr>
          <a:xfrm>
            <a:off x="3657600" y="641200"/>
            <a:ext cx="2514600" cy="4502100"/>
          </a:xfrm>
          <a:prstGeom prst="rect">
            <a:avLst/>
          </a:prstGeom>
          <a:noFill/>
          <a:ln>
            <a:noFill/>
          </a:ln>
        </p:spPr>
      </p:sp>
      <p:sp>
        <p:nvSpPr>
          <p:cNvPr id="987" name="Google Shape;987;p15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spcBef>
                <a:spcPts val="0"/>
              </a:spcBef>
              <a:spcAft>
                <a:spcPts val="0"/>
              </a:spcAft>
              <a:buClr>
                <a:srgbClr val="BFDFE0"/>
              </a:buClr>
              <a:buSzPts val="1400"/>
              <a:buNone/>
              <a:defRPr>
                <a:solidFill>
                  <a:srgbClr val="BFDFE0"/>
                </a:solidFill>
              </a:defRPr>
            </a:lvl2pPr>
            <a:lvl3pPr lvl="2">
              <a:spcBef>
                <a:spcPts val="0"/>
              </a:spcBef>
              <a:spcAft>
                <a:spcPts val="0"/>
              </a:spcAft>
              <a:buClr>
                <a:srgbClr val="BFDFE0"/>
              </a:buClr>
              <a:buSzPts val="1400"/>
              <a:buNone/>
              <a:defRPr>
                <a:solidFill>
                  <a:srgbClr val="BFDFE0"/>
                </a:solidFill>
              </a:defRPr>
            </a:lvl3pPr>
            <a:lvl4pPr lvl="3">
              <a:spcBef>
                <a:spcPts val="0"/>
              </a:spcBef>
              <a:spcAft>
                <a:spcPts val="0"/>
              </a:spcAft>
              <a:buClr>
                <a:srgbClr val="BFDFE0"/>
              </a:buClr>
              <a:buSzPts val="1400"/>
              <a:buNone/>
              <a:defRPr>
                <a:solidFill>
                  <a:srgbClr val="BFDFE0"/>
                </a:solidFill>
              </a:defRPr>
            </a:lvl4pPr>
            <a:lvl5pPr lvl="4">
              <a:spcBef>
                <a:spcPts val="0"/>
              </a:spcBef>
              <a:spcAft>
                <a:spcPts val="0"/>
              </a:spcAft>
              <a:buClr>
                <a:srgbClr val="BFDFE0"/>
              </a:buClr>
              <a:buSzPts val="1400"/>
              <a:buNone/>
              <a:defRPr>
                <a:solidFill>
                  <a:srgbClr val="BFDFE0"/>
                </a:solidFill>
              </a:defRPr>
            </a:lvl5pPr>
            <a:lvl6pPr lvl="5">
              <a:spcBef>
                <a:spcPts val="0"/>
              </a:spcBef>
              <a:spcAft>
                <a:spcPts val="0"/>
              </a:spcAft>
              <a:buClr>
                <a:srgbClr val="BFDFE0"/>
              </a:buClr>
              <a:buSzPts val="1400"/>
              <a:buNone/>
              <a:defRPr>
                <a:solidFill>
                  <a:srgbClr val="BFDFE0"/>
                </a:solidFill>
              </a:defRPr>
            </a:lvl6pPr>
            <a:lvl7pPr lvl="6">
              <a:spcBef>
                <a:spcPts val="0"/>
              </a:spcBef>
              <a:spcAft>
                <a:spcPts val="0"/>
              </a:spcAft>
              <a:buClr>
                <a:srgbClr val="BFDFE0"/>
              </a:buClr>
              <a:buSzPts val="1400"/>
              <a:buNone/>
              <a:defRPr>
                <a:solidFill>
                  <a:srgbClr val="BFDFE0"/>
                </a:solidFill>
              </a:defRPr>
            </a:lvl7pPr>
            <a:lvl8pPr lvl="7">
              <a:spcBef>
                <a:spcPts val="0"/>
              </a:spcBef>
              <a:spcAft>
                <a:spcPts val="0"/>
              </a:spcAft>
              <a:buClr>
                <a:srgbClr val="BFDFE0"/>
              </a:buClr>
              <a:buSzPts val="1400"/>
              <a:buNone/>
              <a:defRPr>
                <a:solidFill>
                  <a:srgbClr val="BFDFE0"/>
                </a:solidFill>
              </a:defRPr>
            </a:lvl8pPr>
            <a:lvl9pPr lvl="8">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988"/>
        <p:cNvGrpSpPr/>
        <p:nvPr/>
      </p:nvGrpSpPr>
      <p:grpSpPr>
        <a:xfrm>
          <a:off x="0" y="0"/>
          <a:ext cx="0" cy="0"/>
          <a:chOff x="0" y="0"/>
          <a:chExt cx="0" cy="0"/>
        </a:xfrm>
      </p:grpSpPr>
      <p:sp>
        <p:nvSpPr>
          <p:cNvPr id="989" name="Google Shape;989;p151"/>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990" name="Google Shape;990;p151"/>
          <p:cNvSpPr txBox="1">
            <a:spLocks noGrp="1"/>
          </p:cNvSpPr>
          <p:nvPr>
            <p:ph type="title"/>
          </p:nvPr>
        </p:nvSpPr>
        <p:spPr>
          <a:xfrm>
            <a:off x="4800425" y="937550"/>
            <a:ext cx="4114800" cy="11193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991" name="Google Shape;991;p151"/>
          <p:cNvSpPr txBox="1">
            <a:spLocks noGrp="1"/>
          </p:cNvSpPr>
          <p:nvPr>
            <p:ph type="body" idx="1"/>
          </p:nvPr>
        </p:nvSpPr>
        <p:spPr>
          <a:xfrm>
            <a:off x="4800425" y="2131925"/>
            <a:ext cx="3657600" cy="21045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
        <p:nvSpPr>
          <p:cNvPr id="992" name="Google Shape;992;p151"/>
          <p:cNvSpPr txBox="1">
            <a:spLocks noGrp="1"/>
          </p:cNvSpPr>
          <p:nvPr>
            <p:ph type="title" idx="2"/>
          </p:nvPr>
        </p:nvSpPr>
        <p:spPr>
          <a:xfrm>
            <a:off x="0" y="937550"/>
            <a:ext cx="4343400" cy="10113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993" name="Google Shape;993;p151"/>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994"/>
        <p:cNvGrpSpPr/>
        <p:nvPr/>
      </p:nvGrpSpPr>
      <p:grpSpPr>
        <a:xfrm>
          <a:off x="0" y="0"/>
          <a:ext cx="0" cy="0"/>
          <a:chOff x="0" y="0"/>
          <a:chExt cx="0" cy="0"/>
        </a:xfrm>
      </p:grpSpPr>
      <p:sp>
        <p:nvSpPr>
          <p:cNvPr id="995" name="Google Shape;995;p152"/>
          <p:cNvSpPr txBox="1">
            <a:spLocks noGrp="1"/>
          </p:cNvSpPr>
          <p:nvPr>
            <p:ph type="title"/>
          </p:nvPr>
        </p:nvSpPr>
        <p:spPr>
          <a:xfrm>
            <a:off x="457200" y="1143000"/>
            <a:ext cx="4114800" cy="24267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996" name="Google Shape;996;p15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997" name="Google Shape;997;p152"/>
          <p:cNvSpPr txBox="1">
            <a:spLocks noGrp="1"/>
          </p:cNvSpPr>
          <p:nvPr>
            <p:ph type="subTitle" idx="2"/>
          </p:nvPr>
        </p:nvSpPr>
        <p:spPr>
          <a:xfrm>
            <a:off x="5029200" y="1219200"/>
            <a:ext cx="3200400" cy="2350500"/>
          </a:xfrm>
          <a:prstGeom prst="rect">
            <a:avLst/>
          </a:prstGeom>
        </p:spPr>
        <p:txBody>
          <a:bodyPr spcFirstLastPara="1" wrap="square" lIns="0" tIns="0" rIns="0" bIns="0" anchor="t" anchorCtr="0">
            <a:noAutofit/>
          </a:bodyPr>
          <a:lstStyle>
            <a:lvl1pPr lvl="0">
              <a:spcBef>
                <a:spcPts val="0"/>
              </a:spcBef>
              <a:spcAft>
                <a:spcPts val="0"/>
              </a:spcAft>
              <a:buSzPts val="1400"/>
              <a:buNone/>
              <a:defRPr sz="1400"/>
            </a:lvl1pPr>
            <a:lvl2pPr lvl="1">
              <a:spcBef>
                <a:spcPts val="9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98" name="Google Shape;998;p152"/>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999"/>
        <p:cNvGrpSpPr/>
        <p:nvPr/>
      </p:nvGrpSpPr>
      <p:grpSpPr>
        <a:xfrm>
          <a:off x="0" y="0"/>
          <a:ext cx="0" cy="0"/>
          <a:chOff x="0" y="0"/>
          <a:chExt cx="0" cy="0"/>
        </a:xfrm>
      </p:grpSpPr>
      <p:sp>
        <p:nvSpPr>
          <p:cNvPr id="1000" name="Google Shape;1000;p153"/>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01" name="Google Shape;1001;p153"/>
          <p:cNvSpPr txBox="1">
            <a:spLocks noGrp="1"/>
          </p:cNvSpPr>
          <p:nvPr>
            <p:ph type="title"/>
          </p:nvPr>
        </p:nvSpPr>
        <p:spPr>
          <a:xfrm>
            <a:off x="2379475" y="1653950"/>
            <a:ext cx="3070500" cy="28368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1002" name="Google Shape;1002;p15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003" name="Google Shape;1003;p153"/>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04" name="Google Shape;1004;p153"/>
          <p:cNvSpPr txBox="1">
            <a:spLocks noGrp="1"/>
          </p:cNvSpPr>
          <p:nvPr>
            <p:ph type="title" idx="2"/>
          </p:nvPr>
        </p:nvSpPr>
        <p:spPr>
          <a:xfrm>
            <a:off x="5898450" y="1653850"/>
            <a:ext cx="2514600" cy="28368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1005" name="Google Shape;1005;p153"/>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6" name="Google Shape;1006;p153" title="250331_CI_2025-Slides_assets_Logo mark.png"/>
          <p:cNvPicPr preferRelativeResize="0"/>
          <p:nvPr/>
        </p:nvPicPr>
        <p:blipFill>
          <a:blip r:embed="rId2">
            <a:alphaModFix/>
          </a:blip>
          <a:stretch>
            <a:fillRect/>
          </a:stretch>
        </p:blipFill>
        <p:spPr>
          <a:xfrm>
            <a:off x="8676868" y="71064"/>
            <a:ext cx="314269" cy="366375"/>
          </a:xfrm>
          <a:prstGeom prst="rect">
            <a:avLst/>
          </a:prstGeom>
          <a:noFill/>
          <a:ln>
            <a:noFill/>
          </a:ln>
        </p:spPr>
      </p:pic>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1007"/>
        <p:cNvGrpSpPr/>
        <p:nvPr/>
      </p:nvGrpSpPr>
      <p:grpSpPr>
        <a:xfrm>
          <a:off x="0" y="0"/>
          <a:ext cx="0" cy="0"/>
          <a:chOff x="0" y="0"/>
          <a:chExt cx="0" cy="0"/>
        </a:xfrm>
      </p:grpSpPr>
      <p:sp>
        <p:nvSpPr>
          <p:cNvPr id="1008" name="Google Shape;1008;p154"/>
          <p:cNvSpPr txBox="1">
            <a:spLocks noGrp="1"/>
          </p:cNvSpPr>
          <p:nvPr>
            <p:ph type="title"/>
          </p:nvPr>
        </p:nvSpPr>
        <p:spPr>
          <a:xfrm>
            <a:off x="457200" y="1193750"/>
            <a:ext cx="4572000" cy="3200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6000"/>
              <a:buNone/>
              <a:defRPr sz="6000">
                <a:solidFill>
                  <a:srgbClr val="BFDFE0"/>
                </a:solidFill>
              </a:defRPr>
            </a:lvl2pPr>
            <a:lvl3pPr lvl="2" algn="r">
              <a:spcBef>
                <a:spcPts val="0"/>
              </a:spcBef>
              <a:spcAft>
                <a:spcPts val="0"/>
              </a:spcAft>
              <a:buClr>
                <a:srgbClr val="BFDFE0"/>
              </a:buClr>
              <a:buSzPts val="6000"/>
              <a:buNone/>
              <a:defRPr sz="6000">
                <a:solidFill>
                  <a:srgbClr val="BFDFE0"/>
                </a:solidFill>
              </a:defRPr>
            </a:lvl3pPr>
            <a:lvl4pPr lvl="3" algn="r">
              <a:spcBef>
                <a:spcPts val="0"/>
              </a:spcBef>
              <a:spcAft>
                <a:spcPts val="0"/>
              </a:spcAft>
              <a:buClr>
                <a:srgbClr val="BFDFE0"/>
              </a:buClr>
              <a:buSzPts val="6000"/>
              <a:buNone/>
              <a:defRPr sz="6000">
                <a:solidFill>
                  <a:srgbClr val="BFDFE0"/>
                </a:solidFill>
              </a:defRPr>
            </a:lvl4pPr>
            <a:lvl5pPr lvl="4" algn="r">
              <a:spcBef>
                <a:spcPts val="0"/>
              </a:spcBef>
              <a:spcAft>
                <a:spcPts val="0"/>
              </a:spcAft>
              <a:buClr>
                <a:srgbClr val="BFDFE0"/>
              </a:buClr>
              <a:buSzPts val="6000"/>
              <a:buNone/>
              <a:defRPr sz="6000">
                <a:solidFill>
                  <a:srgbClr val="BFDFE0"/>
                </a:solidFill>
              </a:defRPr>
            </a:lvl5pPr>
            <a:lvl6pPr lvl="5" algn="r">
              <a:spcBef>
                <a:spcPts val="0"/>
              </a:spcBef>
              <a:spcAft>
                <a:spcPts val="0"/>
              </a:spcAft>
              <a:buClr>
                <a:srgbClr val="BFDFE0"/>
              </a:buClr>
              <a:buSzPts val="6000"/>
              <a:buNone/>
              <a:defRPr sz="6000">
                <a:solidFill>
                  <a:srgbClr val="BFDFE0"/>
                </a:solidFill>
              </a:defRPr>
            </a:lvl6pPr>
            <a:lvl7pPr lvl="6" algn="r">
              <a:spcBef>
                <a:spcPts val="0"/>
              </a:spcBef>
              <a:spcAft>
                <a:spcPts val="0"/>
              </a:spcAft>
              <a:buClr>
                <a:srgbClr val="BFDFE0"/>
              </a:buClr>
              <a:buSzPts val="6000"/>
              <a:buNone/>
              <a:defRPr sz="6000">
                <a:solidFill>
                  <a:srgbClr val="BFDFE0"/>
                </a:solidFill>
              </a:defRPr>
            </a:lvl7pPr>
            <a:lvl8pPr lvl="7" algn="r">
              <a:spcBef>
                <a:spcPts val="0"/>
              </a:spcBef>
              <a:spcAft>
                <a:spcPts val="0"/>
              </a:spcAft>
              <a:buClr>
                <a:srgbClr val="BFDFE0"/>
              </a:buClr>
              <a:buSzPts val="6000"/>
              <a:buNone/>
              <a:defRPr sz="6000">
                <a:solidFill>
                  <a:srgbClr val="BFDFE0"/>
                </a:solidFill>
              </a:defRPr>
            </a:lvl8pPr>
            <a:lvl9pPr lvl="8" algn="r">
              <a:spcBef>
                <a:spcPts val="0"/>
              </a:spcBef>
              <a:spcAft>
                <a:spcPts val="0"/>
              </a:spcAft>
              <a:buClr>
                <a:srgbClr val="BFDFE0"/>
              </a:buClr>
              <a:buSzPts val="6000"/>
              <a:buNone/>
              <a:defRPr sz="6000">
                <a:solidFill>
                  <a:srgbClr val="BFDFE0"/>
                </a:solidFill>
              </a:defRPr>
            </a:lvl9pPr>
          </a:lstStyle>
          <a:p>
            <a:endParaRPr/>
          </a:p>
        </p:txBody>
      </p:sp>
      <p:sp>
        <p:nvSpPr>
          <p:cNvPr id="1009" name="Google Shape;1009;p15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3"/>
        <p:cNvGrpSpPr/>
        <p:nvPr/>
      </p:nvGrpSpPr>
      <p:grpSpPr>
        <a:xfrm>
          <a:off x="0" y="0"/>
          <a:ext cx="0" cy="0"/>
          <a:chOff x="0" y="0"/>
          <a:chExt cx="0" cy="0"/>
        </a:xfrm>
      </p:grpSpPr>
      <p:sp>
        <p:nvSpPr>
          <p:cNvPr id="64" name="Google Shape;64;p17"/>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5" name="Google Shape;65;p17"/>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a:spcBef>
                <a:spcPts val="0"/>
              </a:spcBef>
              <a:spcAft>
                <a:spcPts val="0"/>
              </a:spcAft>
              <a:buSzPts val="1100"/>
              <a:buNone/>
              <a:defRPr sz="1400">
                <a:solidFill>
                  <a:schemeClr val="dk1"/>
                </a:solidFill>
                <a:latin typeface="Calibri"/>
                <a:ea typeface="Calibri"/>
                <a:cs typeface="Calibri"/>
                <a:sym typeface="Calibri"/>
              </a:defRPr>
            </a:lvl1pPr>
            <a:lvl2pPr marR="0" lvl="1" algn="l">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6" name="Google Shape;66;p17"/>
          <p:cNvSpPr txBox="1">
            <a:spLocks noGrp="1"/>
          </p:cNvSpPr>
          <p:nvPr>
            <p:ph type="sldNum" idx="12"/>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L="0" marR="0" lvl="0" indent="0" algn="l">
              <a:spcBef>
                <a:spcPts val="0"/>
              </a:spcBef>
              <a:buNone/>
              <a:defRPr sz="1400">
                <a:solidFill>
                  <a:schemeClr val="dk1"/>
                </a:solidFill>
                <a:latin typeface="Calibri"/>
                <a:ea typeface="Calibri"/>
                <a:cs typeface="Calibri"/>
                <a:sym typeface="Calibri"/>
              </a:defRPr>
            </a:lvl1pPr>
            <a:lvl2pPr marL="0" marR="0" lvl="1" indent="0" algn="l">
              <a:spcBef>
                <a:spcPts val="0"/>
              </a:spcBef>
              <a:buNone/>
              <a:defRPr sz="1400">
                <a:solidFill>
                  <a:schemeClr val="dk1"/>
                </a:solidFill>
                <a:latin typeface="Calibri"/>
                <a:ea typeface="Calibri"/>
                <a:cs typeface="Calibri"/>
                <a:sym typeface="Calibri"/>
              </a:defRPr>
            </a:lvl2pPr>
            <a:lvl3pPr marL="0" marR="0" lvl="2" indent="0" algn="l">
              <a:spcBef>
                <a:spcPts val="0"/>
              </a:spcBef>
              <a:buNone/>
              <a:defRPr sz="1400">
                <a:solidFill>
                  <a:schemeClr val="dk1"/>
                </a:solidFill>
                <a:latin typeface="Calibri"/>
                <a:ea typeface="Calibri"/>
                <a:cs typeface="Calibri"/>
                <a:sym typeface="Calibri"/>
              </a:defRPr>
            </a:lvl3pPr>
            <a:lvl4pPr marL="0" marR="0" lvl="3" indent="0" algn="l">
              <a:spcBef>
                <a:spcPts val="0"/>
              </a:spcBef>
              <a:buNone/>
              <a:defRPr sz="1400">
                <a:solidFill>
                  <a:schemeClr val="dk1"/>
                </a:solidFill>
                <a:latin typeface="Calibri"/>
                <a:ea typeface="Calibri"/>
                <a:cs typeface="Calibri"/>
                <a:sym typeface="Calibri"/>
              </a:defRPr>
            </a:lvl4pPr>
            <a:lvl5pPr marL="0" marR="0" lvl="4" indent="0" algn="l">
              <a:spcBef>
                <a:spcPts val="0"/>
              </a:spcBef>
              <a:buNone/>
              <a:defRPr sz="1400">
                <a:solidFill>
                  <a:schemeClr val="dk1"/>
                </a:solidFill>
                <a:latin typeface="Calibri"/>
                <a:ea typeface="Calibri"/>
                <a:cs typeface="Calibri"/>
                <a:sym typeface="Calibri"/>
              </a:defRPr>
            </a:lvl5pPr>
            <a:lvl6pPr marL="0" marR="0" lvl="5" indent="0" algn="l">
              <a:spcBef>
                <a:spcPts val="0"/>
              </a:spcBef>
              <a:buNone/>
              <a:defRPr sz="1400">
                <a:solidFill>
                  <a:schemeClr val="dk1"/>
                </a:solidFill>
                <a:latin typeface="Calibri"/>
                <a:ea typeface="Calibri"/>
                <a:cs typeface="Calibri"/>
                <a:sym typeface="Calibri"/>
              </a:defRPr>
            </a:lvl6pPr>
            <a:lvl7pPr marL="0" marR="0" lvl="6" indent="0" algn="l">
              <a:spcBef>
                <a:spcPts val="0"/>
              </a:spcBef>
              <a:buNone/>
              <a:defRPr sz="1400">
                <a:solidFill>
                  <a:schemeClr val="dk1"/>
                </a:solidFill>
                <a:latin typeface="Calibri"/>
                <a:ea typeface="Calibri"/>
                <a:cs typeface="Calibri"/>
                <a:sym typeface="Calibri"/>
              </a:defRPr>
            </a:lvl7pPr>
            <a:lvl8pPr marL="0" marR="0" lvl="7" indent="0" algn="l">
              <a:spcBef>
                <a:spcPts val="0"/>
              </a:spcBef>
              <a:buNone/>
              <a:defRPr sz="1400">
                <a:solidFill>
                  <a:schemeClr val="dk1"/>
                </a:solidFill>
                <a:latin typeface="Calibri"/>
                <a:ea typeface="Calibri"/>
                <a:cs typeface="Calibri"/>
                <a:sym typeface="Calibri"/>
              </a:defRPr>
            </a:lvl8pPr>
            <a:lvl9pPr marL="0" marR="0" lvl="8" indent="0" algn="l">
              <a:spcBef>
                <a:spcPts val="0"/>
              </a:spcBef>
              <a:buNone/>
              <a:defRPr sz="14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1010"/>
        <p:cNvGrpSpPr/>
        <p:nvPr/>
      </p:nvGrpSpPr>
      <p:grpSpPr>
        <a:xfrm>
          <a:off x="0" y="0"/>
          <a:ext cx="0" cy="0"/>
          <a:chOff x="0" y="0"/>
          <a:chExt cx="0" cy="0"/>
        </a:xfrm>
      </p:grpSpPr>
      <p:pic>
        <p:nvPicPr>
          <p:cNvPr id="1011" name="Google Shape;1011;p155" title="map_blue.png"/>
          <p:cNvPicPr preferRelativeResize="0"/>
          <p:nvPr/>
        </p:nvPicPr>
        <p:blipFill>
          <a:blip r:embed="rId2">
            <a:alphaModFix/>
          </a:blip>
          <a:stretch>
            <a:fillRect/>
          </a:stretch>
        </p:blipFill>
        <p:spPr>
          <a:xfrm>
            <a:off x="2628212" y="1228800"/>
            <a:ext cx="6360489" cy="3130551"/>
          </a:xfrm>
          <a:prstGeom prst="rect">
            <a:avLst/>
          </a:prstGeom>
          <a:noFill/>
          <a:ln>
            <a:noFill/>
          </a:ln>
        </p:spPr>
      </p:pic>
      <p:sp>
        <p:nvSpPr>
          <p:cNvPr id="1012" name="Google Shape;1012;p155"/>
          <p:cNvSpPr txBox="1">
            <a:spLocks noGrp="1"/>
          </p:cNvSpPr>
          <p:nvPr>
            <p:ph type="title"/>
          </p:nvPr>
        </p:nvSpPr>
        <p:spPr>
          <a:xfrm>
            <a:off x="457192" y="1186300"/>
            <a:ext cx="3429000" cy="1805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3600"/>
              <a:buNone/>
              <a:defRPr sz="3600">
                <a:solidFill>
                  <a:srgbClr val="BFDFE0"/>
                </a:solidFill>
              </a:defRPr>
            </a:lvl2pPr>
            <a:lvl3pPr lvl="2" algn="r">
              <a:spcBef>
                <a:spcPts val="0"/>
              </a:spcBef>
              <a:spcAft>
                <a:spcPts val="0"/>
              </a:spcAft>
              <a:buClr>
                <a:srgbClr val="BFDFE0"/>
              </a:buClr>
              <a:buSzPts val="3600"/>
              <a:buNone/>
              <a:defRPr sz="3600">
                <a:solidFill>
                  <a:srgbClr val="BFDFE0"/>
                </a:solidFill>
              </a:defRPr>
            </a:lvl3pPr>
            <a:lvl4pPr lvl="3" algn="r">
              <a:spcBef>
                <a:spcPts val="0"/>
              </a:spcBef>
              <a:spcAft>
                <a:spcPts val="0"/>
              </a:spcAft>
              <a:buClr>
                <a:srgbClr val="BFDFE0"/>
              </a:buClr>
              <a:buSzPts val="3600"/>
              <a:buNone/>
              <a:defRPr sz="3600">
                <a:solidFill>
                  <a:srgbClr val="BFDFE0"/>
                </a:solidFill>
              </a:defRPr>
            </a:lvl4pPr>
            <a:lvl5pPr lvl="4" algn="r">
              <a:spcBef>
                <a:spcPts val="0"/>
              </a:spcBef>
              <a:spcAft>
                <a:spcPts val="0"/>
              </a:spcAft>
              <a:buClr>
                <a:srgbClr val="BFDFE0"/>
              </a:buClr>
              <a:buSzPts val="3600"/>
              <a:buNone/>
              <a:defRPr sz="3600">
                <a:solidFill>
                  <a:srgbClr val="BFDFE0"/>
                </a:solidFill>
              </a:defRPr>
            </a:lvl5pPr>
            <a:lvl6pPr lvl="5" algn="r">
              <a:spcBef>
                <a:spcPts val="0"/>
              </a:spcBef>
              <a:spcAft>
                <a:spcPts val="0"/>
              </a:spcAft>
              <a:buClr>
                <a:srgbClr val="BFDFE0"/>
              </a:buClr>
              <a:buSzPts val="3600"/>
              <a:buNone/>
              <a:defRPr sz="3600">
                <a:solidFill>
                  <a:srgbClr val="BFDFE0"/>
                </a:solidFill>
              </a:defRPr>
            </a:lvl6pPr>
            <a:lvl7pPr lvl="6" algn="r">
              <a:spcBef>
                <a:spcPts val="0"/>
              </a:spcBef>
              <a:spcAft>
                <a:spcPts val="0"/>
              </a:spcAft>
              <a:buClr>
                <a:srgbClr val="BFDFE0"/>
              </a:buClr>
              <a:buSzPts val="3600"/>
              <a:buNone/>
              <a:defRPr sz="3600">
                <a:solidFill>
                  <a:srgbClr val="BFDFE0"/>
                </a:solidFill>
              </a:defRPr>
            </a:lvl7pPr>
            <a:lvl8pPr lvl="7" algn="r">
              <a:spcBef>
                <a:spcPts val="0"/>
              </a:spcBef>
              <a:spcAft>
                <a:spcPts val="0"/>
              </a:spcAft>
              <a:buClr>
                <a:srgbClr val="BFDFE0"/>
              </a:buClr>
              <a:buSzPts val="3600"/>
              <a:buNone/>
              <a:defRPr sz="3600">
                <a:solidFill>
                  <a:srgbClr val="BFDFE0"/>
                </a:solidFill>
              </a:defRPr>
            </a:lvl8pPr>
            <a:lvl9pPr lvl="8" algn="r">
              <a:spcBef>
                <a:spcPts val="0"/>
              </a:spcBef>
              <a:spcAft>
                <a:spcPts val="0"/>
              </a:spcAft>
              <a:buClr>
                <a:srgbClr val="BFDFE0"/>
              </a:buClr>
              <a:buSzPts val="3600"/>
              <a:buNone/>
              <a:defRPr sz="3600">
                <a:solidFill>
                  <a:srgbClr val="BFDFE0"/>
                </a:solidFill>
              </a:defRPr>
            </a:lvl9pPr>
          </a:lstStyle>
          <a:p>
            <a:endParaRPr/>
          </a:p>
        </p:txBody>
      </p:sp>
      <p:sp>
        <p:nvSpPr>
          <p:cNvPr id="1013" name="Google Shape;1013;p15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014" name="Google Shape;1014;p155"/>
          <p:cNvSpPr txBox="1">
            <a:spLocks noGrp="1"/>
          </p:cNvSpPr>
          <p:nvPr>
            <p:ph type="subTitle" idx="2"/>
          </p:nvPr>
        </p:nvSpPr>
        <p:spPr>
          <a:xfrm>
            <a:off x="457075" y="3483800"/>
            <a:ext cx="3429000" cy="956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1015"/>
        <p:cNvGrpSpPr/>
        <p:nvPr/>
      </p:nvGrpSpPr>
      <p:grpSpPr>
        <a:xfrm>
          <a:off x="0" y="0"/>
          <a:ext cx="0" cy="0"/>
          <a:chOff x="0" y="0"/>
          <a:chExt cx="0" cy="0"/>
        </a:xfrm>
      </p:grpSpPr>
      <p:sp>
        <p:nvSpPr>
          <p:cNvPr id="1016" name="Google Shape;1016;p156"/>
          <p:cNvSpPr txBox="1">
            <a:spLocks noGrp="1"/>
          </p:cNvSpPr>
          <p:nvPr>
            <p:ph type="title"/>
          </p:nvPr>
        </p:nvSpPr>
        <p:spPr>
          <a:xfrm>
            <a:off x="457200" y="3246120"/>
            <a:ext cx="3657600" cy="9057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017" name="Google Shape;1017;p156"/>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18" name="Google Shape;1018;p156"/>
          <p:cNvSpPr txBox="1">
            <a:spLocks noGrp="1"/>
          </p:cNvSpPr>
          <p:nvPr>
            <p:ph type="title" idx="2"/>
          </p:nvPr>
        </p:nvSpPr>
        <p:spPr>
          <a:xfrm>
            <a:off x="5434250" y="1777307"/>
            <a:ext cx="2902500" cy="16086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spcBef>
                <a:spcPts val="10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1019" name="Google Shape;1019;p15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1020"/>
        <p:cNvGrpSpPr/>
        <p:nvPr/>
      </p:nvGrpSpPr>
      <p:grpSpPr>
        <a:xfrm>
          <a:off x="0" y="0"/>
          <a:ext cx="0" cy="0"/>
          <a:chOff x="0" y="0"/>
          <a:chExt cx="0" cy="0"/>
        </a:xfrm>
      </p:grpSpPr>
      <p:grpSp>
        <p:nvGrpSpPr>
          <p:cNvPr id="1021" name="Google Shape;1021;p157"/>
          <p:cNvGrpSpPr/>
          <p:nvPr/>
        </p:nvGrpSpPr>
        <p:grpSpPr>
          <a:xfrm>
            <a:off x="0" y="1371600"/>
            <a:ext cx="9151500" cy="2971927"/>
            <a:chOff x="0" y="1283300"/>
            <a:chExt cx="9151500" cy="3207000"/>
          </a:xfrm>
        </p:grpSpPr>
        <p:sp>
          <p:nvSpPr>
            <p:cNvPr id="1022" name="Google Shape;1022;p157"/>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cxnSp>
          <p:nvCxnSpPr>
            <p:cNvPr id="1023" name="Google Shape;1023;p157"/>
            <p:cNvCxnSpPr/>
            <p:nvPr/>
          </p:nvCxnSpPr>
          <p:spPr>
            <a:xfrm>
              <a:off x="3143938" y="1651550"/>
              <a:ext cx="0" cy="2470500"/>
            </a:xfrm>
            <a:prstGeom prst="straightConnector1">
              <a:avLst/>
            </a:prstGeom>
            <a:noFill/>
            <a:ln w="14300" cap="flat" cmpd="sng">
              <a:solidFill>
                <a:srgbClr val="BFDFE0"/>
              </a:solidFill>
              <a:prstDash val="solid"/>
              <a:round/>
              <a:headEnd type="none" w="med" len="med"/>
              <a:tailEnd type="none" w="med" len="med"/>
            </a:ln>
          </p:spPr>
        </p:cxnSp>
        <p:cxnSp>
          <p:nvCxnSpPr>
            <p:cNvPr id="1024" name="Google Shape;1024;p157"/>
            <p:cNvCxnSpPr/>
            <p:nvPr/>
          </p:nvCxnSpPr>
          <p:spPr>
            <a:xfrm>
              <a:off x="5942363" y="1651550"/>
              <a:ext cx="0" cy="2470500"/>
            </a:xfrm>
            <a:prstGeom prst="straightConnector1">
              <a:avLst/>
            </a:prstGeom>
            <a:noFill/>
            <a:ln w="14300" cap="flat" cmpd="sng">
              <a:solidFill>
                <a:srgbClr val="BFDFE0"/>
              </a:solidFill>
              <a:prstDash val="solid"/>
              <a:round/>
              <a:headEnd type="none" w="med" len="med"/>
              <a:tailEnd type="none" w="med" len="med"/>
            </a:ln>
          </p:spPr>
        </p:cxnSp>
      </p:grpSp>
      <p:sp>
        <p:nvSpPr>
          <p:cNvPr id="1025" name="Google Shape;1025;p157"/>
          <p:cNvSpPr txBox="1">
            <a:spLocks noGrp="1"/>
          </p:cNvSpPr>
          <p:nvPr>
            <p:ph type="title"/>
          </p:nvPr>
        </p:nvSpPr>
        <p:spPr>
          <a:xfrm>
            <a:off x="457200" y="685800"/>
            <a:ext cx="7772400" cy="5910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3600"/>
              <a:buNone/>
              <a:defRPr>
                <a:solidFill>
                  <a:srgbClr val="BFDFE0"/>
                </a:solidFill>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26" name="Google Shape;1026;p15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027" name="Google Shape;1027;p157"/>
          <p:cNvSpPr txBox="1">
            <a:spLocks noGrp="1"/>
          </p:cNvSpPr>
          <p:nvPr>
            <p:ph type="title" idx="2"/>
          </p:nvPr>
        </p:nvSpPr>
        <p:spPr>
          <a:xfrm>
            <a:off x="475213"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1028" name="Google Shape;1028;p157"/>
          <p:cNvSpPr txBox="1">
            <a:spLocks noGrp="1"/>
          </p:cNvSpPr>
          <p:nvPr>
            <p:ph type="title" idx="3"/>
          </p:nvPr>
        </p:nvSpPr>
        <p:spPr>
          <a:xfrm>
            <a:off x="3429000"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1029" name="Google Shape;1029;p157"/>
          <p:cNvSpPr txBox="1">
            <a:spLocks noGrp="1"/>
          </p:cNvSpPr>
          <p:nvPr>
            <p:ph type="title" idx="4"/>
          </p:nvPr>
        </p:nvSpPr>
        <p:spPr>
          <a:xfrm>
            <a:off x="6382788"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1030" name="Google Shape;1030;p157"/>
          <p:cNvSpPr txBox="1">
            <a:spLocks noGrp="1"/>
          </p:cNvSpPr>
          <p:nvPr>
            <p:ph type="subTitle" idx="5"/>
          </p:nvPr>
        </p:nvSpPr>
        <p:spPr>
          <a:xfrm>
            <a:off x="4752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031" name="Google Shape;1031;p157"/>
          <p:cNvSpPr txBox="1">
            <a:spLocks noGrp="1"/>
          </p:cNvSpPr>
          <p:nvPr>
            <p:ph type="subTitle" idx="6"/>
          </p:nvPr>
        </p:nvSpPr>
        <p:spPr>
          <a:xfrm>
            <a:off x="343307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032" name="Google Shape;1032;p157"/>
          <p:cNvSpPr txBox="1">
            <a:spLocks noGrp="1"/>
          </p:cNvSpPr>
          <p:nvPr>
            <p:ph type="subTitle" idx="7"/>
          </p:nvPr>
        </p:nvSpPr>
        <p:spPr>
          <a:xfrm>
            <a:off x="63909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033" name="Google Shape;1033;p157"/>
          <p:cNvSpPr txBox="1">
            <a:spLocks noGrp="1"/>
          </p:cNvSpPr>
          <p:nvPr>
            <p:ph type="subTitle" idx="8"/>
          </p:nvPr>
        </p:nvSpPr>
        <p:spPr>
          <a:xfrm>
            <a:off x="4711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034" name="Google Shape;1034;p157"/>
          <p:cNvSpPr txBox="1">
            <a:spLocks noGrp="1"/>
          </p:cNvSpPr>
          <p:nvPr>
            <p:ph type="subTitle" idx="9"/>
          </p:nvPr>
        </p:nvSpPr>
        <p:spPr>
          <a:xfrm>
            <a:off x="342900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035" name="Google Shape;1035;p157"/>
          <p:cNvSpPr txBox="1">
            <a:spLocks noGrp="1"/>
          </p:cNvSpPr>
          <p:nvPr>
            <p:ph type="subTitle" idx="13"/>
          </p:nvPr>
        </p:nvSpPr>
        <p:spPr>
          <a:xfrm>
            <a:off x="63868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1036"/>
        <p:cNvGrpSpPr/>
        <p:nvPr/>
      </p:nvGrpSpPr>
      <p:grpSpPr>
        <a:xfrm>
          <a:off x="0" y="0"/>
          <a:ext cx="0" cy="0"/>
          <a:chOff x="0" y="0"/>
          <a:chExt cx="0" cy="0"/>
        </a:xfrm>
      </p:grpSpPr>
      <p:sp>
        <p:nvSpPr>
          <p:cNvPr id="1037" name="Google Shape;1037;p158"/>
          <p:cNvSpPr txBox="1">
            <a:spLocks noGrp="1"/>
          </p:cNvSpPr>
          <p:nvPr>
            <p:ph type="title"/>
          </p:nvPr>
        </p:nvSpPr>
        <p:spPr>
          <a:xfrm>
            <a:off x="228600" y="3864775"/>
            <a:ext cx="8686800" cy="10449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038" name="Google Shape;1038;p15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1039"/>
        <p:cNvGrpSpPr/>
        <p:nvPr/>
      </p:nvGrpSpPr>
      <p:grpSpPr>
        <a:xfrm>
          <a:off x="0" y="0"/>
          <a:ext cx="0" cy="0"/>
          <a:chOff x="0" y="0"/>
          <a:chExt cx="0" cy="0"/>
        </a:xfrm>
      </p:grpSpPr>
      <p:sp>
        <p:nvSpPr>
          <p:cNvPr id="1040" name="Google Shape;1040;p159"/>
          <p:cNvSpPr>
            <a:spLocks noGrp="1"/>
          </p:cNvSpPr>
          <p:nvPr>
            <p:ph type="pic" idx="2"/>
          </p:nvPr>
        </p:nvSpPr>
        <p:spPr>
          <a:xfrm>
            <a:off x="17550" y="0"/>
            <a:ext cx="9144000" cy="3128100"/>
          </a:xfrm>
          <a:prstGeom prst="rect">
            <a:avLst/>
          </a:prstGeom>
          <a:noFill/>
          <a:ln>
            <a:noFill/>
          </a:ln>
        </p:spPr>
      </p:sp>
      <p:sp>
        <p:nvSpPr>
          <p:cNvPr id="1041" name="Google Shape;1041;p159"/>
          <p:cNvSpPr txBox="1">
            <a:spLocks noGrp="1"/>
          </p:cNvSpPr>
          <p:nvPr>
            <p:ph type="title"/>
          </p:nvPr>
        </p:nvSpPr>
        <p:spPr>
          <a:xfrm>
            <a:off x="427350" y="3415900"/>
            <a:ext cx="4114800" cy="1341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1042" name="Google Shape;1042;p159"/>
          <p:cNvSpPr txBox="1">
            <a:spLocks noGrp="1"/>
          </p:cNvSpPr>
          <p:nvPr>
            <p:ph type="title" idx="3"/>
          </p:nvPr>
        </p:nvSpPr>
        <p:spPr>
          <a:xfrm>
            <a:off x="5273850" y="3545659"/>
            <a:ext cx="3657600" cy="1341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0000"/>
              <a:buNone/>
              <a:defRPr sz="10000">
                <a:solidFill>
                  <a:schemeClr val="accent4"/>
                </a:solidFill>
              </a:defRPr>
            </a:lvl2pPr>
            <a:lvl3pPr lvl="2">
              <a:spcBef>
                <a:spcPts val="0"/>
              </a:spcBef>
              <a:spcAft>
                <a:spcPts val="0"/>
              </a:spcAft>
              <a:buClr>
                <a:schemeClr val="accent4"/>
              </a:buClr>
              <a:buSzPts val="10000"/>
              <a:buNone/>
              <a:defRPr sz="10000">
                <a:solidFill>
                  <a:schemeClr val="accent4"/>
                </a:solidFill>
              </a:defRPr>
            </a:lvl3pPr>
            <a:lvl4pPr lvl="3">
              <a:spcBef>
                <a:spcPts val="0"/>
              </a:spcBef>
              <a:spcAft>
                <a:spcPts val="0"/>
              </a:spcAft>
              <a:buClr>
                <a:schemeClr val="accent4"/>
              </a:buClr>
              <a:buSzPts val="10000"/>
              <a:buNone/>
              <a:defRPr sz="10000">
                <a:solidFill>
                  <a:schemeClr val="accent4"/>
                </a:solidFill>
              </a:defRPr>
            </a:lvl4pPr>
            <a:lvl5pPr lvl="4">
              <a:spcBef>
                <a:spcPts val="0"/>
              </a:spcBef>
              <a:spcAft>
                <a:spcPts val="0"/>
              </a:spcAft>
              <a:buClr>
                <a:schemeClr val="accent4"/>
              </a:buClr>
              <a:buSzPts val="10000"/>
              <a:buNone/>
              <a:defRPr sz="10000">
                <a:solidFill>
                  <a:schemeClr val="accent4"/>
                </a:solidFill>
              </a:defRPr>
            </a:lvl5pPr>
            <a:lvl6pPr lvl="5">
              <a:spcBef>
                <a:spcPts val="0"/>
              </a:spcBef>
              <a:spcAft>
                <a:spcPts val="0"/>
              </a:spcAft>
              <a:buClr>
                <a:schemeClr val="accent4"/>
              </a:buClr>
              <a:buSzPts val="10000"/>
              <a:buNone/>
              <a:defRPr sz="10000">
                <a:solidFill>
                  <a:schemeClr val="accent4"/>
                </a:solidFill>
              </a:defRPr>
            </a:lvl6pPr>
            <a:lvl7pPr lvl="6">
              <a:spcBef>
                <a:spcPts val="0"/>
              </a:spcBef>
              <a:spcAft>
                <a:spcPts val="0"/>
              </a:spcAft>
              <a:buClr>
                <a:schemeClr val="accent4"/>
              </a:buClr>
              <a:buSzPts val="10000"/>
              <a:buNone/>
              <a:defRPr sz="10000">
                <a:solidFill>
                  <a:schemeClr val="accent4"/>
                </a:solidFill>
              </a:defRPr>
            </a:lvl7pPr>
            <a:lvl8pPr lvl="7">
              <a:spcBef>
                <a:spcPts val="0"/>
              </a:spcBef>
              <a:spcAft>
                <a:spcPts val="0"/>
              </a:spcAft>
              <a:buClr>
                <a:schemeClr val="accent4"/>
              </a:buClr>
              <a:buSzPts val="10000"/>
              <a:buNone/>
              <a:defRPr sz="10000">
                <a:solidFill>
                  <a:schemeClr val="accent4"/>
                </a:solidFill>
              </a:defRPr>
            </a:lvl8pPr>
            <a:lvl9pPr lvl="8">
              <a:spcBef>
                <a:spcPts val="0"/>
              </a:spcBef>
              <a:spcAft>
                <a:spcPts val="0"/>
              </a:spcAft>
              <a:buClr>
                <a:schemeClr val="accent4"/>
              </a:buClr>
              <a:buSzPts val="10000"/>
              <a:buNone/>
              <a:defRPr sz="10000">
                <a:solidFill>
                  <a:schemeClr val="accent4"/>
                </a:solidFill>
              </a:defRPr>
            </a:lvl9pPr>
          </a:lstStyle>
          <a:p>
            <a:endParaRPr/>
          </a:p>
        </p:txBody>
      </p:sp>
      <p:sp>
        <p:nvSpPr>
          <p:cNvPr id="1043" name="Google Shape;1043;p15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1044"/>
        <p:cNvGrpSpPr/>
        <p:nvPr/>
      </p:nvGrpSpPr>
      <p:grpSpPr>
        <a:xfrm>
          <a:off x="0" y="0"/>
          <a:ext cx="0" cy="0"/>
          <a:chOff x="0" y="0"/>
          <a:chExt cx="0" cy="0"/>
        </a:xfrm>
      </p:grpSpPr>
      <p:sp>
        <p:nvSpPr>
          <p:cNvPr id="1045" name="Google Shape;1045;p160"/>
          <p:cNvSpPr>
            <a:spLocks noGrp="1"/>
          </p:cNvSpPr>
          <p:nvPr>
            <p:ph type="pic" idx="2"/>
          </p:nvPr>
        </p:nvSpPr>
        <p:spPr>
          <a:xfrm>
            <a:off x="0" y="0"/>
            <a:ext cx="9144000" cy="5143500"/>
          </a:xfrm>
          <a:prstGeom prst="rect">
            <a:avLst/>
          </a:prstGeom>
          <a:noFill/>
          <a:ln>
            <a:noFill/>
          </a:ln>
        </p:spPr>
      </p:sp>
      <p:sp>
        <p:nvSpPr>
          <p:cNvPr id="1046" name="Google Shape;1046;p160"/>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47" name="Google Shape;1047;p160"/>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048" name="Google Shape;1048;p16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1049"/>
        <p:cNvGrpSpPr/>
        <p:nvPr/>
      </p:nvGrpSpPr>
      <p:grpSpPr>
        <a:xfrm>
          <a:off x="0" y="0"/>
          <a:ext cx="0" cy="0"/>
          <a:chOff x="0" y="0"/>
          <a:chExt cx="0" cy="0"/>
        </a:xfrm>
      </p:grpSpPr>
      <p:sp>
        <p:nvSpPr>
          <p:cNvPr id="1050" name="Google Shape;1050;p161"/>
          <p:cNvSpPr>
            <a:spLocks noGrp="1"/>
          </p:cNvSpPr>
          <p:nvPr>
            <p:ph type="pic" idx="2"/>
          </p:nvPr>
        </p:nvSpPr>
        <p:spPr>
          <a:xfrm>
            <a:off x="0" y="0"/>
            <a:ext cx="9144000" cy="5143500"/>
          </a:xfrm>
          <a:prstGeom prst="rect">
            <a:avLst/>
          </a:prstGeom>
          <a:noFill/>
          <a:ln>
            <a:noFill/>
          </a:ln>
        </p:spPr>
      </p:sp>
      <p:sp>
        <p:nvSpPr>
          <p:cNvPr id="1051" name="Google Shape;1051;p161"/>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52" name="Google Shape;1052;p161"/>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053" name="Google Shape;1053;p16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grpSp>
        <p:nvGrpSpPr>
          <p:cNvPr id="1054" name="Google Shape;1054;p161"/>
          <p:cNvGrpSpPr/>
          <p:nvPr/>
        </p:nvGrpSpPr>
        <p:grpSpPr>
          <a:xfrm>
            <a:off x="8458200" y="0"/>
            <a:ext cx="457200" cy="709500"/>
            <a:chOff x="8577608" y="0"/>
            <a:chExt cx="457200" cy="709500"/>
          </a:xfrm>
        </p:grpSpPr>
        <p:sp>
          <p:nvSpPr>
            <p:cNvPr id="1055" name="Google Shape;1055;p161"/>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61"/>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1057" name="Google Shape;1057;p161"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1058"/>
        <p:cNvGrpSpPr/>
        <p:nvPr/>
      </p:nvGrpSpPr>
      <p:grpSpPr>
        <a:xfrm>
          <a:off x="0" y="0"/>
          <a:ext cx="0" cy="0"/>
          <a:chOff x="0" y="0"/>
          <a:chExt cx="0" cy="0"/>
        </a:xfrm>
      </p:grpSpPr>
      <p:sp>
        <p:nvSpPr>
          <p:cNvPr id="1059" name="Google Shape;1059;p162"/>
          <p:cNvSpPr>
            <a:spLocks noGrp="1"/>
          </p:cNvSpPr>
          <p:nvPr>
            <p:ph type="pic" idx="2"/>
          </p:nvPr>
        </p:nvSpPr>
        <p:spPr>
          <a:xfrm>
            <a:off x="0" y="0"/>
            <a:ext cx="9144000" cy="5143500"/>
          </a:xfrm>
          <a:prstGeom prst="rect">
            <a:avLst/>
          </a:prstGeom>
          <a:noFill/>
          <a:ln>
            <a:noFill/>
          </a:ln>
        </p:spPr>
      </p:sp>
      <p:sp>
        <p:nvSpPr>
          <p:cNvPr id="1060" name="Google Shape;1060;p162"/>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61" name="Google Shape;1061;p162"/>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062" name="Google Shape;1062;p16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1063"/>
        <p:cNvGrpSpPr/>
        <p:nvPr/>
      </p:nvGrpSpPr>
      <p:grpSpPr>
        <a:xfrm>
          <a:off x="0" y="0"/>
          <a:ext cx="0" cy="0"/>
          <a:chOff x="0" y="0"/>
          <a:chExt cx="0" cy="0"/>
        </a:xfrm>
      </p:grpSpPr>
      <p:sp>
        <p:nvSpPr>
          <p:cNvPr id="1064" name="Google Shape;1064;p163"/>
          <p:cNvSpPr>
            <a:spLocks noGrp="1"/>
          </p:cNvSpPr>
          <p:nvPr>
            <p:ph type="pic" idx="2"/>
          </p:nvPr>
        </p:nvSpPr>
        <p:spPr>
          <a:xfrm>
            <a:off x="0" y="0"/>
            <a:ext cx="9144000" cy="5143500"/>
          </a:xfrm>
          <a:prstGeom prst="rect">
            <a:avLst/>
          </a:prstGeom>
          <a:noFill/>
          <a:ln>
            <a:noFill/>
          </a:ln>
        </p:spPr>
      </p:sp>
      <p:sp>
        <p:nvSpPr>
          <p:cNvPr id="1065" name="Google Shape;1065;p163"/>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66" name="Google Shape;1066;p163"/>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067" name="Google Shape;1067;p16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1068"/>
        <p:cNvGrpSpPr/>
        <p:nvPr/>
      </p:nvGrpSpPr>
      <p:grpSpPr>
        <a:xfrm>
          <a:off x="0" y="0"/>
          <a:ext cx="0" cy="0"/>
          <a:chOff x="0" y="0"/>
          <a:chExt cx="0" cy="0"/>
        </a:xfrm>
      </p:grpSpPr>
      <p:sp>
        <p:nvSpPr>
          <p:cNvPr id="1069" name="Google Shape;1069;p164"/>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1070" name="Google Shape;1070;p164"/>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71" name="Google Shape;1071;p164"/>
          <p:cNvSpPr>
            <a:spLocks noGrp="1"/>
          </p:cNvSpPr>
          <p:nvPr>
            <p:ph type="pic" idx="2"/>
          </p:nvPr>
        </p:nvSpPr>
        <p:spPr>
          <a:xfrm>
            <a:off x="5760534" y="1422550"/>
            <a:ext cx="2403900" cy="2403900"/>
          </a:xfrm>
          <a:prstGeom prst="rect">
            <a:avLst/>
          </a:prstGeom>
          <a:noFill/>
          <a:ln>
            <a:noFill/>
          </a:ln>
        </p:spPr>
      </p:sp>
      <p:sp>
        <p:nvSpPr>
          <p:cNvPr id="1072" name="Google Shape;1072;p164"/>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73" name="Google Shape;1073;p164"/>
          <p:cNvSpPr txBox="1">
            <a:spLocks noGrp="1"/>
          </p:cNvSpPr>
          <p:nvPr>
            <p:ph type="subTitle" idx="1"/>
          </p:nvPr>
        </p:nvSpPr>
        <p:spPr>
          <a:xfrm>
            <a:off x="457200" y="2743200"/>
            <a:ext cx="4572000" cy="1456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400"/>
              <a:buNone/>
              <a:defRPr sz="1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67"/>
        <p:cNvGrpSpPr/>
        <p:nvPr/>
      </p:nvGrpSpPr>
      <p:grpSpPr>
        <a:xfrm>
          <a:off x="0" y="0"/>
          <a:ext cx="0" cy="0"/>
          <a:chOff x="0" y="0"/>
          <a:chExt cx="0" cy="0"/>
        </a:xfrm>
      </p:grpSpPr>
      <p:pic>
        <p:nvPicPr>
          <p:cNvPr id="68" name="Google Shape;68;p18"/>
          <p:cNvPicPr preferRelativeResize="0"/>
          <p:nvPr/>
        </p:nvPicPr>
        <p:blipFill rotWithShape="1">
          <a:blip r:embed="rId2">
            <a:alphaModFix/>
          </a:blip>
          <a:srcRect l="8484" t="29058"/>
          <a:stretch/>
        </p:blipFill>
        <p:spPr>
          <a:xfrm>
            <a:off x="0" y="1062635"/>
            <a:ext cx="9144000" cy="4080864"/>
          </a:xfrm>
          <a:prstGeom prst="rect">
            <a:avLst/>
          </a:prstGeom>
          <a:noFill/>
          <a:ln>
            <a:noFill/>
          </a:ln>
        </p:spPr>
      </p:pic>
      <p:sp>
        <p:nvSpPr>
          <p:cNvPr id="69" name="Google Shape;69;p18"/>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595959"/>
              </a:buClr>
              <a:buSzPts val="2400"/>
              <a:buFont typeface="Helvetica Neue"/>
              <a:buNone/>
              <a:defRPr sz="2400" b="1" i="0">
                <a:solidFill>
                  <a:srgbClr val="595959"/>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0" name="Google Shape;70;p18"/>
          <p:cNvSpPr txBox="1">
            <a:spLocks noGrp="1"/>
          </p:cNvSpPr>
          <p:nvPr>
            <p:ph type="body" idx="1"/>
          </p:nvPr>
        </p:nvSpPr>
        <p:spPr>
          <a:xfrm>
            <a:off x="350042" y="1232453"/>
            <a:ext cx="8446200" cy="328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1074"/>
        <p:cNvGrpSpPr/>
        <p:nvPr/>
      </p:nvGrpSpPr>
      <p:grpSpPr>
        <a:xfrm>
          <a:off x="0" y="0"/>
          <a:ext cx="0" cy="0"/>
          <a:chOff x="0" y="0"/>
          <a:chExt cx="0" cy="0"/>
        </a:xfrm>
      </p:grpSpPr>
      <p:sp>
        <p:nvSpPr>
          <p:cNvPr id="1075" name="Google Shape;1075;p165"/>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76" name="Google Shape;1076;p165"/>
          <p:cNvSpPr txBox="1">
            <a:spLocks noGrp="1"/>
          </p:cNvSpPr>
          <p:nvPr>
            <p:ph type="title"/>
          </p:nvPr>
        </p:nvSpPr>
        <p:spPr>
          <a:xfrm>
            <a:off x="641588"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077" name="Google Shape;1077;p165"/>
          <p:cNvSpPr txBox="1">
            <a:spLocks noGrp="1"/>
          </p:cNvSpPr>
          <p:nvPr>
            <p:ph type="title" idx="2"/>
          </p:nvPr>
        </p:nvSpPr>
        <p:spPr>
          <a:xfrm>
            <a:off x="33622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078" name="Google Shape;1078;p165"/>
          <p:cNvSpPr txBox="1">
            <a:spLocks noGrp="1"/>
          </p:cNvSpPr>
          <p:nvPr>
            <p:ph type="title" idx="3"/>
          </p:nvPr>
        </p:nvSpPr>
        <p:spPr>
          <a:xfrm>
            <a:off x="61615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079" name="Google Shape;1079;p165"/>
          <p:cNvSpPr txBox="1">
            <a:spLocks noGrp="1"/>
          </p:cNvSpPr>
          <p:nvPr>
            <p:ph type="subTitle" idx="1"/>
          </p:nvPr>
        </p:nvSpPr>
        <p:spPr>
          <a:xfrm>
            <a:off x="641588"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0" name="Google Shape;1080;p165"/>
          <p:cNvSpPr txBox="1">
            <a:spLocks noGrp="1"/>
          </p:cNvSpPr>
          <p:nvPr>
            <p:ph type="subTitle" idx="4"/>
          </p:nvPr>
        </p:nvSpPr>
        <p:spPr>
          <a:xfrm>
            <a:off x="33622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1" name="Google Shape;1081;p165"/>
          <p:cNvSpPr txBox="1">
            <a:spLocks noGrp="1"/>
          </p:cNvSpPr>
          <p:nvPr>
            <p:ph type="subTitle" idx="5"/>
          </p:nvPr>
        </p:nvSpPr>
        <p:spPr>
          <a:xfrm>
            <a:off x="61615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2" name="Google Shape;1082;p165"/>
          <p:cNvSpPr txBox="1">
            <a:spLocks noGrp="1"/>
          </p:cNvSpPr>
          <p:nvPr>
            <p:ph type="subTitle" idx="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cxnSp>
        <p:nvCxnSpPr>
          <p:cNvPr id="1083" name="Google Shape;1083;p165"/>
          <p:cNvCxnSpPr/>
          <p:nvPr/>
        </p:nvCxnSpPr>
        <p:spPr>
          <a:xfrm>
            <a:off x="3143938" y="1648410"/>
            <a:ext cx="0" cy="2470500"/>
          </a:xfrm>
          <a:prstGeom prst="straightConnector1">
            <a:avLst/>
          </a:prstGeom>
          <a:noFill/>
          <a:ln w="14300" cap="flat" cmpd="sng">
            <a:solidFill>
              <a:srgbClr val="BFDFE0"/>
            </a:solidFill>
            <a:prstDash val="solid"/>
            <a:round/>
            <a:headEnd type="none" w="med" len="med"/>
            <a:tailEnd type="none" w="med" len="med"/>
          </a:ln>
        </p:spPr>
      </p:cxnSp>
      <p:cxnSp>
        <p:nvCxnSpPr>
          <p:cNvPr id="1084" name="Google Shape;1084;p165"/>
          <p:cNvCxnSpPr/>
          <p:nvPr/>
        </p:nvCxnSpPr>
        <p:spPr>
          <a:xfrm>
            <a:off x="5942363" y="1648410"/>
            <a:ext cx="0" cy="2470500"/>
          </a:xfrm>
          <a:prstGeom prst="straightConnector1">
            <a:avLst/>
          </a:prstGeom>
          <a:noFill/>
          <a:ln w="14300" cap="flat" cmpd="sng">
            <a:solidFill>
              <a:srgbClr val="BFDFE0"/>
            </a:solidFill>
            <a:prstDash val="solid"/>
            <a:round/>
            <a:headEnd type="none" w="med" len="med"/>
            <a:tailEnd type="none" w="med" len="med"/>
          </a:ln>
        </p:spPr>
      </p:cxn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1085"/>
        <p:cNvGrpSpPr/>
        <p:nvPr/>
      </p:nvGrpSpPr>
      <p:grpSpPr>
        <a:xfrm>
          <a:off x="0" y="0"/>
          <a:ext cx="0" cy="0"/>
          <a:chOff x="0" y="0"/>
          <a:chExt cx="0" cy="0"/>
        </a:xfrm>
      </p:grpSpPr>
      <p:sp>
        <p:nvSpPr>
          <p:cNvPr id="1086" name="Google Shape;1086;p166"/>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087" name="Google Shape;1087;p166"/>
          <p:cNvSpPr txBox="1">
            <a:spLocks noGrp="1"/>
          </p:cNvSpPr>
          <p:nvPr>
            <p:ph type="title"/>
          </p:nvPr>
        </p:nvSpPr>
        <p:spPr>
          <a:xfrm>
            <a:off x="1039050" y="1752600"/>
            <a:ext cx="7065900" cy="5373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100"/>
              </a:spcBef>
              <a:spcAft>
                <a:spcPts val="0"/>
              </a:spcAft>
              <a:buSzPts val="7000"/>
              <a:buNone/>
              <a:defRPr sz="7000"/>
            </a:lvl2pPr>
            <a:lvl3pPr lvl="2" algn="ctr">
              <a:lnSpc>
                <a:spcPct val="80000"/>
              </a:lnSpc>
              <a:spcBef>
                <a:spcPts val="100"/>
              </a:spcBef>
              <a:spcAft>
                <a:spcPts val="0"/>
              </a:spcAft>
              <a:buSzPts val="7000"/>
              <a:buNone/>
              <a:defRPr sz="7000"/>
            </a:lvl3pPr>
            <a:lvl4pPr lvl="3" algn="ctr">
              <a:lnSpc>
                <a:spcPct val="80000"/>
              </a:lnSpc>
              <a:spcBef>
                <a:spcPts val="100"/>
              </a:spcBef>
              <a:spcAft>
                <a:spcPts val="0"/>
              </a:spcAft>
              <a:buSzPts val="7000"/>
              <a:buNone/>
              <a:defRPr sz="7000"/>
            </a:lvl4pPr>
            <a:lvl5pPr lvl="4" algn="ctr">
              <a:lnSpc>
                <a:spcPct val="80000"/>
              </a:lnSpc>
              <a:spcBef>
                <a:spcPts val="100"/>
              </a:spcBef>
              <a:spcAft>
                <a:spcPts val="0"/>
              </a:spcAft>
              <a:buSzPts val="7000"/>
              <a:buNone/>
              <a:defRPr sz="7000"/>
            </a:lvl5pPr>
            <a:lvl6pPr lvl="5" algn="ctr">
              <a:lnSpc>
                <a:spcPct val="80000"/>
              </a:lnSpc>
              <a:spcBef>
                <a:spcPts val="100"/>
              </a:spcBef>
              <a:spcAft>
                <a:spcPts val="0"/>
              </a:spcAft>
              <a:buSzPts val="7000"/>
              <a:buNone/>
              <a:defRPr sz="7000"/>
            </a:lvl6pPr>
            <a:lvl7pPr lvl="6" algn="ctr">
              <a:lnSpc>
                <a:spcPct val="80000"/>
              </a:lnSpc>
              <a:spcBef>
                <a:spcPts val="100"/>
              </a:spcBef>
              <a:spcAft>
                <a:spcPts val="0"/>
              </a:spcAft>
              <a:buSzPts val="7000"/>
              <a:buNone/>
              <a:defRPr sz="7000"/>
            </a:lvl7pPr>
            <a:lvl8pPr lvl="7" algn="ctr">
              <a:lnSpc>
                <a:spcPct val="80000"/>
              </a:lnSpc>
              <a:spcBef>
                <a:spcPts val="100"/>
              </a:spcBef>
              <a:spcAft>
                <a:spcPts val="0"/>
              </a:spcAft>
              <a:buSzPts val="7000"/>
              <a:buNone/>
              <a:defRPr sz="7000"/>
            </a:lvl8pPr>
            <a:lvl9pPr lvl="8" algn="ctr">
              <a:lnSpc>
                <a:spcPct val="80000"/>
              </a:lnSpc>
              <a:spcBef>
                <a:spcPts val="100"/>
              </a:spcBef>
              <a:spcAft>
                <a:spcPts val="100"/>
              </a:spcAft>
              <a:buSzPts val="7000"/>
              <a:buNone/>
              <a:defRPr sz="7000"/>
            </a:lvl9pPr>
          </a:lstStyle>
          <a:p>
            <a:endParaRPr/>
          </a:p>
        </p:txBody>
      </p:sp>
      <p:sp>
        <p:nvSpPr>
          <p:cNvPr id="1088" name="Google Shape;1088;p166"/>
          <p:cNvSpPr txBox="1">
            <a:spLocks noGrp="1"/>
          </p:cNvSpPr>
          <p:nvPr>
            <p:ph type="subTitle" idx="1"/>
          </p:nvPr>
        </p:nvSpPr>
        <p:spPr>
          <a:xfrm>
            <a:off x="2286000" y="2686050"/>
            <a:ext cx="4572000" cy="2559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89"/>
        <p:cNvGrpSpPr/>
        <p:nvPr/>
      </p:nvGrpSpPr>
      <p:grpSpPr>
        <a:xfrm>
          <a:off x="0" y="0"/>
          <a:ext cx="0" cy="0"/>
          <a:chOff x="0" y="0"/>
          <a:chExt cx="0" cy="0"/>
        </a:xfrm>
      </p:grpSpPr>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90"/>
        <p:cNvGrpSpPr/>
        <p:nvPr/>
      </p:nvGrpSpPr>
      <p:grpSpPr>
        <a:xfrm>
          <a:off x="0" y="0"/>
          <a:ext cx="0" cy="0"/>
          <a:chOff x="0" y="0"/>
          <a:chExt cx="0" cy="0"/>
        </a:xfrm>
      </p:grpSpPr>
      <p:pic>
        <p:nvPicPr>
          <p:cNvPr id="1091" name="Google Shape;1091;p168"/>
          <p:cNvPicPr preferRelativeResize="0"/>
          <p:nvPr/>
        </p:nvPicPr>
        <p:blipFill rotWithShape="1">
          <a:blip r:embed="rId2">
            <a:alphaModFix/>
          </a:blip>
          <a:srcRect l="28826" t="28826"/>
          <a:stretch/>
        </p:blipFill>
        <p:spPr>
          <a:xfrm>
            <a:off x="0" y="0"/>
            <a:ext cx="9144000" cy="5143500"/>
          </a:xfrm>
          <a:prstGeom prst="rect">
            <a:avLst/>
          </a:prstGeom>
          <a:noFill/>
          <a:ln>
            <a:noFill/>
          </a:ln>
        </p:spPr>
      </p:pic>
      <p:sp>
        <p:nvSpPr>
          <p:cNvPr id="1092" name="Google Shape;1092;p168"/>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None/>
              <a:defRPr sz="2400" i="0">
                <a:solidFill>
                  <a:srgbClr val="FFC0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3" name="Google Shape;1093;p168"/>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Font typeface="Montserrat"/>
              <a:buChar char="•"/>
              <a:defRPr b="1">
                <a:solidFill>
                  <a:schemeClr val="lt1"/>
                </a:solidFill>
                <a:latin typeface="Montserrat"/>
                <a:ea typeface="Montserrat"/>
                <a:cs typeface="Montserrat"/>
                <a:sym typeface="Montserrat"/>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6pPr>
            <a:lvl7pPr marL="3200400" lvl="6"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7pPr>
            <a:lvl8pPr marL="3657600" lvl="7"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8pPr>
            <a:lvl9pPr marL="4114800" lvl="8" indent="-317500" algn="l">
              <a:lnSpc>
                <a:spcPct val="90000"/>
              </a:lnSpc>
              <a:spcBef>
                <a:spcPts val="400"/>
              </a:spcBef>
              <a:spcAft>
                <a:spcPts val="0"/>
              </a:spcAft>
              <a:buClr>
                <a:schemeClr val="dk1"/>
              </a:buClr>
              <a:buSzPts val="14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1094"/>
        <p:cNvGrpSpPr/>
        <p:nvPr/>
      </p:nvGrpSpPr>
      <p:grpSpPr>
        <a:xfrm>
          <a:off x="0" y="0"/>
          <a:ext cx="0" cy="0"/>
          <a:chOff x="0" y="0"/>
          <a:chExt cx="0" cy="0"/>
        </a:xfrm>
      </p:grpSpPr>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095"/>
        <p:cNvGrpSpPr/>
        <p:nvPr/>
      </p:nvGrpSpPr>
      <p:grpSpPr>
        <a:xfrm>
          <a:off x="0" y="0"/>
          <a:ext cx="0" cy="0"/>
          <a:chOff x="0" y="0"/>
          <a:chExt cx="0" cy="0"/>
        </a:xfrm>
      </p:grpSpPr>
      <p:pic>
        <p:nvPicPr>
          <p:cNvPr id="1096" name="Google Shape;1096;p170"/>
          <p:cNvPicPr preferRelativeResize="0"/>
          <p:nvPr/>
        </p:nvPicPr>
        <p:blipFill rotWithShape="1">
          <a:blip r:embed="rId2">
            <a:alphaModFix/>
          </a:blip>
          <a:srcRect l="8484" t="29058"/>
          <a:stretch/>
        </p:blipFill>
        <p:spPr>
          <a:xfrm>
            <a:off x="0" y="1062635"/>
            <a:ext cx="9144000" cy="4080868"/>
          </a:xfrm>
          <a:prstGeom prst="rect">
            <a:avLst/>
          </a:prstGeom>
          <a:noFill/>
          <a:ln>
            <a:noFill/>
          </a:ln>
        </p:spPr>
      </p:pic>
      <p:sp>
        <p:nvSpPr>
          <p:cNvPr id="1097" name="Google Shape;1097;p170"/>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595959"/>
              </a:buClr>
              <a:buSzPts val="2400"/>
              <a:buFont typeface="Helvetica Neue"/>
              <a:buNone/>
              <a:defRPr sz="24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8" name="Google Shape;1098;p170"/>
          <p:cNvSpPr txBox="1">
            <a:spLocks noGrp="1"/>
          </p:cNvSpPr>
          <p:nvPr>
            <p:ph type="body" idx="1"/>
          </p:nvPr>
        </p:nvSpPr>
        <p:spPr>
          <a:xfrm>
            <a:off x="350042" y="1232453"/>
            <a:ext cx="8446200" cy="328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1099"/>
        <p:cNvGrpSpPr/>
        <p:nvPr/>
      </p:nvGrpSpPr>
      <p:grpSpPr>
        <a:xfrm>
          <a:off x="0" y="0"/>
          <a:ext cx="0" cy="0"/>
          <a:chOff x="0" y="0"/>
          <a:chExt cx="0" cy="0"/>
        </a:xfrm>
      </p:grpSpPr>
      <p:pic>
        <p:nvPicPr>
          <p:cNvPr id="1100" name="Google Shape;1100;p171"/>
          <p:cNvPicPr preferRelativeResize="0"/>
          <p:nvPr/>
        </p:nvPicPr>
        <p:blipFill rotWithShape="1">
          <a:blip r:embed="rId3">
            <a:alphaModFix/>
          </a:blip>
          <a:srcRect l="28826" t="29309"/>
          <a:stretch/>
        </p:blipFill>
        <p:spPr>
          <a:xfrm>
            <a:off x="0" y="0"/>
            <a:ext cx="9173550" cy="5174774"/>
          </a:xfrm>
          <a:prstGeom prst="rect">
            <a:avLst/>
          </a:prstGeom>
          <a:noFill/>
          <a:ln>
            <a:noFill/>
          </a:ln>
        </p:spPr>
      </p:pic>
      <p:sp>
        <p:nvSpPr>
          <p:cNvPr id="1101" name="Google Shape;1101;p171"/>
          <p:cNvSpPr txBox="1">
            <a:spLocks noGrp="1"/>
          </p:cNvSpPr>
          <p:nvPr>
            <p:ph type="ctrTitle"/>
          </p:nvPr>
        </p:nvSpPr>
        <p:spPr>
          <a:xfrm>
            <a:off x="272109" y="282477"/>
            <a:ext cx="8565300" cy="423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2" name="Google Shape;1102;p171"/>
          <p:cNvSpPr txBox="1">
            <a:spLocks noGrp="1"/>
          </p:cNvSpPr>
          <p:nvPr>
            <p:ph type="body" idx="1"/>
          </p:nvPr>
        </p:nvSpPr>
        <p:spPr>
          <a:xfrm>
            <a:off x="272109" y="821043"/>
            <a:ext cx="85653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03" name="Google Shape;1103;p171"/>
          <p:cNvPicPr preferRelativeResize="0"/>
          <p:nvPr/>
        </p:nvPicPr>
        <p:blipFill rotWithShape="1">
          <a:blip r:embed="rId4">
            <a:alphaModFix/>
          </a:blip>
          <a:srcRect/>
          <a:stretch/>
        </p:blipFill>
        <p:spPr>
          <a:xfrm>
            <a:off x="7827550" y="4605949"/>
            <a:ext cx="1188721" cy="448055"/>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1104"/>
        <p:cNvGrpSpPr/>
        <p:nvPr/>
      </p:nvGrpSpPr>
      <p:grpSpPr>
        <a:xfrm>
          <a:off x="0" y="0"/>
          <a:ext cx="0" cy="0"/>
          <a:chOff x="0" y="0"/>
          <a:chExt cx="0" cy="0"/>
        </a:xfrm>
      </p:grpSpPr>
      <p:pic>
        <p:nvPicPr>
          <p:cNvPr id="1105" name="Google Shape;1105;p172"/>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1106" name="Google Shape;1106;p172"/>
          <p:cNvSpPr txBox="1">
            <a:spLocks noGrp="1"/>
          </p:cNvSpPr>
          <p:nvPr>
            <p:ph type="ctrTitle"/>
          </p:nvPr>
        </p:nvSpPr>
        <p:spPr>
          <a:xfrm>
            <a:off x="272108" y="282476"/>
            <a:ext cx="8565300" cy="42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07" name="Google Shape;1107;p172"/>
          <p:cNvSpPr txBox="1">
            <a:spLocks noGrp="1"/>
          </p:cNvSpPr>
          <p:nvPr>
            <p:ph type="body" idx="1"/>
          </p:nvPr>
        </p:nvSpPr>
        <p:spPr>
          <a:xfrm>
            <a:off x="272109"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08" name="Google Shape;1108;p172"/>
          <p:cNvSpPr txBox="1">
            <a:spLocks noGrp="1"/>
          </p:cNvSpPr>
          <p:nvPr>
            <p:ph type="body" idx="2"/>
          </p:nvPr>
        </p:nvSpPr>
        <p:spPr>
          <a:xfrm>
            <a:off x="4690842"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109" name="Google Shape;1109;p172"/>
          <p:cNvPicPr preferRelativeResize="0"/>
          <p:nvPr/>
        </p:nvPicPr>
        <p:blipFill rotWithShape="1">
          <a:blip r:embed="rId3">
            <a:alphaModFix/>
          </a:blip>
          <a:srcRect/>
          <a:stretch/>
        </p:blipFill>
        <p:spPr>
          <a:xfrm>
            <a:off x="7854554" y="4610258"/>
            <a:ext cx="1142999" cy="430847"/>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1110"/>
        <p:cNvGrpSpPr/>
        <p:nvPr/>
      </p:nvGrpSpPr>
      <p:grpSpPr>
        <a:xfrm>
          <a:off x="0" y="0"/>
          <a:ext cx="0" cy="0"/>
          <a:chOff x="0" y="0"/>
          <a:chExt cx="0" cy="0"/>
        </a:xfrm>
      </p:grpSpPr>
      <p:sp>
        <p:nvSpPr>
          <p:cNvPr id="1111" name="Google Shape;1111;p173"/>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12" name="Google Shape;1112;p173"/>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400"/>
              </a:spcBef>
              <a:spcAft>
                <a:spcPts val="0"/>
              </a:spcAft>
              <a:buClr>
                <a:srgbClr val="3F3F3F"/>
              </a:buClr>
              <a:buSzPts val="1800"/>
              <a:buChar char="•"/>
              <a:defRPr>
                <a:solidFill>
                  <a:srgbClr val="3F3F3F"/>
                </a:solidFill>
              </a:defRPr>
            </a:lvl2pPr>
            <a:lvl3pPr marL="1371600" lvl="2" indent="-323850" algn="l">
              <a:lnSpc>
                <a:spcPct val="100000"/>
              </a:lnSpc>
              <a:spcBef>
                <a:spcPts val="400"/>
              </a:spcBef>
              <a:spcAft>
                <a:spcPts val="0"/>
              </a:spcAft>
              <a:buClr>
                <a:srgbClr val="3F3F3F"/>
              </a:buClr>
              <a:buSzPts val="1500"/>
              <a:buChar char="•"/>
              <a:defRPr>
                <a:solidFill>
                  <a:srgbClr val="3F3F3F"/>
                </a:solidFill>
              </a:defRPr>
            </a:lvl3pPr>
            <a:lvl4pPr marL="1828800" lvl="3" indent="-317500" algn="l">
              <a:lnSpc>
                <a:spcPct val="100000"/>
              </a:lnSpc>
              <a:spcBef>
                <a:spcPts val="400"/>
              </a:spcBef>
              <a:spcAft>
                <a:spcPts val="0"/>
              </a:spcAft>
              <a:buClr>
                <a:srgbClr val="3F3F3F"/>
              </a:buClr>
              <a:buSzPts val="1400"/>
              <a:buChar char="•"/>
              <a:defRPr>
                <a:solidFill>
                  <a:srgbClr val="3F3F3F"/>
                </a:solidFill>
              </a:defRPr>
            </a:lvl4pPr>
            <a:lvl5pPr marL="2286000" lvl="4" indent="-317500" algn="l">
              <a:lnSpc>
                <a:spcPct val="10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1113"/>
        <p:cNvGrpSpPr/>
        <p:nvPr/>
      </p:nvGrpSpPr>
      <p:grpSpPr>
        <a:xfrm>
          <a:off x="0" y="0"/>
          <a:ext cx="0" cy="0"/>
          <a:chOff x="0" y="0"/>
          <a:chExt cx="0" cy="0"/>
        </a:xfrm>
      </p:grpSpPr>
      <p:pic>
        <p:nvPicPr>
          <p:cNvPr id="1114" name="Google Shape;1114;p174"/>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1115" name="Google Shape;1115;p174"/>
          <p:cNvSpPr txBox="1">
            <a:spLocks noGrp="1"/>
          </p:cNvSpPr>
          <p:nvPr>
            <p:ph type="body" idx="1"/>
          </p:nvPr>
        </p:nvSpPr>
        <p:spPr>
          <a:xfrm>
            <a:off x="4804995" y="524067"/>
            <a:ext cx="3921300" cy="39936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6" name="Google Shape;1116;p174"/>
          <p:cNvSpPr txBox="1">
            <a:spLocks noGrp="1"/>
          </p:cNvSpPr>
          <p:nvPr>
            <p:ph type="body" idx="2"/>
          </p:nvPr>
        </p:nvSpPr>
        <p:spPr>
          <a:xfrm>
            <a:off x="350042" y="1361661"/>
            <a:ext cx="3987600" cy="3156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17" name="Google Shape;1117;p174"/>
          <p:cNvSpPr txBox="1">
            <a:spLocks noGrp="1"/>
          </p:cNvSpPr>
          <p:nvPr>
            <p:ph type="ctrTitle"/>
          </p:nvPr>
        </p:nvSpPr>
        <p:spPr>
          <a:xfrm>
            <a:off x="350042" y="524067"/>
            <a:ext cx="3987600" cy="738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71"/>
        <p:cNvGrpSpPr/>
        <p:nvPr/>
      </p:nvGrpSpPr>
      <p:grpSpPr>
        <a:xfrm>
          <a:off x="0" y="0"/>
          <a:ext cx="0" cy="0"/>
          <a:chOff x="0" y="0"/>
          <a:chExt cx="0" cy="0"/>
        </a:xfrm>
      </p:grpSpPr>
      <p:pic>
        <p:nvPicPr>
          <p:cNvPr id="72" name="Google Shape;72;p19"/>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73" name="Google Shape;73;p19"/>
          <p:cNvSpPr txBox="1">
            <a:spLocks noGrp="1"/>
          </p:cNvSpPr>
          <p:nvPr>
            <p:ph type="ctrTitle"/>
          </p:nvPr>
        </p:nvSpPr>
        <p:spPr>
          <a:xfrm>
            <a:off x="272108" y="282476"/>
            <a:ext cx="8565300" cy="42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4" name="Google Shape;74;p19"/>
          <p:cNvSpPr txBox="1">
            <a:spLocks noGrp="1"/>
          </p:cNvSpPr>
          <p:nvPr>
            <p:ph type="body" idx="1"/>
          </p:nvPr>
        </p:nvSpPr>
        <p:spPr>
          <a:xfrm>
            <a:off x="272109"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5" name="Google Shape;75;p19"/>
          <p:cNvSpPr txBox="1">
            <a:spLocks noGrp="1"/>
          </p:cNvSpPr>
          <p:nvPr>
            <p:ph type="body" idx="2"/>
          </p:nvPr>
        </p:nvSpPr>
        <p:spPr>
          <a:xfrm>
            <a:off x="4690842"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76" name="Google Shape;76;p19"/>
          <p:cNvPicPr preferRelativeResize="0"/>
          <p:nvPr/>
        </p:nvPicPr>
        <p:blipFill rotWithShape="1">
          <a:blip r:embed="rId3">
            <a:alphaModFix/>
          </a:blip>
          <a:srcRect/>
          <a:stretch/>
        </p:blipFill>
        <p:spPr>
          <a:xfrm>
            <a:off x="7854554" y="4610258"/>
            <a:ext cx="1142999" cy="430847"/>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1118"/>
        <p:cNvGrpSpPr/>
        <p:nvPr/>
      </p:nvGrpSpPr>
      <p:grpSpPr>
        <a:xfrm>
          <a:off x="0" y="0"/>
          <a:ext cx="0" cy="0"/>
          <a:chOff x="0" y="0"/>
          <a:chExt cx="0" cy="0"/>
        </a:xfrm>
      </p:grpSpPr>
      <p:pic>
        <p:nvPicPr>
          <p:cNvPr id="1119" name="Google Shape;1119;p175"/>
          <p:cNvPicPr preferRelativeResize="0"/>
          <p:nvPr/>
        </p:nvPicPr>
        <p:blipFill rotWithShape="1">
          <a:blip r:embed="rId2">
            <a:alphaModFix/>
          </a:blip>
          <a:srcRect l="28826" t="28826"/>
          <a:stretch/>
        </p:blipFill>
        <p:spPr>
          <a:xfrm>
            <a:off x="0" y="0"/>
            <a:ext cx="9144000" cy="5143500"/>
          </a:xfrm>
          <a:prstGeom prst="rect">
            <a:avLst/>
          </a:prstGeom>
          <a:noFill/>
          <a:ln>
            <a:noFill/>
          </a:ln>
        </p:spPr>
      </p:pic>
      <p:pic>
        <p:nvPicPr>
          <p:cNvPr id="1120" name="Google Shape;1120;p175"/>
          <p:cNvPicPr preferRelativeResize="0"/>
          <p:nvPr/>
        </p:nvPicPr>
        <p:blipFill rotWithShape="1">
          <a:blip r:embed="rId3">
            <a:alphaModFix/>
          </a:blip>
          <a:srcRect/>
          <a:stretch/>
        </p:blipFill>
        <p:spPr>
          <a:xfrm>
            <a:off x="7854554" y="4610260"/>
            <a:ext cx="1142999" cy="430847"/>
          </a:xfrm>
          <a:prstGeom prst="rect">
            <a:avLst/>
          </a:prstGeom>
          <a:noFill/>
          <a:ln>
            <a:noFill/>
          </a:ln>
        </p:spPr>
      </p:pic>
      <p:sp>
        <p:nvSpPr>
          <p:cNvPr id="1121" name="Google Shape;1121;p175"/>
          <p:cNvSpPr txBox="1">
            <a:spLocks noGrp="1"/>
          </p:cNvSpPr>
          <p:nvPr>
            <p:ph type="body" idx="1"/>
          </p:nvPr>
        </p:nvSpPr>
        <p:spPr>
          <a:xfrm>
            <a:off x="4839038" y="742950"/>
            <a:ext cx="3676200" cy="3657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1125"/>
        <p:cNvGrpSpPr/>
        <p:nvPr/>
      </p:nvGrpSpPr>
      <p:grpSpPr>
        <a:xfrm>
          <a:off x="0" y="0"/>
          <a:ext cx="0" cy="0"/>
          <a:chOff x="0" y="0"/>
          <a:chExt cx="0" cy="0"/>
        </a:xfrm>
      </p:grpSpPr>
      <p:sp>
        <p:nvSpPr>
          <p:cNvPr id="1126" name="Google Shape;1126;p177"/>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127" name="Google Shape;1127;p177"/>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128" name="Google Shape;1128;p177"/>
          <p:cNvSpPr txBox="1">
            <a:spLocks noGrp="1"/>
          </p:cNvSpPr>
          <p:nvPr>
            <p:ph type="subTitle" idx="1"/>
          </p:nvPr>
        </p:nvSpPr>
        <p:spPr>
          <a:xfrm>
            <a:off x="460174" y="3341325"/>
            <a:ext cx="50151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29" name="Google Shape;1129;p177"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
        <p:nvSpPr>
          <p:cNvPr id="1130" name="Google Shape;1130;p177"/>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131" name="Google Shape;1131;p177"/>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132" name="Google Shape;1132;p177"/>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1133"/>
        <p:cNvGrpSpPr/>
        <p:nvPr/>
      </p:nvGrpSpPr>
      <p:grpSpPr>
        <a:xfrm>
          <a:off x="0" y="0"/>
          <a:ext cx="0" cy="0"/>
          <a:chOff x="0" y="0"/>
          <a:chExt cx="0" cy="0"/>
        </a:xfrm>
      </p:grpSpPr>
      <p:sp>
        <p:nvSpPr>
          <p:cNvPr id="1134" name="Google Shape;1134;p178"/>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1135" name="Google Shape;1135;p178"/>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136" name="Google Shape;1136;p178"/>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37" name="Google Shape;1137;p178"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1138"/>
        <p:cNvGrpSpPr/>
        <p:nvPr/>
      </p:nvGrpSpPr>
      <p:grpSpPr>
        <a:xfrm>
          <a:off x="0" y="0"/>
          <a:ext cx="0" cy="0"/>
          <a:chOff x="0" y="0"/>
          <a:chExt cx="0" cy="0"/>
        </a:xfrm>
      </p:grpSpPr>
      <p:sp>
        <p:nvSpPr>
          <p:cNvPr id="1139" name="Google Shape;1139;p179"/>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graphicFrame>
        <p:nvGraphicFramePr>
          <p:cNvPr id="1140" name="Google Shape;1140;p179"/>
          <p:cNvGraphicFramePr/>
          <p:nvPr/>
        </p:nvGraphicFramePr>
        <p:xfrm>
          <a:off x="3573550" y="914400"/>
          <a:ext cx="3000000" cy="3000000"/>
        </p:xfrm>
        <a:graphic>
          <a:graphicData uri="http://schemas.openxmlformats.org/drawingml/2006/table">
            <a:tbl>
              <a:tblPr>
                <a:noFill/>
                <a:tableStyleId>{05732CC9-0EB1-49B7-94E1-6B7B6E8F5245}</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141" name="Google Shape;1141;p179"/>
          <p:cNvSpPr txBox="1">
            <a:spLocks noGrp="1"/>
          </p:cNvSpPr>
          <p:nvPr>
            <p:ph type="title"/>
          </p:nvPr>
        </p:nvSpPr>
        <p:spPr>
          <a:xfrm>
            <a:off x="0" y="1051560"/>
            <a:ext cx="2967600" cy="516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1142"/>
        <p:cNvGrpSpPr/>
        <p:nvPr/>
      </p:nvGrpSpPr>
      <p:grpSpPr>
        <a:xfrm>
          <a:off x="0" y="0"/>
          <a:ext cx="0" cy="0"/>
          <a:chOff x="0" y="0"/>
          <a:chExt cx="0" cy="0"/>
        </a:xfrm>
      </p:grpSpPr>
      <p:sp>
        <p:nvSpPr>
          <p:cNvPr id="1143" name="Google Shape;1143;p180"/>
          <p:cNvSpPr txBox="1">
            <a:spLocks noGrp="1"/>
          </p:cNvSpPr>
          <p:nvPr>
            <p:ph type="title"/>
          </p:nvPr>
        </p:nvSpPr>
        <p:spPr>
          <a:xfrm>
            <a:off x="457200" y="2583450"/>
            <a:ext cx="8229600" cy="25602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spcBef>
                <a:spcPts val="10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144" name="Google Shape;1144;p180"/>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1145"/>
        <p:cNvGrpSpPr/>
        <p:nvPr/>
      </p:nvGrpSpPr>
      <p:grpSpPr>
        <a:xfrm>
          <a:off x="0" y="0"/>
          <a:ext cx="0" cy="0"/>
          <a:chOff x="0" y="0"/>
          <a:chExt cx="0" cy="0"/>
        </a:xfrm>
      </p:grpSpPr>
      <p:sp>
        <p:nvSpPr>
          <p:cNvPr id="1146" name="Google Shape;1146;p181"/>
          <p:cNvSpPr txBox="1">
            <a:spLocks noGrp="1"/>
          </p:cNvSpPr>
          <p:nvPr>
            <p:ph type="title"/>
          </p:nvPr>
        </p:nvSpPr>
        <p:spPr>
          <a:xfrm>
            <a:off x="457200" y="685800"/>
            <a:ext cx="77724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47" name="Google Shape;1147;p18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8" name="Google Shape;1148;p181"/>
          <p:cNvSpPr>
            <a:spLocks noGrp="1"/>
          </p:cNvSpPr>
          <p:nvPr>
            <p:ph type="pic" idx="2"/>
          </p:nvPr>
        </p:nvSpPr>
        <p:spPr>
          <a:xfrm>
            <a:off x="457200" y="1371600"/>
            <a:ext cx="5257800" cy="3200400"/>
          </a:xfrm>
          <a:prstGeom prst="rect">
            <a:avLst/>
          </a:prstGeom>
          <a:noFill/>
          <a:ln>
            <a:noFill/>
          </a:ln>
        </p:spPr>
      </p:sp>
      <p:sp>
        <p:nvSpPr>
          <p:cNvPr id="1149" name="Google Shape;1149;p181"/>
          <p:cNvSpPr txBox="1">
            <a:spLocks noGrp="1"/>
          </p:cNvSpPr>
          <p:nvPr>
            <p:ph type="title" idx="3"/>
          </p:nvPr>
        </p:nvSpPr>
        <p:spPr>
          <a:xfrm>
            <a:off x="6172200" y="137160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150" name="Google Shape;1150;p181"/>
          <p:cNvSpPr txBox="1">
            <a:spLocks noGrp="1"/>
          </p:cNvSpPr>
          <p:nvPr>
            <p:ph type="subTitle" idx="4"/>
          </p:nvPr>
        </p:nvSpPr>
        <p:spPr>
          <a:xfrm>
            <a:off x="6172200" y="175691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151" name="Google Shape;1151;p181"/>
          <p:cNvSpPr txBox="1">
            <a:spLocks noGrp="1"/>
          </p:cNvSpPr>
          <p:nvPr>
            <p:ph type="subTitle" idx="5"/>
          </p:nvPr>
        </p:nvSpPr>
        <p:spPr>
          <a:xfrm>
            <a:off x="6172200" y="207302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2" name="Google Shape;1152;p181"/>
          <p:cNvSpPr txBox="1">
            <a:spLocks noGrp="1"/>
          </p:cNvSpPr>
          <p:nvPr>
            <p:ph type="title" idx="6"/>
          </p:nvPr>
        </p:nvSpPr>
        <p:spPr>
          <a:xfrm>
            <a:off x="6172200" y="286705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153" name="Google Shape;1153;p181"/>
          <p:cNvSpPr txBox="1">
            <a:spLocks noGrp="1"/>
          </p:cNvSpPr>
          <p:nvPr>
            <p:ph type="subTitle" idx="7"/>
          </p:nvPr>
        </p:nvSpPr>
        <p:spPr>
          <a:xfrm>
            <a:off x="6172200" y="325236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154" name="Google Shape;1154;p181"/>
          <p:cNvSpPr txBox="1">
            <a:spLocks noGrp="1"/>
          </p:cNvSpPr>
          <p:nvPr>
            <p:ph type="subTitle" idx="8"/>
          </p:nvPr>
        </p:nvSpPr>
        <p:spPr>
          <a:xfrm>
            <a:off x="6172200" y="356847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1155"/>
        <p:cNvGrpSpPr/>
        <p:nvPr/>
      </p:nvGrpSpPr>
      <p:grpSpPr>
        <a:xfrm>
          <a:off x="0" y="0"/>
          <a:ext cx="0" cy="0"/>
          <a:chOff x="0" y="0"/>
          <a:chExt cx="0" cy="0"/>
        </a:xfrm>
      </p:grpSpPr>
      <p:sp>
        <p:nvSpPr>
          <p:cNvPr id="1156" name="Google Shape;1156;p18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lnSpc>
                <a:spcPct val="90000"/>
              </a:lnSpc>
              <a:spcBef>
                <a:spcPts val="100"/>
              </a:spcBef>
              <a:spcAft>
                <a:spcPts val="0"/>
              </a:spcAft>
              <a:buSzPts val="2800"/>
              <a:buNone/>
              <a:defRPr/>
            </a:lvl2pPr>
            <a:lvl3pPr lvl="2">
              <a:lnSpc>
                <a:spcPct val="90000"/>
              </a:lnSpc>
              <a:spcBef>
                <a:spcPts val="100"/>
              </a:spcBef>
              <a:spcAft>
                <a:spcPts val="0"/>
              </a:spcAft>
              <a:buSzPts val="2800"/>
              <a:buNone/>
              <a:defRPr/>
            </a:lvl3pPr>
            <a:lvl4pPr lvl="3">
              <a:lnSpc>
                <a:spcPct val="90000"/>
              </a:lnSpc>
              <a:spcBef>
                <a:spcPts val="100"/>
              </a:spcBef>
              <a:spcAft>
                <a:spcPts val="0"/>
              </a:spcAft>
              <a:buSzPts val="2800"/>
              <a:buNone/>
              <a:defRPr/>
            </a:lvl4pPr>
            <a:lvl5pPr lvl="4">
              <a:lnSpc>
                <a:spcPct val="90000"/>
              </a:lnSpc>
              <a:spcBef>
                <a:spcPts val="100"/>
              </a:spcBef>
              <a:spcAft>
                <a:spcPts val="0"/>
              </a:spcAft>
              <a:buSzPts val="2800"/>
              <a:buNone/>
              <a:defRPr/>
            </a:lvl5pPr>
            <a:lvl6pPr lvl="5">
              <a:lnSpc>
                <a:spcPct val="90000"/>
              </a:lnSpc>
              <a:spcBef>
                <a:spcPts val="100"/>
              </a:spcBef>
              <a:spcAft>
                <a:spcPts val="0"/>
              </a:spcAft>
              <a:buSzPts val="2800"/>
              <a:buNone/>
              <a:defRPr/>
            </a:lvl6pPr>
            <a:lvl7pPr lvl="6">
              <a:lnSpc>
                <a:spcPct val="90000"/>
              </a:lnSpc>
              <a:spcBef>
                <a:spcPts val="100"/>
              </a:spcBef>
              <a:spcAft>
                <a:spcPts val="0"/>
              </a:spcAft>
              <a:buSzPts val="2800"/>
              <a:buNone/>
              <a:defRPr/>
            </a:lvl7pPr>
            <a:lvl8pPr lvl="7">
              <a:lnSpc>
                <a:spcPct val="90000"/>
              </a:lnSpc>
              <a:spcBef>
                <a:spcPts val="100"/>
              </a:spcBef>
              <a:spcAft>
                <a:spcPts val="0"/>
              </a:spcAft>
              <a:buSzPts val="2800"/>
              <a:buNone/>
              <a:defRPr/>
            </a:lvl8pPr>
            <a:lvl9pPr lvl="8">
              <a:lnSpc>
                <a:spcPct val="90000"/>
              </a:lnSpc>
              <a:spcBef>
                <a:spcPts val="100"/>
              </a:spcBef>
              <a:spcAft>
                <a:spcPts val="100"/>
              </a:spcAft>
              <a:buSzPts val="2800"/>
              <a:buNone/>
              <a:defRPr/>
            </a:lvl9pPr>
          </a:lstStyle>
          <a:p>
            <a:endParaRPr/>
          </a:p>
        </p:txBody>
      </p:sp>
      <p:sp>
        <p:nvSpPr>
          <p:cNvPr id="1157" name="Google Shape;1157;p18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8" name="Google Shape;1158;p182"/>
          <p:cNvSpPr txBox="1">
            <a:spLocks noGrp="1"/>
          </p:cNvSpPr>
          <p:nvPr>
            <p:ph type="body" idx="2"/>
          </p:nvPr>
        </p:nvSpPr>
        <p:spPr>
          <a:xfrm>
            <a:off x="457200" y="1371600"/>
            <a:ext cx="8229600" cy="32004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1159"/>
        <p:cNvGrpSpPr/>
        <p:nvPr/>
      </p:nvGrpSpPr>
      <p:grpSpPr>
        <a:xfrm>
          <a:off x="0" y="0"/>
          <a:ext cx="0" cy="0"/>
          <a:chOff x="0" y="0"/>
          <a:chExt cx="0" cy="0"/>
        </a:xfrm>
      </p:grpSpPr>
      <p:sp>
        <p:nvSpPr>
          <p:cNvPr id="1160" name="Google Shape;1160;p183"/>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61" name="Google Shape;1161;p18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2" name="Google Shape;1162;p183"/>
          <p:cNvSpPr txBox="1">
            <a:spLocks noGrp="1"/>
          </p:cNvSpPr>
          <p:nvPr>
            <p:ph type="body" idx="2"/>
          </p:nvPr>
        </p:nvSpPr>
        <p:spPr>
          <a:xfrm>
            <a:off x="457200" y="1371600"/>
            <a:ext cx="5029200" cy="16002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cxnSp>
        <p:nvCxnSpPr>
          <p:cNvPr id="1163" name="Google Shape;1163;p183"/>
          <p:cNvCxnSpPr/>
          <p:nvPr/>
        </p:nvCxnSpPr>
        <p:spPr>
          <a:xfrm>
            <a:off x="3086100" y="3298575"/>
            <a:ext cx="0" cy="1463700"/>
          </a:xfrm>
          <a:prstGeom prst="straightConnector1">
            <a:avLst/>
          </a:prstGeom>
          <a:noFill/>
          <a:ln w="14300" cap="flat" cmpd="sng">
            <a:solidFill>
              <a:srgbClr val="BFDFE0"/>
            </a:solidFill>
            <a:prstDash val="solid"/>
            <a:round/>
            <a:headEnd type="none" w="med" len="med"/>
            <a:tailEnd type="none" w="med" len="med"/>
          </a:ln>
        </p:spPr>
      </p:cxnSp>
      <p:cxnSp>
        <p:nvCxnSpPr>
          <p:cNvPr id="1164" name="Google Shape;1164;p183"/>
          <p:cNvCxnSpPr/>
          <p:nvPr/>
        </p:nvCxnSpPr>
        <p:spPr>
          <a:xfrm>
            <a:off x="6057900" y="3298575"/>
            <a:ext cx="0" cy="1463700"/>
          </a:xfrm>
          <a:prstGeom prst="straightConnector1">
            <a:avLst/>
          </a:prstGeom>
          <a:noFill/>
          <a:ln w="14300" cap="flat" cmpd="sng">
            <a:solidFill>
              <a:srgbClr val="BFDFE0"/>
            </a:solidFill>
            <a:prstDash val="solid"/>
            <a:round/>
            <a:headEnd type="none" w="med" len="med"/>
            <a:tailEnd type="none" w="med" len="med"/>
          </a:ln>
        </p:spPr>
      </p:cxnSp>
      <p:sp>
        <p:nvSpPr>
          <p:cNvPr id="1165" name="Google Shape;1165;p183"/>
          <p:cNvSpPr txBox="1">
            <a:spLocks noGrp="1"/>
          </p:cNvSpPr>
          <p:nvPr>
            <p:ph type="title" idx="3"/>
          </p:nvPr>
        </p:nvSpPr>
        <p:spPr>
          <a:xfrm>
            <a:off x="4572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5500"/>
              <a:buNone/>
              <a:defRPr sz="5500"/>
            </a:lvl2pPr>
            <a:lvl3pPr lvl="2">
              <a:lnSpc>
                <a:spcPct val="80000"/>
              </a:lnSpc>
              <a:spcBef>
                <a:spcPts val="100"/>
              </a:spcBef>
              <a:spcAft>
                <a:spcPts val="0"/>
              </a:spcAft>
              <a:buSzPts val="5500"/>
              <a:buNone/>
              <a:defRPr sz="5500"/>
            </a:lvl3pPr>
            <a:lvl4pPr lvl="3">
              <a:lnSpc>
                <a:spcPct val="80000"/>
              </a:lnSpc>
              <a:spcBef>
                <a:spcPts val="100"/>
              </a:spcBef>
              <a:spcAft>
                <a:spcPts val="0"/>
              </a:spcAft>
              <a:buSzPts val="5500"/>
              <a:buNone/>
              <a:defRPr sz="5500"/>
            </a:lvl4pPr>
            <a:lvl5pPr lvl="4">
              <a:lnSpc>
                <a:spcPct val="80000"/>
              </a:lnSpc>
              <a:spcBef>
                <a:spcPts val="100"/>
              </a:spcBef>
              <a:spcAft>
                <a:spcPts val="0"/>
              </a:spcAft>
              <a:buSzPts val="5500"/>
              <a:buNone/>
              <a:defRPr sz="5500"/>
            </a:lvl5pPr>
            <a:lvl6pPr lvl="5">
              <a:lnSpc>
                <a:spcPct val="80000"/>
              </a:lnSpc>
              <a:spcBef>
                <a:spcPts val="100"/>
              </a:spcBef>
              <a:spcAft>
                <a:spcPts val="0"/>
              </a:spcAft>
              <a:buSzPts val="5500"/>
              <a:buNone/>
              <a:defRPr sz="5500"/>
            </a:lvl6pPr>
            <a:lvl7pPr lvl="6">
              <a:lnSpc>
                <a:spcPct val="80000"/>
              </a:lnSpc>
              <a:spcBef>
                <a:spcPts val="100"/>
              </a:spcBef>
              <a:spcAft>
                <a:spcPts val="0"/>
              </a:spcAft>
              <a:buSzPts val="5500"/>
              <a:buNone/>
              <a:defRPr sz="5500"/>
            </a:lvl7pPr>
            <a:lvl8pPr lvl="7">
              <a:lnSpc>
                <a:spcPct val="80000"/>
              </a:lnSpc>
              <a:spcBef>
                <a:spcPts val="100"/>
              </a:spcBef>
              <a:spcAft>
                <a:spcPts val="0"/>
              </a:spcAft>
              <a:buSzPts val="5500"/>
              <a:buNone/>
              <a:defRPr sz="5500"/>
            </a:lvl8pPr>
            <a:lvl9pPr lvl="8">
              <a:lnSpc>
                <a:spcPct val="80000"/>
              </a:lnSpc>
              <a:spcBef>
                <a:spcPts val="100"/>
              </a:spcBef>
              <a:spcAft>
                <a:spcPts val="100"/>
              </a:spcAft>
              <a:buSzPts val="5500"/>
              <a:buNone/>
              <a:defRPr sz="5500"/>
            </a:lvl9pPr>
          </a:lstStyle>
          <a:p>
            <a:endParaRPr/>
          </a:p>
        </p:txBody>
      </p:sp>
      <p:sp>
        <p:nvSpPr>
          <p:cNvPr id="1166" name="Google Shape;1166;p183"/>
          <p:cNvSpPr txBox="1">
            <a:spLocks noGrp="1"/>
          </p:cNvSpPr>
          <p:nvPr>
            <p:ph type="title" idx="4"/>
          </p:nvPr>
        </p:nvSpPr>
        <p:spPr>
          <a:xfrm>
            <a:off x="34290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2pPr>
            <a:lvl3pPr lvl="2">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3pPr>
            <a:lvl4pPr lvl="3">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4pPr>
            <a:lvl5pPr lvl="4">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5pPr>
            <a:lvl6pPr lvl="5">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6pPr>
            <a:lvl7pPr lvl="6">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7pPr>
            <a:lvl8pPr lvl="7">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8pPr>
            <a:lvl9pPr lvl="8">
              <a:lnSpc>
                <a:spcPct val="80000"/>
              </a:lnSpc>
              <a:spcBef>
                <a:spcPts val="100"/>
              </a:spcBef>
              <a:spcAft>
                <a:spcPts val="100"/>
              </a:spcAft>
              <a:buSzPts val="4000"/>
              <a:buFont typeface="Oswald Medium"/>
              <a:buNone/>
              <a:defRPr sz="4000">
                <a:latin typeface="Oswald Medium"/>
                <a:ea typeface="Oswald Medium"/>
                <a:cs typeface="Oswald Medium"/>
                <a:sym typeface="Oswald Medium"/>
              </a:defRPr>
            </a:lvl9pPr>
          </a:lstStyle>
          <a:p>
            <a:endParaRPr/>
          </a:p>
        </p:txBody>
      </p:sp>
      <p:sp>
        <p:nvSpPr>
          <p:cNvPr id="1167" name="Google Shape;1167;p183"/>
          <p:cNvSpPr txBox="1">
            <a:spLocks noGrp="1"/>
          </p:cNvSpPr>
          <p:nvPr>
            <p:ph type="title" idx="5"/>
          </p:nvPr>
        </p:nvSpPr>
        <p:spPr>
          <a:xfrm>
            <a:off x="64008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1168" name="Google Shape;1168;p183"/>
          <p:cNvSpPr txBox="1">
            <a:spLocks noGrp="1"/>
          </p:cNvSpPr>
          <p:nvPr>
            <p:ph type="subTitle" idx="6"/>
          </p:nvPr>
        </p:nvSpPr>
        <p:spPr>
          <a:xfrm>
            <a:off x="4572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1169" name="Google Shape;1169;p183"/>
          <p:cNvSpPr txBox="1">
            <a:spLocks noGrp="1"/>
          </p:cNvSpPr>
          <p:nvPr>
            <p:ph type="subTitle" idx="7"/>
          </p:nvPr>
        </p:nvSpPr>
        <p:spPr>
          <a:xfrm>
            <a:off x="34290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170" name="Google Shape;1170;p183"/>
          <p:cNvSpPr txBox="1">
            <a:spLocks noGrp="1"/>
          </p:cNvSpPr>
          <p:nvPr>
            <p:ph type="subTitle" idx="8"/>
          </p:nvPr>
        </p:nvSpPr>
        <p:spPr>
          <a:xfrm>
            <a:off x="64008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1171" name="Google Shape;1171;p183"/>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1172"/>
        <p:cNvGrpSpPr/>
        <p:nvPr/>
      </p:nvGrpSpPr>
      <p:grpSpPr>
        <a:xfrm>
          <a:off x="0" y="0"/>
          <a:ext cx="0" cy="0"/>
          <a:chOff x="0" y="0"/>
          <a:chExt cx="0" cy="0"/>
        </a:xfrm>
      </p:grpSpPr>
      <p:sp>
        <p:nvSpPr>
          <p:cNvPr id="1173" name="Google Shape;1173;p184"/>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74" name="Google Shape;1174;p18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75" name="Google Shape;1175;p184"/>
          <p:cNvSpPr>
            <a:spLocks noGrp="1"/>
          </p:cNvSpPr>
          <p:nvPr>
            <p:ph type="pic" idx="2"/>
          </p:nvPr>
        </p:nvSpPr>
        <p:spPr>
          <a:xfrm>
            <a:off x="917500" y="1828800"/>
            <a:ext cx="1143000" cy="1143000"/>
          </a:xfrm>
          <a:prstGeom prst="ellipse">
            <a:avLst/>
          </a:prstGeom>
          <a:noFill/>
          <a:ln>
            <a:noFill/>
          </a:ln>
        </p:spPr>
      </p:sp>
      <p:sp>
        <p:nvSpPr>
          <p:cNvPr id="1176" name="Google Shape;1176;p184"/>
          <p:cNvSpPr txBox="1">
            <a:spLocks noGrp="1"/>
          </p:cNvSpPr>
          <p:nvPr>
            <p:ph type="subTitle" idx="3"/>
          </p:nvPr>
        </p:nvSpPr>
        <p:spPr>
          <a:xfrm>
            <a:off x="574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177" name="Google Shape;1177;p184"/>
          <p:cNvSpPr txBox="1">
            <a:spLocks noGrp="1"/>
          </p:cNvSpPr>
          <p:nvPr>
            <p:ph type="subTitle" idx="4"/>
          </p:nvPr>
        </p:nvSpPr>
        <p:spPr>
          <a:xfrm>
            <a:off x="2629933"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178" name="Google Shape;1178;p184"/>
          <p:cNvSpPr txBox="1">
            <a:spLocks noGrp="1"/>
          </p:cNvSpPr>
          <p:nvPr>
            <p:ph type="subTitle" idx="5"/>
          </p:nvPr>
        </p:nvSpPr>
        <p:spPr>
          <a:xfrm>
            <a:off x="4685267"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179" name="Google Shape;1179;p184"/>
          <p:cNvSpPr txBox="1">
            <a:spLocks noGrp="1"/>
          </p:cNvSpPr>
          <p:nvPr>
            <p:ph type="subTitle" idx="6"/>
          </p:nvPr>
        </p:nvSpPr>
        <p:spPr>
          <a:xfrm>
            <a:off x="6740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180" name="Google Shape;1180;p184"/>
          <p:cNvSpPr>
            <a:spLocks noGrp="1"/>
          </p:cNvSpPr>
          <p:nvPr>
            <p:ph type="pic" idx="7"/>
          </p:nvPr>
        </p:nvSpPr>
        <p:spPr>
          <a:xfrm>
            <a:off x="2972825" y="1828800"/>
            <a:ext cx="1143000" cy="1143000"/>
          </a:xfrm>
          <a:prstGeom prst="ellipse">
            <a:avLst/>
          </a:prstGeom>
          <a:noFill/>
          <a:ln>
            <a:noFill/>
          </a:ln>
        </p:spPr>
      </p:sp>
      <p:sp>
        <p:nvSpPr>
          <p:cNvPr id="1181" name="Google Shape;1181;p184"/>
          <p:cNvSpPr>
            <a:spLocks noGrp="1"/>
          </p:cNvSpPr>
          <p:nvPr>
            <p:ph type="pic" idx="8"/>
          </p:nvPr>
        </p:nvSpPr>
        <p:spPr>
          <a:xfrm>
            <a:off x="5028167" y="1828800"/>
            <a:ext cx="1143000" cy="1143000"/>
          </a:xfrm>
          <a:prstGeom prst="ellipse">
            <a:avLst/>
          </a:prstGeom>
          <a:noFill/>
          <a:ln>
            <a:noFill/>
          </a:ln>
        </p:spPr>
      </p:sp>
      <p:sp>
        <p:nvSpPr>
          <p:cNvPr id="1182" name="Google Shape;1182;p184"/>
          <p:cNvSpPr>
            <a:spLocks noGrp="1"/>
          </p:cNvSpPr>
          <p:nvPr>
            <p:ph type="pic" idx="9"/>
          </p:nvPr>
        </p:nvSpPr>
        <p:spPr>
          <a:xfrm>
            <a:off x="7083500" y="1828800"/>
            <a:ext cx="1143000" cy="1143000"/>
          </a:xfrm>
          <a:prstGeom prst="ellipse">
            <a:avLst/>
          </a:prstGeom>
          <a:noFill/>
          <a:ln>
            <a:noFill/>
          </a:ln>
        </p:spPr>
      </p:sp>
      <p:sp>
        <p:nvSpPr>
          <p:cNvPr id="1183" name="Google Shape;1183;p184"/>
          <p:cNvSpPr txBox="1">
            <a:spLocks noGrp="1"/>
          </p:cNvSpPr>
          <p:nvPr>
            <p:ph type="subTitle" idx="13"/>
          </p:nvPr>
        </p:nvSpPr>
        <p:spPr>
          <a:xfrm>
            <a:off x="574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184" name="Google Shape;1184;p184"/>
          <p:cNvSpPr txBox="1">
            <a:spLocks noGrp="1"/>
          </p:cNvSpPr>
          <p:nvPr>
            <p:ph type="subTitle" idx="14"/>
          </p:nvPr>
        </p:nvSpPr>
        <p:spPr>
          <a:xfrm>
            <a:off x="2629933"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185" name="Google Shape;1185;p184"/>
          <p:cNvSpPr txBox="1">
            <a:spLocks noGrp="1"/>
          </p:cNvSpPr>
          <p:nvPr>
            <p:ph type="subTitle" idx="15"/>
          </p:nvPr>
        </p:nvSpPr>
        <p:spPr>
          <a:xfrm>
            <a:off x="4685267"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186" name="Google Shape;1186;p184"/>
          <p:cNvSpPr txBox="1">
            <a:spLocks noGrp="1"/>
          </p:cNvSpPr>
          <p:nvPr>
            <p:ph type="subTitle" idx="16"/>
          </p:nvPr>
        </p:nvSpPr>
        <p:spPr>
          <a:xfrm>
            <a:off x="6740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1187"/>
        <p:cNvGrpSpPr/>
        <p:nvPr/>
      </p:nvGrpSpPr>
      <p:grpSpPr>
        <a:xfrm>
          <a:off x="0" y="0"/>
          <a:ext cx="0" cy="0"/>
          <a:chOff x="0" y="0"/>
          <a:chExt cx="0" cy="0"/>
        </a:xfrm>
      </p:grpSpPr>
      <p:sp>
        <p:nvSpPr>
          <p:cNvPr id="1188" name="Google Shape;1188;p185"/>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89" name="Google Shape;1189;p18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0" name="Google Shape;1190;p185"/>
          <p:cNvSpPr txBox="1">
            <a:spLocks noGrp="1"/>
          </p:cNvSpPr>
          <p:nvPr>
            <p:ph type="subTitle" idx="2"/>
          </p:nvPr>
        </p:nvSpPr>
        <p:spPr>
          <a:xfrm>
            <a:off x="8047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191" name="Google Shape;1191;p185"/>
          <p:cNvSpPr txBox="1">
            <a:spLocks noGrp="1"/>
          </p:cNvSpPr>
          <p:nvPr>
            <p:ph type="subTitle" idx="3"/>
          </p:nvPr>
        </p:nvSpPr>
        <p:spPr>
          <a:xfrm>
            <a:off x="8047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192" name="Google Shape;1192;p185"/>
          <p:cNvSpPr>
            <a:spLocks noGrp="1"/>
          </p:cNvSpPr>
          <p:nvPr>
            <p:ph type="pic" idx="4"/>
          </p:nvPr>
        </p:nvSpPr>
        <p:spPr>
          <a:xfrm>
            <a:off x="804700" y="1554480"/>
            <a:ext cx="1371600" cy="1371600"/>
          </a:xfrm>
          <a:prstGeom prst="rect">
            <a:avLst/>
          </a:prstGeom>
          <a:noFill/>
          <a:ln>
            <a:noFill/>
          </a:ln>
        </p:spPr>
      </p:sp>
      <p:sp>
        <p:nvSpPr>
          <p:cNvPr id="1193" name="Google Shape;1193;p185"/>
          <p:cNvSpPr>
            <a:spLocks noGrp="1"/>
          </p:cNvSpPr>
          <p:nvPr>
            <p:ph type="pic" idx="5"/>
          </p:nvPr>
        </p:nvSpPr>
        <p:spPr>
          <a:xfrm>
            <a:off x="2307350" y="1554480"/>
            <a:ext cx="1371600" cy="1371600"/>
          </a:xfrm>
          <a:prstGeom prst="rect">
            <a:avLst/>
          </a:prstGeom>
          <a:noFill/>
          <a:ln>
            <a:noFill/>
          </a:ln>
        </p:spPr>
      </p:sp>
      <p:sp>
        <p:nvSpPr>
          <p:cNvPr id="1194" name="Google Shape;1194;p185"/>
          <p:cNvSpPr>
            <a:spLocks noGrp="1"/>
          </p:cNvSpPr>
          <p:nvPr>
            <p:ph type="pic" idx="6"/>
          </p:nvPr>
        </p:nvSpPr>
        <p:spPr>
          <a:xfrm>
            <a:off x="3810000" y="1554480"/>
            <a:ext cx="1371600" cy="1371600"/>
          </a:xfrm>
          <a:prstGeom prst="rect">
            <a:avLst/>
          </a:prstGeom>
          <a:noFill/>
          <a:ln>
            <a:noFill/>
          </a:ln>
        </p:spPr>
      </p:sp>
      <p:sp>
        <p:nvSpPr>
          <p:cNvPr id="1195" name="Google Shape;1195;p185"/>
          <p:cNvSpPr>
            <a:spLocks noGrp="1"/>
          </p:cNvSpPr>
          <p:nvPr>
            <p:ph type="pic" idx="7"/>
          </p:nvPr>
        </p:nvSpPr>
        <p:spPr>
          <a:xfrm>
            <a:off x="5312650" y="1554480"/>
            <a:ext cx="1371600" cy="1371600"/>
          </a:xfrm>
          <a:prstGeom prst="rect">
            <a:avLst/>
          </a:prstGeom>
          <a:noFill/>
          <a:ln>
            <a:noFill/>
          </a:ln>
        </p:spPr>
      </p:sp>
      <p:sp>
        <p:nvSpPr>
          <p:cNvPr id="1196" name="Google Shape;1196;p185"/>
          <p:cNvSpPr>
            <a:spLocks noGrp="1"/>
          </p:cNvSpPr>
          <p:nvPr>
            <p:ph type="pic" idx="8"/>
          </p:nvPr>
        </p:nvSpPr>
        <p:spPr>
          <a:xfrm>
            <a:off x="6815300" y="1554480"/>
            <a:ext cx="1371600" cy="1371600"/>
          </a:xfrm>
          <a:prstGeom prst="rect">
            <a:avLst/>
          </a:prstGeom>
          <a:noFill/>
          <a:ln>
            <a:noFill/>
          </a:ln>
        </p:spPr>
      </p:sp>
      <p:sp>
        <p:nvSpPr>
          <p:cNvPr id="1197" name="Google Shape;1197;p185"/>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198" name="Google Shape;1198;p185"/>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199" name="Google Shape;1199;p185"/>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00" name="Google Shape;1200;p185"/>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01" name="Google Shape;1201;p185"/>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02" name="Google Shape;1202;p185"/>
          <p:cNvSpPr txBox="1">
            <a:spLocks noGrp="1"/>
          </p:cNvSpPr>
          <p:nvPr>
            <p:ph type="subTitle" idx="9"/>
          </p:nvPr>
        </p:nvSpPr>
        <p:spPr>
          <a:xfrm>
            <a:off x="23073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203" name="Google Shape;1203;p185"/>
          <p:cNvSpPr txBox="1">
            <a:spLocks noGrp="1"/>
          </p:cNvSpPr>
          <p:nvPr>
            <p:ph type="subTitle" idx="13"/>
          </p:nvPr>
        </p:nvSpPr>
        <p:spPr>
          <a:xfrm>
            <a:off x="23073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204" name="Google Shape;1204;p185"/>
          <p:cNvSpPr txBox="1">
            <a:spLocks noGrp="1"/>
          </p:cNvSpPr>
          <p:nvPr>
            <p:ph type="subTitle" idx="14"/>
          </p:nvPr>
        </p:nvSpPr>
        <p:spPr>
          <a:xfrm>
            <a:off x="38100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205" name="Google Shape;1205;p185"/>
          <p:cNvSpPr txBox="1">
            <a:spLocks noGrp="1"/>
          </p:cNvSpPr>
          <p:nvPr>
            <p:ph type="subTitle" idx="15"/>
          </p:nvPr>
        </p:nvSpPr>
        <p:spPr>
          <a:xfrm>
            <a:off x="38100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206" name="Google Shape;1206;p185"/>
          <p:cNvSpPr txBox="1">
            <a:spLocks noGrp="1"/>
          </p:cNvSpPr>
          <p:nvPr>
            <p:ph type="subTitle" idx="16"/>
          </p:nvPr>
        </p:nvSpPr>
        <p:spPr>
          <a:xfrm>
            <a:off x="53126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207" name="Google Shape;1207;p185"/>
          <p:cNvSpPr txBox="1">
            <a:spLocks noGrp="1"/>
          </p:cNvSpPr>
          <p:nvPr>
            <p:ph type="subTitle" idx="17"/>
          </p:nvPr>
        </p:nvSpPr>
        <p:spPr>
          <a:xfrm>
            <a:off x="53126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208" name="Google Shape;1208;p185"/>
          <p:cNvSpPr txBox="1">
            <a:spLocks noGrp="1"/>
          </p:cNvSpPr>
          <p:nvPr>
            <p:ph type="subTitle" idx="18"/>
          </p:nvPr>
        </p:nvSpPr>
        <p:spPr>
          <a:xfrm>
            <a:off x="68153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209" name="Google Shape;1209;p185"/>
          <p:cNvSpPr txBox="1">
            <a:spLocks noGrp="1"/>
          </p:cNvSpPr>
          <p:nvPr>
            <p:ph type="subTitle" idx="19"/>
          </p:nvPr>
        </p:nvSpPr>
        <p:spPr>
          <a:xfrm>
            <a:off x="68153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9" name="Google Shape;79;p20"/>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400"/>
              </a:spcBef>
              <a:spcAft>
                <a:spcPts val="0"/>
              </a:spcAft>
              <a:buClr>
                <a:srgbClr val="3F3F3F"/>
              </a:buClr>
              <a:buSzPts val="1800"/>
              <a:buChar char="•"/>
              <a:defRPr>
                <a:solidFill>
                  <a:srgbClr val="3F3F3F"/>
                </a:solidFill>
              </a:defRPr>
            </a:lvl2pPr>
            <a:lvl3pPr marL="1371600" lvl="2" indent="-323850" algn="l">
              <a:lnSpc>
                <a:spcPct val="100000"/>
              </a:lnSpc>
              <a:spcBef>
                <a:spcPts val="400"/>
              </a:spcBef>
              <a:spcAft>
                <a:spcPts val="0"/>
              </a:spcAft>
              <a:buClr>
                <a:srgbClr val="3F3F3F"/>
              </a:buClr>
              <a:buSzPts val="1500"/>
              <a:buChar char="•"/>
              <a:defRPr>
                <a:solidFill>
                  <a:srgbClr val="3F3F3F"/>
                </a:solidFill>
              </a:defRPr>
            </a:lvl3pPr>
            <a:lvl4pPr marL="1828800" lvl="3" indent="-317500" algn="l">
              <a:lnSpc>
                <a:spcPct val="100000"/>
              </a:lnSpc>
              <a:spcBef>
                <a:spcPts val="400"/>
              </a:spcBef>
              <a:spcAft>
                <a:spcPts val="0"/>
              </a:spcAft>
              <a:buClr>
                <a:srgbClr val="3F3F3F"/>
              </a:buClr>
              <a:buSzPts val="1400"/>
              <a:buChar char="•"/>
              <a:defRPr>
                <a:solidFill>
                  <a:srgbClr val="3F3F3F"/>
                </a:solidFill>
              </a:defRPr>
            </a:lvl4pPr>
            <a:lvl5pPr marL="2286000" lvl="4" indent="-317500" algn="l">
              <a:lnSpc>
                <a:spcPct val="10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1210"/>
        <p:cNvGrpSpPr/>
        <p:nvPr/>
      </p:nvGrpSpPr>
      <p:grpSpPr>
        <a:xfrm>
          <a:off x="0" y="0"/>
          <a:ext cx="0" cy="0"/>
          <a:chOff x="0" y="0"/>
          <a:chExt cx="0" cy="0"/>
        </a:xfrm>
      </p:grpSpPr>
      <p:sp>
        <p:nvSpPr>
          <p:cNvPr id="1211" name="Google Shape;1211;p186"/>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12" name="Google Shape;1212;p18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3" name="Google Shape;1213;p186"/>
          <p:cNvSpPr>
            <a:spLocks noGrp="1"/>
          </p:cNvSpPr>
          <p:nvPr>
            <p:ph type="pic" idx="2"/>
          </p:nvPr>
        </p:nvSpPr>
        <p:spPr>
          <a:xfrm>
            <a:off x="0" y="1371600"/>
            <a:ext cx="3847500" cy="1810500"/>
          </a:xfrm>
          <a:prstGeom prst="rect">
            <a:avLst/>
          </a:prstGeom>
          <a:noFill/>
          <a:ln>
            <a:noFill/>
          </a:ln>
        </p:spPr>
      </p:sp>
      <p:sp>
        <p:nvSpPr>
          <p:cNvPr id="1214" name="Google Shape;1214;p186"/>
          <p:cNvSpPr>
            <a:spLocks noGrp="1"/>
          </p:cNvSpPr>
          <p:nvPr>
            <p:ph type="pic" idx="3"/>
          </p:nvPr>
        </p:nvSpPr>
        <p:spPr>
          <a:xfrm>
            <a:off x="0" y="3332931"/>
            <a:ext cx="3847500" cy="1810500"/>
          </a:xfrm>
          <a:prstGeom prst="rect">
            <a:avLst/>
          </a:prstGeom>
          <a:noFill/>
          <a:ln>
            <a:noFill/>
          </a:ln>
        </p:spPr>
      </p:sp>
      <p:sp>
        <p:nvSpPr>
          <p:cNvPr id="1215" name="Google Shape;1215;p186"/>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1216"/>
        <p:cNvGrpSpPr/>
        <p:nvPr/>
      </p:nvGrpSpPr>
      <p:grpSpPr>
        <a:xfrm>
          <a:off x="0" y="0"/>
          <a:ext cx="0" cy="0"/>
          <a:chOff x="0" y="0"/>
          <a:chExt cx="0" cy="0"/>
        </a:xfrm>
      </p:grpSpPr>
      <p:sp>
        <p:nvSpPr>
          <p:cNvPr id="1217" name="Google Shape;1217;p187"/>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18" name="Google Shape;1218;p187"/>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19" name="Google Shape;1219;p18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0" name="Google Shape;1220;p187"/>
          <p:cNvSpPr>
            <a:spLocks noGrp="1"/>
          </p:cNvSpPr>
          <p:nvPr>
            <p:ph type="pic" idx="2"/>
          </p:nvPr>
        </p:nvSpPr>
        <p:spPr>
          <a:xfrm>
            <a:off x="4114800" y="1371600"/>
            <a:ext cx="4572000" cy="3200400"/>
          </a:xfrm>
          <a:prstGeom prst="rect">
            <a:avLst/>
          </a:prstGeom>
          <a:noFill/>
          <a:ln>
            <a:noFill/>
          </a:ln>
        </p:spPr>
      </p:sp>
      <p:sp>
        <p:nvSpPr>
          <p:cNvPr id="1221" name="Google Shape;1221;p187"/>
          <p:cNvSpPr txBox="1">
            <a:spLocks noGrp="1"/>
          </p:cNvSpPr>
          <p:nvPr>
            <p:ph type="subTitle" idx="3"/>
          </p:nvPr>
        </p:nvSpPr>
        <p:spPr>
          <a:xfrm>
            <a:off x="457200" y="1371600"/>
            <a:ext cx="3200400" cy="1743000"/>
          </a:xfrm>
          <a:prstGeom prst="rect">
            <a:avLst/>
          </a:prstGeom>
        </p:spPr>
        <p:txBody>
          <a:bodyPr spcFirstLastPara="1" wrap="square" lIns="0" tIns="0" rIns="0" bIns="0" anchor="t" anchorCtr="0">
            <a:noAutofit/>
          </a:bodyPr>
          <a:lstStyle>
            <a:lvl1pPr lvl="0">
              <a:spcBef>
                <a:spcPts val="0"/>
              </a:spcBef>
              <a:spcAft>
                <a:spcPts val="0"/>
              </a:spcAft>
              <a:buSzPts val="1100"/>
              <a:buNone/>
              <a:defRPr sz="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1222"/>
        <p:cNvGrpSpPr/>
        <p:nvPr/>
      </p:nvGrpSpPr>
      <p:grpSpPr>
        <a:xfrm>
          <a:off x="0" y="0"/>
          <a:ext cx="0" cy="0"/>
          <a:chOff x="0" y="0"/>
          <a:chExt cx="0" cy="0"/>
        </a:xfrm>
      </p:grpSpPr>
      <p:sp>
        <p:nvSpPr>
          <p:cNvPr id="1223" name="Google Shape;1223;p188"/>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24" name="Google Shape;1224;p18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25" name="Google Shape;1225;p188"/>
          <p:cNvSpPr txBox="1">
            <a:spLocks noGrp="1"/>
          </p:cNvSpPr>
          <p:nvPr>
            <p:ph type="subTitle" idx="2"/>
          </p:nvPr>
        </p:nvSpPr>
        <p:spPr>
          <a:xfrm>
            <a:off x="4114800" y="137160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226" name="Google Shape;1226;p188"/>
          <p:cNvSpPr>
            <a:spLocks noGrp="1"/>
          </p:cNvSpPr>
          <p:nvPr>
            <p:ph type="pic" idx="3"/>
          </p:nvPr>
        </p:nvSpPr>
        <p:spPr>
          <a:xfrm>
            <a:off x="914400" y="1371600"/>
            <a:ext cx="2743200" cy="1600200"/>
          </a:xfrm>
          <a:prstGeom prst="rect">
            <a:avLst/>
          </a:prstGeom>
          <a:noFill/>
          <a:ln>
            <a:noFill/>
          </a:ln>
        </p:spPr>
      </p:sp>
      <p:sp>
        <p:nvSpPr>
          <p:cNvPr id="1227" name="Google Shape;1227;p188"/>
          <p:cNvSpPr>
            <a:spLocks noGrp="1"/>
          </p:cNvSpPr>
          <p:nvPr>
            <p:ph type="pic" idx="4"/>
          </p:nvPr>
        </p:nvSpPr>
        <p:spPr>
          <a:xfrm>
            <a:off x="914400" y="3108960"/>
            <a:ext cx="2743200" cy="1600200"/>
          </a:xfrm>
          <a:prstGeom prst="rect">
            <a:avLst/>
          </a:prstGeom>
          <a:noFill/>
          <a:ln>
            <a:noFill/>
          </a:ln>
        </p:spPr>
      </p:sp>
      <p:sp>
        <p:nvSpPr>
          <p:cNvPr id="1228" name="Google Shape;1228;p188"/>
          <p:cNvSpPr txBox="1">
            <a:spLocks noGrp="1"/>
          </p:cNvSpPr>
          <p:nvPr>
            <p:ph type="subTitle" idx="5"/>
          </p:nvPr>
        </p:nvSpPr>
        <p:spPr>
          <a:xfrm>
            <a:off x="4114800" y="169170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229" name="Google Shape;1229;p188"/>
          <p:cNvSpPr txBox="1">
            <a:spLocks noGrp="1"/>
          </p:cNvSpPr>
          <p:nvPr>
            <p:ph type="subTitle" idx="6"/>
          </p:nvPr>
        </p:nvSpPr>
        <p:spPr>
          <a:xfrm>
            <a:off x="4114800" y="310896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230" name="Google Shape;1230;p188"/>
          <p:cNvSpPr txBox="1">
            <a:spLocks noGrp="1"/>
          </p:cNvSpPr>
          <p:nvPr>
            <p:ph type="subTitle" idx="7"/>
          </p:nvPr>
        </p:nvSpPr>
        <p:spPr>
          <a:xfrm>
            <a:off x="4114800" y="342906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1231"/>
        <p:cNvGrpSpPr/>
        <p:nvPr/>
      </p:nvGrpSpPr>
      <p:grpSpPr>
        <a:xfrm>
          <a:off x="0" y="0"/>
          <a:ext cx="0" cy="0"/>
          <a:chOff x="0" y="0"/>
          <a:chExt cx="0" cy="0"/>
        </a:xfrm>
      </p:grpSpPr>
      <p:sp>
        <p:nvSpPr>
          <p:cNvPr id="1232" name="Google Shape;1232;p189"/>
          <p:cNvSpPr>
            <a:spLocks noGrp="1"/>
          </p:cNvSpPr>
          <p:nvPr>
            <p:ph type="pic" idx="2"/>
          </p:nvPr>
        </p:nvSpPr>
        <p:spPr>
          <a:xfrm>
            <a:off x="0" y="853050"/>
            <a:ext cx="3764100" cy="4290300"/>
          </a:xfrm>
          <a:prstGeom prst="rect">
            <a:avLst/>
          </a:prstGeom>
          <a:noFill/>
          <a:ln>
            <a:noFill/>
          </a:ln>
        </p:spPr>
      </p:sp>
      <p:sp>
        <p:nvSpPr>
          <p:cNvPr id="1233" name="Google Shape;1233;p189"/>
          <p:cNvSpPr>
            <a:spLocks noGrp="1"/>
          </p:cNvSpPr>
          <p:nvPr>
            <p:ph type="pic" idx="3"/>
          </p:nvPr>
        </p:nvSpPr>
        <p:spPr>
          <a:xfrm>
            <a:off x="3840300" y="3240025"/>
            <a:ext cx="2237700" cy="1903200"/>
          </a:xfrm>
          <a:prstGeom prst="rect">
            <a:avLst/>
          </a:prstGeom>
          <a:noFill/>
          <a:ln>
            <a:noFill/>
          </a:ln>
        </p:spPr>
      </p:sp>
      <p:sp>
        <p:nvSpPr>
          <p:cNvPr id="1234" name="Google Shape;1234;p189"/>
          <p:cNvSpPr>
            <a:spLocks noGrp="1"/>
          </p:cNvSpPr>
          <p:nvPr>
            <p:ph type="pic" idx="4"/>
          </p:nvPr>
        </p:nvSpPr>
        <p:spPr>
          <a:xfrm>
            <a:off x="3840300" y="1484300"/>
            <a:ext cx="1679700" cy="1679700"/>
          </a:xfrm>
          <a:prstGeom prst="rect">
            <a:avLst/>
          </a:prstGeom>
          <a:noFill/>
          <a:ln>
            <a:noFill/>
          </a:ln>
        </p:spPr>
      </p:sp>
      <p:sp>
        <p:nvSpPr>
          <p:cNvPr id="1235" name="Google Shape;1235;p189"/>
          <p:cNvSpPr txBox="1">
            <a:spLocks noGrp="1"/>
          </p:cNvSpPr>
          <p:nvPr>
            <p:ph type="title"/>
          </p:nvPr>
        </p:nvSpPr>
        <p:spPr>
          <a:xfrm>
            <a:off x="5726475" y="1542825"/>
            <a:ext cx="3201900" cy="1484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236" name="Google Shape;1236;p18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1237"/>
        <p:cNvGrpSpPr/>
        <p:nvPr/>
      </p:nvGrpSpPr>
      <p:grpSpPr>
        <a:xfrm>
          <a:off x="0" y="0"/>
          <a:ext cx="0" cy="0"/>
          <a:chOff x="0" y="0"/>
          <a:chExt cx="0" cy="0"/>
        </a:xfrm>
      </p:grpSpPr>
      <p:sp>
        <p:nvSpPr>
          <p:cNvPr id="1238" name="Google Shape;1238;p190"/>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39" name="Google Shape;1239;p190"/>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40" name="Google Shape;1240;p19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1241" name="Google Shape;1241;p190"/>
          <p:cNvSpPr>
            <a:spLocks noGrp="1"/>
          </p:cNvSpPr>
          <p:nvPr>
            <p:ph type="pic" idx="2"/>
          </p:nvPr>
        </p:nvSpPr>
        <p:spPr>
          <a:xfrm>
            <a:off x="228600" y="1371600"/>
            <a:ext cx="2057400" cy="1828800"/>
          </a:xfrm>
          <a:prstGeom prst="rect">
            <a:avLst/>
          </a:prstGeom>
          <a:noFill/>
          <a:ln>
            <a:noFill/>
          </a:ln>
        </p:spPr>
      </p:sp>
      <p:sp>
        <p:nvSpPr>
          <p:cNvPr id="1242" name="Google Shape;1242;p190"/>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43" name="Google Shape;1243;p190"/>
          <p:cNvSpPr>
            <a:spLocks noGrp="1"/>
          </p:cNvSpPr>
          <p:nvPr>
            <p:ph type="pic" idx="3"/>
          </p:nvPr>
        </p:nvSpPr>
        <p:spPr>
          <a:xfrm>
            <a:off x="2438400" y="1371600"/>
            <a:ext cx="2057400" cy="1828800"/>
          </a:xfrm>
          <a:prstGeom prst="rect">
            <a:avLst/>
          </a:prstGeom>
          <a:noFill/>
          <a:ln>
            <a:noFill/>
          </a:ln>
        </p:spPr>
      </p:sp>
      <p:sp>
        <p:nvSpPr>
          <p:cNvPr id="1244" name="Google Shape;1244;p190"/>
          <p:cNvSpPr>
            <a:spLocks noGrp="1"/>
          </p:cNvSpPr>
          <p:nvPr>
            <p:ph type="pic" idx="4"/>
          </p:nvPr>
        </p:nvSpPr>
        <p:spPr>
          <a:xfrm>
            <a:off x="4648200" y="1371600"/>
            <a:ext cx="2057400" cy="1828800"/>
          </a:xfrm>
          <a:prstGeom prst="rect">
            <a:avLst/>
          </a:prstGeom>
          <a:noFill/>
          <a:ln>
            <a:noFill/>
          </a:ln>
        </p:spPr>
      </p:sp>
      <p:sp>
        <p:nvSpPr>
          <p:cNvPr id="1245" name="Google Shape;1245;p190"/>
          <p:cNvSpPr>
            <a:spLocks noGrp="1"/>
          </p:cNvSpPr>
          <p:nvPr>
            <p:ph type="pic" idx="5"/>
          </p:nvPr>
        </p:nvSpPr>
        <p:spPr>
          <a:xfrm>
            <a:off x="6858000" y="1371600"/>
            <a:ext cx="2057400" cy="1828800"/>
          </a:xfrm>
          <a:prstGeom prst="rect">
            <a:avLst/>
          </a:prstGeom>
          <a:noFill/>
          <a:ln>
            <a:noFill/>
          </a:ln>
        </p:spPr>
      </p:sp>
      <p:sp>
        <p:nvSpPr>
          <p:cNvPr id="1246" name="Google Shape;1246;p190"/>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47" name="Google Shape;1247;p190"/>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48" name="Google Shape;1248;p190"/>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49" name="Google Shape;1249;p190"/>
          <p:cNvSpPr txBox="1">
            <a:spLocks noGrp="1"/>
          </p:cNvSpPr>
          <p:nvPr>
            <p:ph type="subTitle" idx="6"/>
          </p:nvPr>
        </p:nvSpPr>
        <p:spPr>
          <a:xfrm>
            <a:off x="4572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0" name="Google Shape;1250;p190"/>
          <p:cNvSpPr txBox="1">
            <a:spLocks noGrp="1"/>
          </p:cNvSpPr>
          <p:nvPr>
            <p:ph type="subTitle" idx="7"/>
          </p:nvPr>
        </p:nvSpPr>
        <p:spPr>
          <a:xfrm>
            <a:off x="26670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1" name="Google Shape;1251;p190"/>
          <p:cNvSpPr txBox="1">
            <a:spLocks noGrp="1"/>
          </p:cNvSpPr>
          <p:nvPr>
            <p:ph type="subTitle" idx="8"/>
          </p:nvPr>
        </p:nvSpPr>
        <p:spPr>
          <a:xfrm>
            <a:off x="48768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2" name="Google Shape;1252;p190"/>
          <p:cNvSpPr txBox="1">
            <a:spLocks noGrp="1"/>
          </p:cNvSpPr>
          <p:nvPr>
            <p:ph type="subTitle" idx="9"/>
          </p:nvPr>
        </p:nvSpPr>
        <p:spPr>
          <a:xfrm>
            <a:off x="70866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1253"/>
        <p:cNvGrpSpPr/>
        <p:nvPr/>
      </p:nvGrpSpPr>
      <p:grpSpPr>
        <a:xfrm>
          <a:off x="0" y="0"/>
          <a:ext cx="0" cy="0"/>
          <a:chOff x="0" y="0"/>
          <a:chExt cx="0" cy="0"/>
        </a:xfrm>
      </p:grpSpPr>
      <p:sp>
        <p:nvSpPr>
          <p:cNvPr id="1254" name="Google Shape;1254;p191"/>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55" name="Google Shape;1255;p191"/>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56" name="Google Shape;1256;p191"/>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1257"/>
        <p:cNvGrpSpPr/>
        <p:nvPr/>
      </p:nvGrpSpPr>
      <p:grpSpPr>
        <a:xfrm>
          <a:off x="0" y="0"/>
          <a:ext cx="0" cy="0"/>
          <a:chOff x="0" y="0"/>
          <a:chExt cx="0" cy="0"/>
        </a:xfrm>
      </p:grpSpPr>
      <p:sp>
        <p:nvSpPr>
          <p:cNvPr id="1258" name="Google Shape;1258;p192"/>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59" name="Google Shape;1259;p192"/>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60" name="Google Shape;1260;p192"/>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1" name="Google Shape;1261;p192"/>
          <p:cNvSpPr/>
          <p:nvPr/>
        </p:nvSpPr>
        <p:spPr>
          <a:xfrm>
            <a:off x="8001000" y="0"/>
            <a:ext cx="914400" cy="5487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62" name="Google Shape;1262;p192" title="CI_logo_classic_nt.jpg"/>
          <p:cNvPicPr preferRelativeResize="0"/>
          <p:nvPr/>
        </p:nvPicPr>
        <p:blipFill>
          <a:blip r:embed="rId3">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1263"/>
        <p:cNvGrpSpPr/>
        <p:nvPr/>
      </p:nvGrpSpPr>
      <p:grpSpPr>
        <a:xfrm>
          <a:off x="0" y="0"/>
          <a:ext cx="0" cy="0"/>
          <a:chOff x="0" y="0"/>
          <a:chExt cx="0" cy="0"/>
        </a:xfrm>
      </p:grpSpPr>
      <p:sp>
        <p:nvSpPr>
          <p:cNvPr id="1264" name="Google Shape;1264;p193"/>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65" name="Google Shape;1265;p193"/>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66" name="Google Shape;1266;p193"/>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1267"/>
        <p:cNvGrpSpPr/>
        <p:nvPr/>
      </p:nvGrpSpPr>
      <p:grpSpPr>
        <a:xfrm>
          <a:off x="0" y="0"/>
          <a:ext cx="0" cy="0"/>
          <a:chOff x="0" y="0"/>
          <a:chExt cx="0" cy="0"/>
        </a:xfrm>
      </p:grpSpPr>
      <p:sp>
        <p:nvSpPr>
          <p:cNvPr id="1268" name="Google Shape;1268;p194"/>
          <p:cNvSpPr txBox="1">
            <a:spLocks noGrp="1"/>
          </p:cNvSpPr>
          <p:nvPr>
            <p:ph type="subTitle" idx="1"/>
          </p:nvPr>
        </p:nvSpPr>
        <p:spPr>
          <a:xfrm>
            <a:off x="914400" y="1228350"/>
            <a:ext cx="73152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1269"/>
        <p:cNvGrpSpPr/>
        <p:nvPr/>
      </p:nvGrpSpPr>
      <p:grpSpPr>
        <a:xfrm>
          <a:off x="0" y="0"/>
          <a:ext cx="0" cy="0"/>
          <a:chOff x="0" y="0"/>
          <a:chExt cx="0" cy="0"/>
        </a:xfrm>
      </p:grpSpPr>
      <p:sp>
        <p:nvSpPr>
          <p:cNvPr id="1270" name="Google Shape;1270;p195"/>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pic>
        <p:nvPicPr>
          <p:cNvPr id="1271" name="Google Shape;1271;p195"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1272" name="Google Shape;1272;p195"/>
          <p:cNvSpPr>
            <a:spLocks noGrp="1"/>
          </p:cNvSpPr>
          <p:nvPr>
            <p:ph type="pic" idx="2"/>
          </p:nvPr>
        </p:nvSpPr>
        <p:spPr>
          <a:xfrm>
            <a:off x="3213505" y="1001752"/>
            <a:ext cx="5418300" cy="3138000"/>
          </a:xfrm>
          <a:prstGeom prst="rect">
            <a:avLst/>
          </a:prstGeom>
          <a:noFill/>
          <a:ln>
            <a:noFill/>
          </a:ln>
        </p:spPr>
      </p:sp>
      <p:sp>
        <p:nvSpPr>
          <p:cNvPr id="1273" name="Google Shape;1273;p195"/>
          <p:cNvSpPr txBox="1">
            <a:spLocks noGrp="1"/>
          </p:cNvSpPr>
          <p:nvPr>
            <p:ph type="subTitle" idx="1"/>
          </p:nvPr>
        </p:nvSpPr>
        <p:spPr>
          <a:xfrm>
            <a:off x="457200" y="1285350"/>
            <a:ext cx="2534400" cy="25728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274" name="Google Shape;1274;p195"/>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80"/>
        <p:cNvGrpSpPr/>
        <p:nvPr/>
      </p:nvGrpSpPr>
      <p:grpSpPr>
        <a:xfrm>
          <a:off x="0" y="0"/>
          <a:ext cx="0" cy="0"/>
          <a:chOff x="0" y="0"/>
          <a:chExt cx="0" cy="0"/>
        </a:xfrm>
      </p:grpSpPr>
      <p:pic>
        <p:nvPicPr>
          <p:cNvPr id="81" name="Google Shape;81;p21"/>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82" name="Google Shape;82;p21"/>
          <p:cNvSpPr txBox="1">
            <a:spLocks noGrp="1"/>
          </p:cNvSpPr>
          <p:nvPr>
            <p:ph type="body" idx="1"/>
          </p:nvPr>
        </p:nvSpPr>
        <p:spPr>
          <a:xfrm>
            <a:off x="4804995" y="524067"/>
            <a:ext cx="3921300" cy="3993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3" name="Google Shape;83;p21"/>
          <p:cNvSpPr txBox="1">
            <a:spLocks noGrp="1"/>
          </p:cNvSpPr>
          <p:nvPr>
            <p:ph type="body" idx="2"/>
          </p:nvPr>
        </p:nvSpPr>
        <p:spPr>
          <a:xfrm>
            <a:off x="350042" y="1361661"/>
            <a:ext cx="3987600" cy="31563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21"/>
          <p:cNvSpPr txBox="1">
            <a:spLocks noGrp="1"/>
          </p:cNvSpPr>
          <p:nvPr>
            <p:ph type="ctrTitle"/>
          </p:nvPr>
        </p:nvSpPr>
        <p:spPr>
          <a:xfrm>
            <a:off x="350042" y="524067"/>
            <a:ext cx="3987600" cy="738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1275"/>
        <p:cNvGrpSpPr/>
        <p:nvPr/>
      </p:nvGrpSpPr>
      <p:grpSpPr>
        <a:xfrm>
          <a:off x="0" y="0"/>
          <a:ext cx="0" cy="0"/>
          <a:chOff x="0" y="0"/>
          <a:chExt cx="0" cy="0"/>
        </a:xfrm>
      </p:grpSpPr>
      <p:sp>
        <p:nvSpPr>
          <p:cNvPr id="1276" name="Google Shape;1276;p196"/>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77" name="Google Shape;1277;p196"/>
          <p:cNvSpPr>
            <a:spLocks noGrp="1"/>
          </p:cNvSpPr>
          <p:nvPr>
            <p:ph type="pic" idx="2"/>
          </p:nvPr>
        </p:nvSpPr>
        <p:spPr>
          <a:xfrm>
            <a:off x="4680750" y="1072175"/>
            <a:ext cx="3829800" cy="3829800"/>
          </a:xfrm>
          <a:prstGeom prst="ellipse">
            <a:avLst/>
          </a:prstGeom>
          <a:noFill/>
          <a:ln>
            <a:noFill/>
          </a:ln>
        </p:spPr>
      </p:sp>
      <p:sp>
        <p:nvSpPr>
          <p:cNvPr id="1278" name="Google Shape;1278;p196"/>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9" name="Google Shape;1279;p196"/>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1280" name="Google Shape;1280;p196"/>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spcBef>
                <a:spcPts val="0"/>
              </a:spcBef>
              <a:spcAft>
                <a:spcPts val="0"/>
              </a:spcAft>
              <a:buSzPts val="1000"/>
              <a:buFont typeface="Bebas Neue"/>
              <a:buNone/>
              <a:defRPr sz="1000">
                <a:latin typeface="Bebas Neue"/>
                <a:ea typeface="Bebas Neue"/>
                <a:cs typeface="Bebas Neue"/>
                <a:sym typeface="Bebas Neue"/>
              </a:defRPr>
            </a:lvl2pPr>
            <a:lvl3pPr lvl="2">
              <a:spcBef>
                <a:spcPts val="0"/>
              </a:spcBef>
              <a:spcAft>
                <a:spcPts val="0"/>
              </a:spcAft>
              <a:buSzPts val="1000"/>
              <a:buFont typeface="Bebas Neue"/>
              <a:buNone/>
              <a:defRPr sz="1000">
                <a:latin typeface="Bebas Neue"/>
                <a:ea typeface="Bebas Neue"/>
                <a:cs typeface="Bebas Neue"/>
                <a:sym typeface="Bebas Neue"/>
              </a:defRPr>
            </a:lvl3pPr>
            <a:lvl4pPr lvl="3">
              <a:spcBef>
                <a:spcPts val="0"/>
              </a:spcBef>
              <a:spcAft>
                <a:spcPts val="0"/>
              </a:spcAft>
              <a:buSzPts val="1000"/>
              <a:buFont typeface="Bebas Neue"/>
              <a:buNone/>
              <a:defRPr sz="1000">
                <a:latin typeface="Bebas Neue"/>
                <a:ea typeface="Bebas Neue"/>
                <a:cs typeface="Bebas Neue"/>
                <a:sym typeface="Bebas Neue"/>
              </a:defRPr>
            </a:lvl4pPr>
            <a:lvl5pPr lvl="4">
              <a:spcBef>
                <a:spcPts val="0"/>
              </a:spcBef>
              <a:spcAft>
                <a:spcPts val="0"/>
              </a:spcAft>
              <a:buSzPts val="1000"/>
              <a:buFont typeface="Bebas Neue"/>
              <a:buNone/>
              <a:defRPr sz="1000">
                <a:latin typeface="Bebas Neue"/>
                <a:ea typeface="Bebas Neue"/>
                <a:cs typeface="Bebas Neue"/>
                <a:sym typeface="Bebas Neue"/>
              </a:defRPr>
            </a:lvl5pPr>
            <a:lvl6pPr lvl="5">
              <a:spcBef>
                <a:spcPts val="0"/>
              </a:spcBef>
              <a:spcAft>
                <a:spcPts val="0"/>
              </a:spcAft>
              <a:buSzPts val="1000"/>
              <a:buFont typeface="Bebas Neue"/>
              <a:buNone/>
              <a:defRPr sz="1000">
                <a:latin typeface="Bebas Neue"/>
                <a:ea typeface="Bebas Neue"/>
                <a:cs typeface="Bebas Neue"/>
                <a:sym typeface="Bebas Neue"/>
              </a:defRPr>
            </a:lvl6pPr>
            <a:lvl7pPr lvl="6">
              <a:spcBef>
                <a:spcPts val="0"/>
              </a:spcBef>
              <a:spcAft>
                <a:spcPts val="0"/>
              </a:spcAft>
              <a:buSzPts val="1000"/>
              <a:buFont typeface="Bebas Neue"/>
              <a:buNone/>
              <a:defRPr sz="1000">
                <a:latin typeface="Bebas Neue"/>
                <a:ea typeface="Bebas Neue"/>
                <a:cs typeface="Bebas Neue"/>
                <a:sym typeface="Bebas Neue"/>
              </a:defRPr>
            </a:lvl7pPr>
            <a:lvl8pPr lvl="7">
              <a:spcBef>
                <a:spcPts val="0"/>
              </a:spcBef>
              <a:spcAft>
                <a:spcPts val="0"/>
              </a:spcAft>
              <a:buSzPts val="1000"/>
              <a:buFont typeface="Bebas Neue"/>
              <a:buNone/>
              <a:defRPr sz="1000">
                <a:latin typeface="Bebas Neue"/>
                <a:ea typeface="Bebas Neue"/>
                <a:cs typeface="Bebas Neue"/>
                <a:sym typeface="Bebas Neue"/>
              </a:defRPr>
            </a:lvl8pPr>
            <a:lvl9pPr lvl="8">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281" name="Google Shape;1281;p196"/>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1282"/>
        <p:cNvGrpSpPr/>
        <p:nvPr/>
      </p:nvGrpSpPr>
      <p:grpSpPr>
        <a:xfrm>
          <a:off x="0" y="0"/>
          <a:ext cx="0" cy="0"/>
          <a:chOff x="0" y="0"/>
          <a:chExt cx="0" cy="0"/>
        </a:xfrm>
      </p:grpSpPr>
      <p:sp>
        <p:nvSpPr>
          <p:cNvPr id="1283" name="Google Shape;1283;p197"/>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84" name="Google Shape;1284;p197"/>
          <p:cNvSpPr>
            <a:spLocks noGrp="1"/>
          </p:cNvSpPr>
          <p:nvPr>
            <p:ph type="pic" idx="2"/>
          </p:nvPr>
        </p:nvSpPr>
        <p:spPr>
          <a:xfrm>
            <a:off x="7240510" y="3273150"/>
            <a:ext cx="1446300" cy="1446300"/>
          </a:xfrm>
          <a:prstGeom prst="ellipse">
            <a:avLst/>
          </a:prstGeom>
          <a:noFill/>
          <a:ln>
            <a:noFill/>
          </a:ln>
        </p:spPr>
      </p:sp>
      <p:sp>
        <p:nvSpPr>
          <p:cNvPr id="1285" name="Google Shape;1285;p197"/>
          <p:cNvSpPr txBox="1">
            <a:spLocks noGrp="1"/>
          </p:cNvSpPr>
          <p:nvPr>
            <p:ph type="subTitle" idx="1"/>
          </p:nvPr>
        </p:nvSpPr>
        <p:spPr>
          <a:xfrm>
            <a:off x="457200" y="1143000"/>
            <a:ext cx="8229600" cy="19809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286" name="Google Shape;1286;p197"/>
          <p:cNvSpPr txBox="1">
            <a:spLocks noGrp="1"/>
          </p:cNvSpPr>
          <p:nvPr>
            <p:ph type="subTitle" idx="3"/>
          </p:nvPr>
        </p:nvSpPr>
        <p:spPr>
          <a:xfrm>
            <a:off x="4206246" y="3657600"/>
            <a:ext cx="2743200" cy="220200"/>
          </a:xfrm>
          <a:prstGeom prst="rect">
            <a:avLst/>
          </a:prstGeom>
        </p:spPr>
        <p:txBody>
          <a:bodyPr spcFirstLastPara="1" wrap="square" lIns="0" tIns="0" rIns="0" bIns="0" anchor="t" anchorCtr="0">
            <a:noAutofit/>
          </a:bodyPr>
          <a:lstStyle>
            <a:lvl1pPr lvl="0" algn="r">
              <a:spcBef>
                <a:spcPts val="0"/>
              </a:spcBef>
              <a:spcAft>
                <a:spcPts val="0"/>
              </a:spcAft>
              <a:buSzPts val="1400"/>
              <a:buFont typeface="Oswald Medium"/>
              <a:buNone/>
              <a:defRPr sz="1400" b="0">
                <a:latin typeface="Oswald Medium"/>
                <a:ea typeface="Oswald Medium"/>
                <a:cs typeface="Oswald Medium"/>
                <a:sym typeface="Oswald Medium"/>
              </a:defRPr>
            </a:lvl1pPr>
            <a:lvl2pPr lvl="1" algn="r">
              <a:spcBef>
                <a:spcPts val="0"/>
              </a:spcBef>
              <a:spcAft>
                <a:spcPts val="0"/>
              </a:spcAft>
              <a:buSzPts val="1400"/>
              <a:buFont typeface="Bebas Neue"/>
              <a:buNone/>
              <a:defRPr>
                <a:latin typeface="Bebas Neue"/>
                <a:ea typeface="Bebas Neue"/>
                <a:cs typeface="Bebas Neue"/>
                <a:sym typeface="Bebas Neue"/>
              </a:defRPr>
            </a:lvl2pPr>
            <a:lvl3pPr lvl="2" algn="r">
              <a:spcBef>
                <a:spcPts val="0"/>
              </a:spcBef>
              <a:spcAft>
                <a:spcPts val="0"/>
              </a:spcAft>
              <a:buSzPts val="1400"/>
              <a:buFont typeface="Bebas Neue"/>
              <a:buNone/>
              <a:defRPr>
                <a:latin typeface="Bebas Neue"/>
                <a:ea typeface="Bebas Neue"/>
                <a:cs typeface="Bebas Neue"/>
                <a:sym typeface="Bebas Neue"/>
              </a:defRPr>
            </a:lvl3pPr>
            <a:lvl4pPr lvl="3" algn="r">
              <a:spcBef>
                <a:spcPts val="0"/>
              </a:spcBef>
              <a:spcAft>
                <a:spcPts val="0"/>
              </a:spcAft>
              <a:buSzPts val="1400"/>
              <a:buFont typeface="Bebas Neue"/>
              <a:buNone/>
              <a:defRPr>
                <a:latin typeface="Bebas Neue"/>
                <a:ea typeface="Bebas Neue"/>
                <a:cs typeface="Bebas Neue"/>
                <a:sym typeface="Bebas Neue"/>
              </a:defRPr>
            </a:lvl4pPr>
            <a:lvl5pPr lvl="4" algn="r">
              <a:spcBef>
                <a:spcPts val="0"/>
              </a:spcBef>
              <a:spcAft>
                <a:spcPts val="0"/>
              </a:spcAft>
              <a:buSzPts val="1400"/>
              <a:buFont typeface="Bebas Neue"/>
              <a:buNone/>
              <a:defRPr>
                <a:latin typeface="Bebas Neue"/>
                <a:ea typeface="Bebas Neue"/>
                <a:cs typeface="Bebas Neue"/>
                <a:sym typeface="Bebas Neue"/>
              </a:defRPr>
            </a:lvl5pPr>
            <a:lvl6pPr lvl="5" algn="r">
              <a:spcBef>
                <a:spcPts val="0"/>
              </a:spcBef>
              <a:spcAft>
                <a:spcPts val="0"/>
              </a:spcAft>
              <a:buSzPts val="1400"/>
              <a:buFont typeface="Bebas Neue"/>
              <a:buNone/>
              <a:defRPr>
                <a:latin typeface="Bebas Neue"/>
                <a:ea typeface="Bebas Neue"/>
                <a:cs typeface="Bebas Neue"/>
                <a:sym typeface="Bebas Neue"/>
              </a:defRPr>
            </a:lvl6pPr>
            <a:lvl7pPr lvl="6" algn="r">
              <a:spcBef>
                <a:spcPts val="0"/>
              </a:spcBef>
              <a:spcAft>
                <a:spcPts val="0"/>
              </a:spcAft>
              <a:buSzPts val="1400"/>
              <a:buFont typeface="Bebas Neue"/>
              <a:buNone/>
              <a:defRPr>
                <a:latin typeface="Bebas Neue"/>
                <a:ea typeface="Bebas Neue"/>
                <a:cs typeface="Bebas Neue"/>
                <a:sym typeface="Bebas Neue"/>
              </a:defRPr>
            </a:lvl7pPr>
            <a:lvl8pPr lvl="7" algn="r">
              <a:spcBef>
                <a:spcPts val="0"/>
              </a:spcBef>
              <a:spcAft>
                <a:spcPts val="0"/>
              </a:spcAft>
              <a:buSzPts val="1400"/>
              <a:buFont typeface="Bebas Neue"/>
              <a:buNone/>
              <a:defRPr>
                <a:latin typeface="Bebas Neue"/>
                <a:ea typeface="Bebas Neue"/>
                <a:cs typeface="Bebas Neue"/>
                <a:sym typeface="Bebas Neue"/>
              </a:defRPr>
            </a:lvl8pPr>
            <a:lvl9pPr lvl="8" algn="r">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1287" name="Google Shape;1287;p197"/>
          <p:cNvSpPr txBox="1">
            <a:spLocks noGrp="1"/>
          </p:cNvSpPr>
          <p:nvPr>
            <p:ph type="subTitle" idx="4"/>
          </p:nvPr>
        </p:nvSpPr>
        <p:spPr>
          <a:xfrm>
            <a:off x="4206240" y="3886200"/>
            <a:ext cx="2743200" cy="2202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spcBef>
                <a:spcPts val="0"/>
              </a:spcBef>
              <a:spcAft>
                <a:spcPts val="0"/>
              </a:spcAft>
              <a:buSzPts val="1000"/>
              <a:buFont typeface="Bebas Neue"/>
              <a:buNone/>
              <a:defRPr sz="1000">
                <a:latin typeface="Bebas Neue"/>
                <a:ea typeface="Bebas Neue"/>
                <a:cs typeface="Bebas Neue"/>
                <a:sym typeface="Bebas Neue"/>
              </a:defRPr>
            </a:lvl2pPr>
            <a:lvl3pPr lvl="2" algn="r">
              <a:spcBef>
                <a:spcPts val="0"/>
              </a:spcBef>
              <a:spcAft>
                <a:spcPts val="0"/>
              </a:spcAft>
              <a:buSzPts val="1000"/>
              <a:buFont typeface="Bebas Neue"/>
              <a:buNone/>
              <a:defRPr sz="1000">
                <a:latin typeface="Bebas Neue"/>
                <a:ea typeface="Bebas Neue"/>
                <a:cs typeface="Bebas Neue"/>
                <a:sym typeface="Bebas Neue"/>
              </a:defRPr>
            </a:lvl3pPr>
            <a:lvl4pPr lvl="3" algn="r">
              <a:spcBef>
                <a:spcPts val="0"/>
              </a:spcBef>
              <a:spcAft>
                <a:spcPts val="0"/>
              </a:spcAft>
              <a:buSzPts val="1000"/>
              <a:buFont typeface="Bebas Neue"/>
              <a:buNone/>
              <a:defRPr sz="1000">
                <a:latin typeface="Bebas Neue"/>
                <a:ea typeface="Bebas Neue"/>
                <a:cs typeface="Bebas Neue"/>
                <a:sym typeface="Bebas Neue"/>
              </a:defRPr>
            </a:lvl4pPr>
            <a:lvl5pPr lvl="4" algn="r">
              <a:spcBef>
                <a:spcPts val="0"/>
              </a:spcBef>
              <a:spcAft>
                <a:spcPts val="0"/>
              </a:spcAft>
              <a:buSzPts val="1000"/>
              <a:buFont typeface="Bebas Neue"/>
              <a:buNone/>
              <a:defRPr sz="1000">
                <a:latin typeface="Bebas Neue"/>
                <a:ea typeface="Bebas Neue"/>
                <a:cs typeface="Bebas Neue"/>
                <a:sym typeface="Bebas Neue"/>
              </a:defRPr>
            </a:lvl5pPr>
            <a:lvl6pPr lvl="5" algn="r">
              <a:spcBef>
                <a:spcPts val="0"/>
              </a:spcBef>
              <a:spcAft>
                <a:spcPts val="0"/>
              </a:spcAft>
              <a:buSzPts val="1000"/>
              <a:buFont typeface="Bebas Neue"/>
              <a:buNone/>
              <a:defRPr sz="1000">
                <a:latin typeface="Bebas Neue"/>
                <a:ea typeface="Bebas Neue"/>
                <a:cs typeface="Bebas Neue"/>
                <a:sym typeface="Bebas Neue"/>
              </a:defRPr>
            </a:lvl6pPr>
            <a:lvl7pPr lvl="6" algn="r">
              <a:spcBef>
                <a:spcPts val="0"/>
              </a:spcBef>
              <a:spcAft>
                <a:spcPts val="0"/>
              </a:spcAft>
              <a:buSzPts val="1000"/>
              <a:buFont typeface="Bebas Neue"/>
              <a:buNone/>
              <a:defRPr sz="1000">
                <a:latin typeface="Bebas Neue"/>
                <a:ea typeface="Bebas Neue"/>
                <a:cs typeface="Bebas Neue"/>
                <a:sym typeface="Bebas Neue"/>
              </a:defRPr>
            </a:lvl7pPr>
            <a:lvl8pPr lvl="7" algn="r">
              <a:spcBef>
                <a:spcPts val="0"/>
              </a:spcBef>
              <a:spcAft>
                <a:spcPts val="0"/>
              </a:spcAft>
              <a:buSzPts val="1000"/>
              <a:buFont typeface="Bebas Neue"/>
              <a:buNone/>
              <a:defRPr sz="1000">
                <a:latin typeface="Bebas Neue"/>
                <a:ea typeface="Bebas Neue"/>
                <a:cs typeface="Bebas Neue"/>
                <a:sym typeface="Bebas Neue"/>
              </a:defRPr>
            </a:lvl8pPr>
            <a:lvl9pPr lvl="8" algn="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288" name="Google Shape;1288;p197"/>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1289"/>
        <p:cNvGrpSpPr/>
        <p:nvPr/>
      </p:nvGrpSpPr>
      <p:grpSpPr>
        <a:xfrm>
          <a:off x="0" y="0"/>
          <a:ext cx="0" cy="0"/>
          <a:chOff x="0" y="0"/>
          <a:chExt cx="0" cy="0"/>
        </a:xfrm>
      </p:grpSpPr>
      <p:sp>
        <p:nvSpPr>
          <p:cNvPr id="1290" name="Google Shape;1290;p198"/>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91" name="Google Shape;1291;p198"/>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292" name="Google Shape;1292;p198"/>
          <p:cNvSpPr>
            <a:spLocks noGrp="1"/>
          </p:cNvSpPr>
          <p:nvPr>
            <p:ph type="pic" idx="2"/>
          </p:nvPr>
        </p:nvSpPr>
        <p:spPr>
          <a:xfrm>
            <a:off x="708550" y="2671193"/>
            <a:ext cx="2207100" cy="2207100"/>
          </a:xfrm>
          <a:prstGeom prst="ellipse">
            <a:avLst/>
          </a:prstGeom>
          <a:noFill/>
          <a:ln>
            <a:noFill/>
          </a:ln>
        </p:spPr>
      </p:sp>
      <p:sp>
        <p:nvSpPr>
          <p:cNvPr id="1293" name="Google Shape;1293;p198"/>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294" name="Google Shape;1294;p198"/>
          <p:cNvSpPr>
            <a:spLocks noGrp="1"/>
          </p:cNvSpPr>
          <p:nvPr>
            <p:ph type="pic" idx="3"/>
          </p:nvPr>
        </p:nvSpPr>
        <p:spPr>
          <a:xfrm>
            <a:off x="3477150" y="2671193"/>
            <a:ext cx="2207100" cy="2207100"/>
          </a:xfrm>
          <a:prstGeom prst="ellipse">
            <a:avLst/>
          </a:prstGeom>
          <a:noFill/>
          <a:ln>
            <a:noFill/>
          </a:ln>
        </p:spPr>
      </p:sp>
      <p:sp>
        <p:nvSpPr>
          <p:cNvPr id="1295" name="Google Shape;1295;p198"/>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296" name="Google Shape;1296;p198"/>
          <p:cNvSpPr>
            <a:spLocks noGrp="1"/>
          </p:cNvSpPr>
          <p:nvPr>
            <p:ph type="pic" idx="4"/>
          </p:nvPr>
        </p:nvSpPr>
        <p:spPr>
          <a:xfrm>
            <a:off x="6228350" y="2671193"/>
            <a:ext cx="2207100" cy="2207100"/>
          </a:xfrm>
          <a:prstGeom prst="ellipse">
            <a:avLst/>
          </a:prstGeom>
          <a:noFill/>
          <a:ln>
            <a:noFill/>
          </a:ln>
        </p:spPr>
      </p:sp>
      <p:sp>
        <p:nvSpPr>
          <p:cNvPr id="1297" name="Google Shape;1297;p198"/>
          <p:cNvSpPr txBox="1">
            <a:spLocks noGrp="1"/>
          </p:cNvSpPr>
          <p:nvPr>
            <p:ph type="subTitle" idx="1"/>
          </p:nvPr>
        </p:nvSpPr>
        <p:spPr>
          <a:xfrm>
            <a:off x="5377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298" name="Google Shape;1298;p198"/>
          <p:cNvSpPr txBox="1">
            <a:spLocks noGrp="1"/>
          </p:cNvSpPr>
          <p:nvPr>
            <p:ph type="subTitle" idx="5"/>
          </p:nvPr>
        </p:nvSpPr>
        <p:spPr>
          <a:xfrm>
            <a:off x="33063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99" name="Google Shape;1299;p198"/>
          <p:cNvSpPr txBox="1">
            <a:spLocks noGrp="1"/>
          </p:cNvSpPr>
          <p:nvPr>
            <p:ph type="subTitle" idx="6"/>
          </p:nvPr>
        </p:nvSpPr>
        <p:spPr>
          <a:xfrm>
            <a:off x="60575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300" name="Google Shape;1300;p198"/>
          <p:cNvSpPr txBox="1">
            <a:spLocks noGrp="1"/>
          </p:cNvSpPr>
          <p:nvPr>
            <p:ph type="subTitle" idx="7"/>
          </p:nvPr>
        </p:nvSpPr>
        <p:spPr>
          <a:xfrm>
            <a:off x="9755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301" name="Google Shape;1301;p198"/>
          <p:cNvSpPr txBox="1">
            <a:spLocks noGrp="1"/>
          </p:cNvSpPr>
          <p:nvPr>
            <p:ph type="subTitle" idx="8"/>
          </p:nvPr>
        </p:nvSpPr>
        <p:spPr>
          <a:xfrm>
            <a:off x="9755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302" name="Google Shape;1302;p198"/>
          <p:cNvSpPr txBox="1">
            <a:spLocks noGrp="1"/>
          </p:cNvSpPr>
          <p:nvPr>
            <p:ph type="subTitle" idx="9"/>
          </p:nvPr>
        </p:nvSpPr>
        <p:spPr>
          <a:xfrm>
            <a:off x="3744150" y="2162713"/>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303" name="Google Shape;1303;p198"/>
          <p:cNvSpPr txBox="1">
            <a:spLocks noGrp="1"/>
          </p:cNvSpPr>
          <p:nvPr>
            <p:ph type="subTitle" idx="13"/>
          </p:nvPr>
        </p:nvSpPr>
        <p:spPr>
          <a:xfrm>
            <a:off x="3744150" y="2378838"/>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304" name="Google Shape;1304;p198"/>
          <p:cNvSpPr txBox="1">
            <a:spLocks noGrp="1"/>
          </p:cNvSpPr>
          <p:nvPr>
            <p:ph type="subTitle" idx="14"/>
          </p:nvPr>
        </p:nvSpPr>
        <p:spPr>
          <a:xfrm>
            <a:off x="64953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305" name="Google Shape;1305;p198"/>
          <p:cNvSpPr txBox="1">
            <a:spLocks noGrp="1"/>
          </p:cNvSpPr>
          <p:nvPr>
            <p:ph type="subTitle" idx="15"/>
          </p:nvPr>
        </p:nvSpPr>
        <p:spPr>
          <a:xfrm>
            <a:off x="64953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306" name="Google Shape;1306;p198"/>
          <p:cNvSpPr txBox="1">
            <a:spLocks noGrp="1"/>
          </p:cNvSpPr>
          <p:nvPr>
            <p:ph type="subTitle" idx="1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1307"/>
        <p:cNvGrpSpPr/>
        <p:nvPr/>
      </p:nvGrpSpPr>
      <p:grpSpPr>
        <a:xfrm>
          <a:off x="0" y="0"/>
          <a:ext cx="0" cy="0"/>
          <a:chOff x="0" y="0"/>
          <a:chExt cx="0" cy="0"/>
        </a:xfrm>
      </p:grpSpPr>
      <p:sp>
        <p:nvSpPr>
          <p:cNvPr id="1308" name="Google Shape;1308;p199"/>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09" name="Google Shape;1309;p199"/>
          <p:cNvSpPr txBox="1">
            <a:spLocks noGrp="1"/>
          </p:cNvSpPr>
          <p:nvPr>
            <p:ph type="body" idx="1"/>
          </p:nvPr>
        </p:nvSpPr>
        <p:spPr>
          <a:xfrm>
            <a:off x="457200" y="1828800"/>
            <a:ext cx="5029200" cy="30036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1310" name="Google Shape;1310;p199"/>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spcBef>
                <a:spcPts val="10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311" name="Google Shape;1311;p199"/>
          <p:cNvSpPr txBox="1">
            <a:spLocks noGrp="1"/>
          </p:cNvSpPr>
          <p:nvPr>
            <p:ph type="body" idx="2"/>
          </p:nvPr>
        </p:nvSpPr>
        <p:spPr>
          <a:xfrm>
            <a:off x="6629400" y="2116925"/>
            <a:ext cx="2057400" cy="1371600"/>
          </a:xfrm>
          <a:prstGeom prst="rect">
            <a:avLst/>
          </a:prstGeom>
        </p:spPr>
        <p:txBody>
          <a:bodyPr spcFirstLastPara="1" wrap="square" lIns="0" tIns="0" rIns="0" bIns="0" anchor="t" anchorCtr="0">
            <a:noAutofit/>
          </a:bodyPr>
          <a:lstStyle>
            <a:lvl1pPr marL="457200" lvl="0" indent="-311150">
              <a:spcBef>
                <a:spcPts val="1000"/>
              </a:spcBef>
              <a:spcAft>
                <a:spcPts val="0"/>
              </a:spcAft>
              <a:buClr>
                <a:schemeClr val="accent4"/>
              </a:buClr>
              <a:buSzPts val="1300"/>
              <a:buChar char="●"/>
              <a:defRPr sz="1300" b="1">
                <a:solidFill>
                  <a:schemeClr val="accent4"/>
                </a:solidFill>
              </a:defRPr>
            </a:lvl1pPr>
            <a:lvl2pPr marL="914400" lvl="1" indent="-317500">
              <a:spcBef>
                <a:spcPts val="1200"/>
              </a:spcBef>
              <a:spcAft>
                <a:spcPts val="0"/>
              </a:spcAft>
              <a:buClr>
                <a:schemeClr val="accent4"/>
              </a:buClr>
              <a:buSzPts val="1400"/>
              <a:buChar char="○"/>
              <a:defRPr b="1">
                <a:solidFill>
                  <a:schemeClr val="accent4"/>
                </a:solidFill>
              </a:defRPr>
            </a:lvl2pPr>
            <a:lvl3pPr marL="1371600" lvl="2" indent="-317500">
              <a:spcBef>
                <a:spcPts val="1000"/>
              </a:spcBef>
              <a:spcAft>
                <a:spcPts val="0"/>
              </a:spcAft>
              <a:buClr>
                <a:schemeClr val="accent4"/>
              </a:buClr>
              <a:buSzPts val="1400"/>
              <a:buChar char="■"/>
              <a:defRPr b="1">
                <a:solidFill>
                  <a:schemeClr val="accent4"/>
                </a:solidFill>
              </a:defRPr>
            </a:lvl3pPr>
            <a:lvl4pPr marL="1828800" lvl="3" indent="-311150">
              <a:spcBef>
                <a:spcPts val="1000"/>
              </a:spcBef>
              <a:spcAft>
                <a:spcPts val="0"/>
              </a:spcAft>
              <a:buClr>
                <a:schemeClr val="accent4"/>
              </a:buClr>
              <a:buSzPts val="1300"/>
              <a:buChar char="●"/>
              <a:defRPr sz="1300" b="1">
                <a:solidFill>
                  <a:schemeClr val="accent4"/>
                </a:solidFill>
              </a:defRPr>
            </a:lvl4pPr>
            <a:lvl5pPr marL="2286000" lvl="4" indent="-311150">
              <a:spcBef>
                <a:spcPts val="1000"/>
              </a:spcBef>
              <a:spcAft>
                <a:spcPts val="0"/>
              </a:spcAft>
              <a:buClr>
                <a:schemeClr val="accent4"/>
              </a:buClr>
              <a:buSzPts val="1300"/>
              <a:buChar char="○"/>
              <a:defRPr sz="1300" b="1">
                <a:solidFill>
                  <a:schemeClr val="accent4"/>
                </a:solidFill>
              </a:defRPr>
            </a:lvl5pPr>
            <a:lvl6pPr marL="2743200" lvl="5" indent="-311150">
              <a:spcBef>
                <a:spcPts val="1000"/>
              </a:spcBef>
              <a:spcAft>
                <a:spcPts val="0"/>
              </a:spcAft>
              <a:buClr>
                <a:schemeClr val="accent4"/>
              </a:buClr>
              <a:buSzPts val="1300"/>
              <a:buChar char="■"/>
              <a:defRPr sz="1300" b="1">
                <a:solidFill>
                  <a:schemeClr val="accent4"/>
                </a:solidFill>
              </a:defRPr>
            </a:lvl6pPr>
            <a:lvl7pPr marL="3200400" lvl="6" indent="-311150">
              <a:spcBef>
                <a:spcPts val="1000"/>
              </a:spcBef>
              <a:spcAft>
                <a:spcPts val="0"/>
              </a:spcAft>
              <a:buClr>
                <a:schemeClr val="accent4"/>
              </a:buClr>
              <a:buSzPts val="1300"/>
              <a:buChar char="●"/>
              <a:defRPr sz="1300" b="1">
                <a:solidFill>
                  <a:schemeClr val="accent4"/>
                </a:solidFill>
              </a:defRPr>
            </a:lvl7pPr>
            <a:lvl8pPr marL="3657600" lvl="7" indent="-311150">
              <a:spcBef>
                <a:spcPts val="1000"/>
              </a:spcBef>
              <a:spcAft>
                <a:spcPts val="0"/>
              </a:spcAft>
              <a:buClr>
                <a:schemeClr val="accent4"/>
              </a:buClr>
              <a:buSzPts val="1300"/>
              <a:buChar char="○"/>
              <a:defRPr sz="1300" b="1">
                <a:solidFill>
                  <a:schemeClr val="accent4"/>
                </a:solidFill>
              </a:defRPr>
            </a:lvl8pPr>
            <a:lvl9pPr marL="4114800" lvl="8" indent="-311150">
              <a:spcBef>
                <a:spcPts val="1000"/>
              </a:spcBef>
              <a:spcAft>
                <a:spcPts val="0"/>
              </a:spcAft>
              <a:buClr>
                <a:schemeClr val="accent4"/>
              </a:buClr>
              <a:buSzPts val="1300"/>
              <a:buChar char="■"/>
              <a:defRPr sz="1300" b="1">
                <a:solidFill>
                  <a:schemeClr val="accent4"/>
                </a:solidFill>
              </a:defRPr>
            </a:lvl9pPr>
          </a:lstStyle>
          <a:p>
            <a:endParaRPr/>
          </a:p>
        </p:txBody>
      </p:sp>
      <p:sp>
        <p:nvSpPr>
          <p:cNvPr id="1312" name="Google Shape;1312;p199"/>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3" name="Google Shape;1313;p199"/>
          <p:cNvSpPr txBox="1">
            <a:spLocks noGrp="1"/>
          </p:cNvSpPr>
          <p:nvPr>
            <p:ph type="title" idx="4"/>
          </p:nvPr>
        </p:nvSpPr>
        <p:spPr>
          <a:xfrm>
            <a:off x="457200" y="685800"/>
            <a:ext cx="50292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1314"/>
        <p:cNvGrpSpPr/>
        <p:nvPr/>
      </p:nvGrpSpPr>
      <p:grpSpPr>
        <a:xfrm>
          <a:off x="0" y="0"/>
          <a:ext cx="0" cy="0"/>
          <a:chOff x="0" y="0"/>
          <a:chExt cx="0" cy="0"/>
        </a:xfrm>
      </p:grpSpPr>
      <p:sp>
        <p:nvSpPr>
          <p:cNvPr id="1315" name="Google Shape;1315;p200"/>
          <p:cNvSpPr/>
          <p:nvPr/>
        </p:nvSpPr>
        <p:spPr>
          <a:xfrm rot="113">
            <a:off x="-11350"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16" name="Google Shape;1316;p200"/>
          <p:cNvSpPr>
            <a:spLocks noGrp="1"/>
          </p:cNvSpPr>
          <p:nvPr>
            <p:ph type="pic" idx="2"/>
          </p:nvPr>
        </p:nvSpPr>
        <p:spPr>
          <a:xfrm>
            <a:off x="457200" y="2505575"/>
            <a:ext cx="3429000" cy="2637900"/>
          </a:xfrm>
          <a:prstGeom prst="rect">
            <a:avLst/>
          </a:prstGeom>
          <a:noFill/>
          <a:ln>
            <a:noFill/>
          </a:ln>
        </p:spPr>
      </p:sp>
      <p:sp>
        <p:nvSpPr>
          <p:cNvPr id="1317" name="Google Shape;1317;p200"/>
          <p:cNvSpPr txBox="1">
            <a:spLocks noGrp="1"/>
          </p:cNvSpPr>
          <p:nvPr>
            <p:ph type="body" idx="1"/>
          </p:nvPr>
        </p:nvSpPr>
        <p:spPr>
          <a:xfrm>
            <a:off x="4572000" y="457200"/>
            <a:ext cx="3657600" cy="2241300"/>
          </a:xfrm>
          <a:prstGeom prst="rect">
            <a:avLst/>
          </a:prstGeom>
        </p:spPr>
        <p:txBody>
          <a:bodyPr spcFirstLastPara="1" wrap="square" lIns="0" tIns="0" rIns="0" bIns="0" anchor="t" anchorCtr="0">
            <a:noAutofit/>
          </a:bodyPr>
          <a:lstStyle>
            <a:lvl1pPr marL="457200" lvl="0" indent="-304800">
              <a:spcBef>
                <a:spcPts val="1000"/>
              </a:spcBef>
              <a:spcAft>
                <a:spcPts val="0"/>
              </a:spcAft>
              <a:buSzPts val="1200"/>
              <a:buChar char="●"/>
              <a:defRPr sz="12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1318" name="Google Shape;1318;p200"/>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9" name="Google Shape;1319;p200"/>
          <p:cNvSpPr txBox="1">
            <a:spLocks noGrp="1"/>
          </p:cNvSpPr>
          <p:nvPr>
            <p:ph type="title"/>
          </p:nvPr>
        </p:nvSpPr>
        <p:spPr>
          <a:xfrm>
            <a:off x="457200" y="685800"/>
            <a:ext cx="3886200" cy="5910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1320"/>
        <p:cNvGrpSpPr/>
        <p:nvPr/>
      </p:nvGrpSpPr>
      <p:grpSpPr>
        <a:xfrm>
          <a:off x="0" y="0"/>
          <a:ext cx="0" cy="0"/>
          <a:chOff x="0" y="0"/>
          <a:chExt cx="0" cy="0"/>
        </a:xfrm>
      </p:grpSpPr>
      <p:sp>
        <p:nvSpPr>
          <p:cNvPr id="1321" name="Google Shape;1321;p201"/>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22" name="Google Shape;1322;p201"/>
          <p:cNvSpPr txBox="1">
            <a:spLocks noGrp="1"/>
          </p:cNvSpPr>
          <p:nvPr>
            <p:ph type="title"/>
          </p:nvPr>
        </p:nvSpPr>
        <p:spPr>
          <a:xfrm>
            <a:off x="457200" y="685800"/>
            <a:ext cx="2743200" cy="41148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spcBef>
                <a:spcPts val="10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1323" name="Google Shape;1323;p201"/>
          <p:cNvSpPr>
            <a:spLocks noGrp="1"/>
          </p:cNvSpPr>
          <p:nvPr>
            <p:ph type="pic" idx="2"/>
          </p:nvPr>
        </p:nvSpPr>
        <p:spPr>
          <a:xfrm>
            <a:off x="3657600" y="641200"/>
            <a:ext cx="2514600" cy="4502100"/>
          </a:xfrm>
          <a:prstGeom prst="rect">
            <a:avLst/>
          </a:prstGeom>
          <a:noFill/>
          <a:ln>
            <a:noFill/>
          </a:ln>
        </p:spPr>
      </p:sp>
      <p:sp>
        <p:nvSpPr>
          <p:cNvPr id="1324" name="Google Shape;1324;p20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spcBef>
                <a:spcPts val="0"/>
              </a:spcBef>
              <a:spcAft>
                <a:spcPts val="0"/>
              </a:spcAft>
              <a:buClr>
                <a:srgbClr val="BFDFE0"/>
              </a:buClr>
              <a:buSzPts val="1400"/>
              <a:buNone/>
              <a:defRPr>
                <a:solidFill>
                  <a:srgbClr val="BFDFE0"/>
                </a:solidFill>
              </a:defRPr>
            </a:lvl2pPr>
            <a:lvl3pPr lvl="2">
              <a:spcBef>
                <a:spcPts val="0"/>
              </a:spcBef>
              <a:spcAft>
                <a:spcPts val="0"/>
              </a:spcAft>
              <a:buClr>
                <a:srgbClr val="BFDFE0"/>
              </a:buClr>
              <a:buSzPts val="1400"/>
              <a:buNone/>
              <a:defRPr>
                <a:solidFill>
                  <a:srgbClr val="BFDFE0"/>
                </a:solidFill>
              </a:defRPr>
            </a:lvl3pPr>
            <a:lvl4pPr lvl="3">
              <a:spcBef>
                <a:spcPts val="0"/>
              </a:spcBef>
              <a:spcAft>
                <a:spcPts val="0"/>
              </a:spcAft>
              <a:buClr>
                <a:srgbClr val="BFDFE0"/>
              </a:buClr>
              <a:buSzPts val="1400"/>
              <a:buNone/>
              <a:defRPr>
                <a:solidFill>
                  <a:srgbClr val="BFDFE0"/>
                </a:solidFill>
              </a:defRPr>
            </a:lvl4pPr>
            <a:lvl5pPr lvl="4">
              <a:spcBef>
                <a:spcPts val="0"/>
              </a:spcBef>
              <a:spcAft>
                <a:spcPts val="0"/>
              </a:spcAft>
              <a:buClr>
                <a:srgbClr val="BFDFE0"/>
              </a:buClr>
              <a:buSzPts val="1400"/>
              <a:buNone/>
              <a:defRPr>
                <a:solidFill>
                  <a:srgbClr val="BFDFE0"/>
                </a:solidFill>
              </a:defRPr>
            </a:lvl5pPr>
            <a:lvl6pPr lvl="5">
              <a:spcBef>
                <a:spcPts val="0"/>
              </a:spcBef>
              <a:spcAft>
                <a:spcPts val="0"/>
              </a:spcAft>
              <a:buClr>
                <a:srgbClr val="BFDFE0"/>
              </a:buClr>
              <a:buSzPts val="1400"/>
              <a:buNone/>
              <a:defRPr>
                <a:solidFill>
                  <a:srgbClr val="BFDFE0"/>
                </a:solidFill>
              </a:defRPr>
            </a:lvl6pPr>
            <a:lvl7pPr lvl="6">
              <a:spcBef>
                <a:spcPts val="0"/>
              </a:spcBef>
              <a:spcAft>
                <a:spcPts val="0"/>
              </a:spcAft>
              <a:buClr>
                <a:srgbClr val="BFDFE0"/>
              </a:buClr>
              <a:buSzPts val="1400"/>
              <a:buNone/>
              <a:defRPr>
                <a:solidFill>
                  <a:srgbClr val="BFDFE0"/>
                </a:solidFill>
              </a:defRPr>
            </a:lvl7pPr>
            <a:lvl8pPr lvl="7">
              <a:spcBef>
                <a:spcPts val="0"/>
              </a:spcBef>
              <a:spcAft>
                <a:spcPts val="0"/>
              </a:spcAft>
              <a:buClr>
                <a:srgbClr val="BFDFE0"/>
              </a:buClr>
              <a:buSzPts val="1400"/>
              <a:buNone/>
              <a:defRPr>
                <a:solidFill>
                  <a:srgbClr val="BFDFE0"/>
                </a:solidFill>
              </a:defRPr>
            </a:lvl8pPr>
            <a:lvl9pPr lvl="8">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1325"/>
        <p:cNvGrpSpPr/>
        <p:nvPr/>
      </p:nvGrpSpPr>
      <p:grpSpPr>
        <a:xfrm>
          <a:off x="0" y="0"/>
          <a:ext cx="0" cy="0"/>
          <a:chOff x="0" y="0"/>
          <a:chExt cx="0" cy="0"/>
        </a:xfrm>
      </p:grpSpPr>
      <p:sp>
        <p:nvSpPr>
          <p:cNvPr id="1326" name="Google Shape;1326;p202"/>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27" name="Google Shape;1327;p202"/>
          <p:cNvSpPr txBox="1">
            <a:spLocks noGrp="1"/>
          </p:cNvSpPr>
          <p:nvPr>
            <p:ph type="title"/>
          </p:nvPr>
        </p:nvSpPr>
        <p:spPr>
          <a:xfrm>
            <a:off x="4800425" y="937550"/>
            <a:ext cx="4114800" cy="11193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1328" name="Google Shape;1328;p202"/>
          <p:cNvSpPr txBox="1">
            <a:spLocks noGrp="1"/>
          </p:cNvSpPr>
          <p:nvPr>
            <p:ph type="body" idx="1"/>
          </p:nvPr>
        </p:nvSpPr>
        <p:spPr>
          <a:xfrm>
            <a:off x="4800425" y="2131925"/>
            <a:ext cx="3657600" cy="21045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
        <p:nvSpPr>
          <p:cNvPr id="1329" name="Google Shape;1329;p202"/>
          <p:cNvSpPr txBox="1">
            <a:spLocks noGrp="1"/>
          </p:cNvSpPr>
          <p:nvPr>
            <p:ph type="title" idx="2"/>
          </p:nvPr>
        </p:nvSpPr>
        <p:spPr>
          <a:xfrm>
            <a:off x="0" y="937550"/>
            <a:ext cx="4343400" cy="10113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1330" name="Google Shape;1330;p202"/>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1331"/>
        <p:cNvGrpSpPr/>
        <p:nvPr/>
      </p:nvGrpSpPr>
      <p:grpSpPr>
        <a:xfrm>
          <a:off x="0" y="0"/>
          <a:ext cx="0" cy="0"/>
          <a:chOff x="0" y="0"/>
          <a:chExt cx="0" cy="0"/>
        </a:xfrm>
      </p:grpSpPr>
      <p:sp>
        <p:nvSpPr>
          <p:cNvPr id="1332" name="Google Shape;1332;p203"/>
          <p:cNvSpPr txBox="1">
            <a:spLocks noGrp="1"/>
          </p:cNvSpPr>
          <p:nvPr>
            <p:ph type="title"/>
          </p:nvPr>
        </p:nvSpPr>
        <p:spPr>
          <a:xfrm>
            <a:off x="457200" y="1143000"/>
            <a:ext cx="4114800" cy="24267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1333" name="Google Shape;1333;p20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334" name="Google Shape;1334;p203"/>
          <p:cNvSpPr txBox="1">
            <a:spLocks noGrp="1"/>
          </p:cNvSpPr>
          <p:nvPr>
            <p:ph type="subTitle" idx="2"/>
          </p:nvPr>
        </p:nvSpPr>
        <p:spPr>
          <a:xfrm>
            <a:off x="5029200" y="1219200"/>
            <a:ext cx="3200400" cy="2350500"/>
          </a:xfrm>
          <a:prstGeom prst="rect">
            <a:avLst/>
          </a:prstGeom>
        </p:spPr>
        <p:txBody>
          <a:bodyPr spcFirstLastPara="1" wrap="square" lIns="0" tIns="0" rIns="0" bIns="0" anchor="t" anchorCtr="0">
            <a:noAutofit/>
          </a:bodyPr>
          <a:lstStyle>
            <a:lvl1pPr lvl="0">
              <a:spcBef>
                <a:spcPts val="0"/>
              </a:spcBef>
              <a:spcAft>
                <a:spcPts val="0"/>
              </a:spcAft>
              <a:buSzPts val="1400"/>
              <a:buNone/>
              <a:defRPr sz="1400"/>
            </a:lvl1pPr>
            <a:lvl2pPr lvl="1">
              <a:spcBef>
                <a:spcPts val="9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5" name="Google Shape;1335;p203"/>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1336"/>
        <p:cNvGrpSpPr/>
        <p:nvPr/>
      </p:nvGrpSpPr>
      <p:grpSpPr>
        <a:xfrm>
          <a:off x="0" y="0"/>
          <a:ext cx="0" cy="0"/>
          <a:chOff x="0" y="0"/>
          <a:chExt cx="0" cy="0"/>
        </a:xfrm>
      </p:grpSpPr>
      <p:sp>
        <p:nvSpPr>
          <p:cNvPr id="1337" name="Google Shape;1337;p204"/>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38" name="Google Shape;1338;p204"/>
          <p:cNvSpPr txBox="1">
            <a:spLocks noGrp="1"/>
          </p:cNvSpPr>
          <p:nvPr>
            <p:ph type="title"/>
          </p:nvPr>
        </p:nvSpPr>
        <p:spPr>
          <a:xfrm>
            <a:off x="2379475" y="1653950"/>
            <a:ext cx="3070500" cy="28368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1339" name="Google Shape;1339;p20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340" name="Google Shape;1340;p204"/>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41" name="Google Shape;1341;p204"/>
          <p:cNvSpPr txBox="1">
            <a:spLocks noGrp="1"/>
          </p:cNvSpPr>
          <p:nvPr>
            <p:ph type="title" idx="2"/>
          </p:nvPr>
        </p:nvSpPr>
        <p:spPr>
          <a:xfrm>
            <a:off x="5898450" y="1653850"/>
            <a:ext cx="2514600" cy="28368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1342" name="Google Shape;1342;p204"/>
          <p:cNvSpPr/>
          <p:nvPr/>
        </p:nvSpPr>
        <p:spPr>
          <a:xfrm>
            <a:off x="8001000" y="0"/>
            <a:ext cx="914400" cy="5487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43" name="Google Shape;1343;p204" title="CI_logo_classic_nt.jpg"/>
          <p:cNvPicPr preferRelativeResize="0"/>
          <p:nvPr/>
        </p:nvPicPr>
        <p:blipFill>
          <a:blip r:embed="rId2">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1344"/>
        <p:cNvGrpSpPr/>
        <p:nvPr/>
      </p:nvGrpSpPr>
      <p:grpSpPr>
        <a:xfrm>
          <a:off x="0" y="0"/>
          <a:ext cx="0" cy="0"/>
          <a:chOff x="0" y="0"/>
          <a:chExt cx="0" cy="0"/>
        </a:xfrm>
      </p:grpSpPr>
      <p:sp>
        <p:nvSpPr>
          <p:cNvPr id="1345" name="Google Shape;1345;p205"/>
          <p:cNvSpPr txBox="1">
            <a:spLocks noGrp="1"/>
          </p:cNvSpPr>
          <p:nvPr>
            <p:ph type="title"/>
          </p:nvPr>
        </p:nvSpPr>
        <p:spPr>
          <a:xfrm>
            <a:off x="457200" y="1193750"/>
            <a:ext cx="4572000" cy="3200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6000"/>
              <a:buNone/>
              <a:defRPr sz="6000">
                <a:solidFill>
                  <a:srgbClr val="BFDFE0"/>
                </a:solidFill>
              </a:defRPr>
            </a:lvl2pPr>
            <a:lvl3pPr lvl="2" algn="r">
              <a:spcBef>
                <a:spcPts val="0"/>
              </a:spcBef>
              <a:spcAft>
                <a:spcPts val="0"/>
              </a:spcAft>
              <a:buClr>
                <a:srgbClr val="BFDFE0"/>
              </a:buClr>
              <a:buSzPts val="6000"/>
              <a:buNone/>
              <a:defRPr sz="6000">
                <a:solidFill>
                  <a:srgbClr val="BFDFE0"/>
                </a:solidFill>
              </a:defRPr>
            </a:lvl3pPr>
            <a:lvl4pPr lvl="3" algn="r">
              <a:spcBef>
                <a:spcPts val="0"/>
              </a:spcBef>
              <a:spcAft>
                <a:spcPts val="0"/>
              </a:spcAft>
              <a:buClr>
                <a:srgbClr val="BFDFE0"/>
              </a:buClr>
              <a:buSzPts val="6000"/>
              <a:buNone/>
              <a:defRPr sz="6000">
                <a:solidFill>
                  <a:srgbClr val="BFDFE0"/>
                </a:solidFill>
              </a:defRPr>
            </a:lvl4pPr>
            <a:lvl5pPr lvl="4" algn="r">
              <a:spcBef>
                <a:spcPts val="0"/>
              </a:spcBef>
              <a:spcAft>
                <a:spcPts val="0"/>
              </a:spcAft>
              <a:buClr>
                <a:srgbClr val="BFDFE0"/>
              </a:buClr>
              <a:buSzPts val="6000"/>
              <a:buNone/>
              <a:defRPr sz="6000">
                <a:solidFill>
                  <a:srgbClr val="BFDFE0"/>
                </a:solidFill>
              </a:defRPr>
            </a:lvl5pPr>
            <a:lvl6pPr lvl="5" algn="r">
              <a:spcBef>
                <a:spcPts val="0"/>
              </a:spcBef>
              <a:spcAft>
                <a:spcPts val="0"/>
              </a:spcAft>
              <a:buClr>
                <a:srgbClr val="BFDFE0"/>
              </a:buClr>
              <a:buSzPts val="6000"/>
              <a:buNone/>
              <a:defRPr sz="6000">
                <a:solidFill>
                  <a:srgbClr val="BFDFE0"/>
                </a:solidFill>
              </a:defRPr>
            </a:lvl6pPr>
            <a:lvl7pPr lvl="6" algn="r">
              <a:spcBef>
                <a:spcPts val="0"/>
              </a:spcBef>
              <a:spcAft>
                <a:spcPts val="0"/>
              </a:spcAft>
              <a:buClr>
                <a:srgbClr val="BFDFE0"/>
              </a:buClr>
              <a:buSzPts val="6000"/>
              <a:buNone/>
              <a:defRPr sz="6000">
                <a:solidFill>
                  <a:srgbClr val="BFDFE0"/>
                </a:solidFill>
              </a:defRPr>
            </a:lvl7pPr>
            <a:lvl8pPr lvl="7" algn="r">
              <a:spcBef>
                <a:spcPts val="0"/>
              </a:spcBef>
              <a:spcAft>
                <a:spcPts val="0"/>
              </a:spcAft>
              <a:buClr>
                <a:srgbClr val="BFDFE0"/>
              </a:buClr>
              <a:buSzPts val="6000"/>
              <a:buNone/>
              <a:defRPr sz="6000">
                <a:solidFill>
                  <a:srgbClr val="BFDFE0"/>
                </a:solidFill>
              </a:defRPr>
            </a:lvl8pPr>
            <a:lvl9pPr lvl="8" algn="r">
              <a:spcBef>
                <a:spcPts val="0"/>
              </a:spcBef>
              <a:spcAft>
                <a:spcPts val="0"/>
              </a:spcAft>
              <a:buClr>
                <a:srgbClr val="BFDFE0"/>
              </a:buClr>
              <a:buSzPts val="6000"/>
              <a:buNone/>
              <a:defRPr sz="6000">
                <a:solidFill>
                  <a:srgbClr val="BFDFE0"/>
                </a:solidFill>
              </a:defRPr>
            </a:lvl9pPr>
          </a:lstStyle>
          <a:p>
            <a:endParaRPr/>
          </a:p>
        </p:txBody>
      </p:sp>
      <p:sp>
        <p:nvSpPr>
          <p:cNvPr id="1346" name="Google Shape;1346;p20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Slide - White ">
  <p:cSld name="1_Title Slide - White ">
    <p:bg>
      <p:bgPr>
        <a:solidFill>
          <a:schemeClr val="lt1"/>
        </a:solidFill>
        <a:effectLst/>
      </p:bgPr>
    </p:bg>
    <p:spTree>
      <p:nvGrpSpPr>
        <p:cNvPr id="1" name="Shape 85"/>
        <p:cNvGrpSpPr/>
        <p:nvPr/>
      </p:nvGrpSpPr>
      <p:grpSpPr>
        <a:xfrm>
          <a:off x="0" y="0"/>
          <a:ext cx="0" cy="0"/>
          <a:chOff x="0" y="0"/>
          <a:chExt cx="0" cy="0"/>
        </a:xfrm>
      </p:grpSpPr>
      <p:pic>
        <p:nvPicPr>
          <p:cNvPr id="86" name="Google Shape;86;p22"/>
          <p:cNvPicPr preferRelativeResize="0"/>
          <p:nvPr/>
        </p:nvPicPr>
        <p:blipFill rotWithShape="1">
          <a:blip r:embed="rId2">
            <a:alphaModFix/>
          </a:blip>
          <a:srcRect/>
          <a:stretch/>
        </p:blipFill>
        <p:spPr>
          <a:xfrm>
            <a:off x="0" y="11765"/>
            <a:ext cx="9227960" cy="5224333"/>
          </a:xfrm>
          <a:prstGeom prst="rect">
            <a:avLst/>
          </a:prstGeom>
          <a:noFill/>
          <a:ln>
            <a:noFill/>
          </a:ln>
        </p:spPr>
      </p:pic>
      <p:sp>
        <p:nvSpPr>
          <p:cNvPr id="87" name="Google Shape;87;p22"/>
          <p:cNvSpPr txBox="1">
            <a:spLocks noGrp="1"/>
          </p:cNvSpPr>
          <p:nvPr>
            <p:ph type="ctrTitle"/>
          </p:nvPr>
        </p:nvSpPr>
        <p:spPr>
          <a:xfrm>
            <a:off x="683542" y="586407"/>
            <a:ext cx="5021400" cy="17394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FFC000"/>
              </a:buClr>
              <a:buSzPts val="3600"/>
              <a:buFont typeface="Helvetica Neue"/>
              <a:buNone/>
              <a:defRPr sz="3600" b="1" i="0">
                <a:solidFill>
                  <a:srgbClr val="FFC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8" name="Google Shape;88;p22"/>
          <p:cNvSpPr txBox="1">
            <a:spLocks noGrp="1"/>
          </p:cNvSpPr>
          <p:nvPr>
            <p:ph type="subTitle" idx="1"/>
          </p:nvPr>
        </p:nvSpPr>
        <p:spPr>
          <a:xfrm>
            <a:off x="683542" y="2450513"/>
            <a:ext cx="5021400" cy="12417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chemeClr val="lt1"/>
              </a:buClr>
              <a:buSzPts val="2300"/>
              <a:buNone/>
              <a:defRPr sz="2300" b="0" i="0">
                <a:solidFill>
                  <a:schemeClr val="lt1"/>
                </a:solidFill>
                <a:latin typeface="Helvetica Neue Light"/>
                <a:ea typeface="Helvetica Neue Light"/>
                <a:cs typeface="Helvetica Neue Light"/>
                <a:sym typeface="Helvetica Neue Light"/>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cxnSp>
        <p:nvCxnSpPr>
          <p:cNvPr id="89" name="Google Shape;89;p22"/>
          <p:cNvCxnSpPr/>
          <p:nvPr/>
        </p:nvCxnSpPr>
        <p:spPr>
          <a:xfrm>
            <a:off x="785192" y="2176669"/>
            <a:ext cx="5844300" cy="0"/>
          </a:xfrm>
          <a:prstGeom prst="straightConnector1">
            <a:avLst/>
          </a:prstGeom>
          <a:noFill/>
          <a:ln w="22225" cap="flat" cmpd="sng">
            <a:solidFill>
              <a:schemeClr val="lt1"/>
            </a:solidFill>
            <a:prstDash val="solid"/>
            <a:miter lim="800000"/>
            <a:headEnd type="none" w="sm" len="sm"/>
            <a:tailEnd type="none" w="sm" len="sm"/>
          </a:ln>
        </p:spPr>
      </p:cxn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1347"/>
        <p:cNvGrpSpPr/>
        <p:nvPr/>
      </p:nvGrpSpPr>
      <p:grpSpPr>
        <a:xfrm>
          <a:off x="0" y="0"/>
          <a:ext cx="0" cy="0"/>
          <a:chOff x="0" y="0"/>
          <a:chExt cx="0" cy="0"/>
        </a:xfrm>
      </p:grpSpPr>
      <p:pic>
        <p:nvPicPr>
          <p:cNvPr id="1348" name="Google Shape;1348;p206" title="map_blue.png"/>
          <p:cNvPicPr preferRelativeResize="0"/>
          <p:nvPr/>
        </p:nvPicPr>
        <p:blipFill>
          <a:blip r:embed="rId2">
            <a:alphaModFix/>
          </a:blip>
          <a:stretch>
            <a:fillRect/>
          </a:stretch>
        </p:blipFill>
        <p:spPr>
          <a:xfrm>
            <a:off x="2628212" y="1228800"/>
            <a:ext cx="6360489" cy="3130551"/>
          </a:xfrm>
          <a:prstGeom prst="rect">
            <a:avLst/>
          </a:prstGeom>
          <a:noFill/>
          <a:ln>
            <a:noFill/>
          </a:ln>
        </p:spPr>
      </p:pic>
      <p:sp>
        <p:nvSpPr>
          <p:cNvPr id="1349" name="Google Shape;1349;p206"/>
          <p:cNvSpPr txBox="1">
            <a:spLocks noGrp="1"/>
          </p:cNvSpPr>
          <p:nvPr>
            <p:ph type="title"/>
          </p:nvPr>
        </p:nvSpPr>
        <p:spPr>
          <a:xfrm>
            <a:off x="457192" y="1186300"/>
            <a:ext cx="3429000" cy="1805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3600"/>
              <a:buNone/>
              <a:defRPr sz="3600">
                <a:solidFill>
                  <a:srgbClr val="BFDFE0"/>
                </a:solidFill>
              </a:defRPr>
            </a:lvl2pPr>
            <a:lvl3pPr lvl="2" algn="r">
              <a:spcBef>
                <a:spcPts val="0"/>
              </a:spcBef>
              <a:spcAft>
                <a:spcPts val="0"/>
              </a:spcAft>
              <a:buClr>
                <a:srgbClr val="BFDFE0"/>
              </a:buClr>
              <a:buSzPts val="3600"/>
              <a:buNone/>
              <a:defRPr sz="3600">
                <a:solidFill>
                  <a:srgbClr val="BFDFE0"/>
                </a:solidFill>
              </a:defRPr>
            </a:lvl3pPr>
            <a:lvl4pPr lvl="3" algn="r">
              <a:spcBef>
                <a:spcPts val="0"/>
              </a:spcBef>
              <a:spcAft>
                <a:spcPts val="0"/>
              </a:spcAft>
              <a:buClr>
                <a:srgbClr val="BFDFE0"/>
              </a:buClr>
              <a:buSzPts val="3600"/>
              <a:buNone/>
              <a:defRPr sz="3600">
                <a:solidFill>
                  <a:srgbClr val="BFDFE0"/>
                </a:solidFill>
              </a:defRPr>
            </a:lvl4pPr>
            <a:lvl5pPr lvl="4" algn="r">
              <a:spcBef>
                <a:spcPts val="0"/>
              </a:spcBef>
              <a:spcAft>
                <a:spcPts val="0"/>
              </a:spcAft>
              <a:buClr>
                <a:srgbClr val="BFDFE0"/>
              </a:buClr>
              <a:buSzPts val="3600"/>
              <a:buNone/>
              <a:defRPr sz="3600">
                <a:solidFill>
                  <a:srgbClr val="BFDFE0"/>
                </a:solidFill>
              </a:defRPr>
            </a:lvl5pPr>
            <a:lvl6pPr lvl="5" algn="r">
              <a:spcBef>
                <a:spcPts val="0"/>
              </a:spcBef>
              <a:spcAft>
                <a:spcPts val="0"/>
              </a:spcAft>
              <a:buClr>
                <a:srgbClr val="BFDFE0"/>
              </a:buClr>
              <a:buSzPts val="3600"/>
              <a:buNone/>
              <a:defRPr sz="3600">
                <a:solidFill>
                  <a:srgbClr val="BFDFE0"/>
                </a:solidFill>
              </a:defRPr>
            </a:lvl6pPr>
            <a:lvl7pPr lvl="6" algn="r">
              <a:spcBef>
                <a:spcPts val="0"/>
              </a:spcBef>
              <a:spcAft>
                <a:spcPts val="0"/>
              </a:spcAft>
              <a:buClr>
                <a:srgbClr val="BFDFE0"/>
              </a:buClr>
              <a:buSzPts val="3600"/>
              <a:buNone/>
              <a:defRPr sz="3600">
                <a:solidFill>
                  <a:srgbClr val="BFDFE0"/>
                </a:solidFill>
              </a:defRPr>
            </a:lvl7pPr>
            <a:lvl8pPr lvl="7" algn="r">
              <a:spcBef>
                <a:spcPts val="0"/>
              </a:spcBef>
              <a:spcAft>
                <a:spcPts val="0"/>
              </a:spcAft>
              <a:buClr>
                <a:srgbClr val="BFDFE0"/>
              </a:buClr>
              <a:buSzPts val="3600"/>
              <a:buNone/>
              <a:defRPr sz="3600">
                <a:solidFill>
                  <a:srgbClr val="BFDFE0"/>
                </a:solidFill>
              </a:defRPr>
            </a:lvl8pPr>
            <a:lvl9pPr lvl="8" algn="r">
              <a:spcBef>
                <a:spcPts val="0"/>
              </a:spcBef>
              <a:spcAft>
                <a:spcPts val="0"/>
              </a:spcAft>
              <a:buClr>
                <a:srgbClr val="BFDFE0"/>
              </a:buClr>
              <a:buSzPts val="3600"/>
              <a:buNone/>
              <a:defRPr sz="3600">
                <a:solidFill>
                  <a:srgbClr val="BFDFE0"/>
                </a:solidFill>
              </a:defRPr>
            </a:lvl9pPr>
          </a:lstStyle>
          <a:p>
            <a:endParaRPr/>
          </a:p>
        </p:txBody>
      </p:sp>
      <p:sp>
        <p:nvSpPr>
          <p:cNvPr id="1350" name="Google Shape;1350;p20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351" name="Google Shape;1351;p206"/>
          <p:cNvSpPr txBox="1">
            <a:spLocks noGrp="1"/>
          </p:cNvSpPr>
          <p:nvPr>
            <p:ph type="subTitle" idx="2"/>
          </p:nvPr>
        </p:nvSpPr>
        <p:spPr>
          <a:xfrm>
            <a:off x="457075" y="3483800"/>
            <a:ext cx="3429000" cy="956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1352"/>
        <p:cNvGrpSpPr/>
        <p:nvPr/>
      </p:nvGrpSpPr>
      <p:grpSpPr>
        <a:xfrm>
          <a:off x="0" y="0"/>
          <a:ext cx="0" cy="0"/>
          <a:chOff x="0" y="0"/>
          <a:chExt cx="0" cy="0"/>
        </a:xfrm>
      </p:grpSpPr>
      <p:sp>
        <p:nvSpPr>
          <p:cNvPr id="1353" name="Google Shape;1353;p207"/>
          <p:cNvSpPr txBox="1">
            <a:spLocks noGrp="1"/>
          </p:cNvSpPr>
          <p:nvPr>
            <p:ph type="title"/>
          </p:nvPr>
        </p:nvSpPr>
        <p:spPr>
          <a:xfrm>
            <a:off x="457200" y="3246120"/>
            <a:ext cx="3657600" cy="9057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354" name="Google Shape;1354;p207"/>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55" name="Google Shape;1355;p207"/>
          <p:cNvSpPr txBox="1">
            <a:spLocks noGrp="1"/>
          </p:cNvSpPr>
          <p:nvPr>
            <p:ph type="title" idx="2"/>
          </p:nvPr>
        </p:nvSpPr>
        <p:spPr>
          <a:xfrm>
            <a:off x="5434250" y="1777307"/>
            <a:ext cx="2902500" cy="16086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spcBef>
                <a:spcPts val="10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1356" name="Google Shape;1356;p20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1357"/>
        <p:cNvGrpSpPr/>
        <p:nvPr/>
      </p:nvGrpSpPr>
      <p:grpSpPr>
        <a:xfrm>
          <a:off x="0" y="0"/>
          <a:ext cx="0" cy="0"/>
          <a:chOff x="0" y="0"/>
          <a:chExt cx="0" cy="0"/>
        </a:xfrm>
      </p:grpSpPr>
      <p:grpSp>
        <p:nvGrpSpPr>
          <p:cNvPr id="1358" name="Google Shape;1358;p208"/>
          <p:cNvGrpSpPr/>
          <p:nvPr/>
        </p:nvGrpSpPr>
        <p:grpSpPr>
          <a:xfrm>
            <a:off x="0" y="1371600"/>
            <a:ext cx="9151500" cy="2971927"/>
            <a:chOff x="0" y="1283300"/>
            <a:chExt cx="9151500" cy="3207000"/>
          </a:xfrm>
        </p:grpSpPr>
        <p:sp>
          <p:nvSpPr>
            <p:cNvPr id="1359" name="Google Shape;1359;p208"/>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cxnSp>
          <p:nvCxnSpPr>
            <p:cNvPr id="1360" name="Google Shape;1360;p208"/>
            <p:cNvCxnSpPr/>
            <p:nvPr/>
          </p:nvCxnSpPr>
          <p:spPr>
            <a:xfrm>
              <a:off x="3143938" y="1651550"/>
              <a:ext cx="0" cy="2470500"/>
            </a:xfrm>
            <a:prstGeom prst="straightConnector1">
              <a:avLst/>
            </a:prstGeom>
            <a:noFill/>
            <a:ln w="14300" cap="flat" cmpd="sng">
              <a:solidFill>
                <a:srgbClr val="BFDFE0"/>
              </a:solidFill>
              <a:prstDash val="solid"/>
              <a:round/>
              <a:headEnd type="none" w="med" len="med"/>
              <a:tailEnd type="none" w="med" len="med"/>
            </a:ln>
          </p:spPr>
        </p:cxnSp>
        <p:cxnSp>
          <p:nvCxnSpPr>
            <p:cNvPr id="1361" name="Google Shape;1361;p208"/>
            <p:cNvCxnSpPr/>
            <p:nvPr/>
          </p:nvCxnSpPr>
          <p:spPr>
            <a:xfrm>
              <a:off x="5942363" y="1651550"/>
              <a:ext cx="0" cy="2470500"/>
            </a:xfrm>
            <a:prstGeom prst="straightConnector1">
              <a:avLst/>
            </a:prstGeom>
            <a:noFill/>
            <a:ln w="14300" cap="flat" cmpd="sng">
              <a:solidFill>
                <a:srgbClr val="BFDFE0"/>
              </a:solidFill>
              <a:prstDash val="solid"/>
              <a:round/>
              <a:headEnd type="none" w="med" len="med"/>
              <a:tailEnd type="none" w="med" len="med"/>
            </a:ln>
          </p:spPr>
        </p:cxnSp>
      </p:grpSp>
      <p:sp>
        <p:nvSpPr>
          <p:cNvPr id="1362" name="Google Shape;1362;p208"/>
          <p:cNvSpPr txBox="1">
            <a:spLocks noGrp="1"/>
          </p:cNvSpPr>
          <p:nvPr>
            <p:ph type="title"/>
          </p:nvPr>
        </p:nvSpPr>
        <p:spPr>
          <a:xfrm>
            <a:off x="457200" y="685800"/>
            <a:ext cx="7772400" cy="5910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3600"/>
              <a:buNone/>
              <a:defRPr>
                <a:solidFill>
                  <a:srgbClr val="BFDFE0"/>
                </a:solidFill>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63" name="Google Shape;1363;p20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364" name="Google Shape;1364;p208"/>
          <p:cNvSpPr txBox="1">
            <a:spLocks noGrp="1"/>
          </p:cNvSpPr>
          <p:nvPr>
            <p:ph type="title" idx="2"/>
          </p:nvPr>
        </p:nvSpPr>
        <p:spPr>
          <a:xfrm>
            <a:off x="475213"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1365" name="Google Shape;1365;p208"/>
          <p:cNvSpPr txBox="1">
            <a:spLocks noGrp="1"/>
          </p:cNvSpPr>
          <p:nvPr>
            <p:ph type="title" idx="3"/>
          </p:nvPr>
        </p:nvSpPr>
        <p:spPr>
          <a:xfrm>
            <a:off x="3429000"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1366" name="Google Shape;1366;p208"/>
          <p:cNvSpPr txBox="1">
            <a:spLocks noGrp="1"/>
          </p:cNvSpPr>
          <p:nvPr>
            <p:ph type="title" idx="4"/>
          </p:nvPr>
        </p:nvSpPr>
        <p:spPr>
          <a:xfrm>
            <a:off x="6382788"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1367" name="Google Shape;1367;p208"/>
          <p:cNvSpPr txBox="1">
            <a:spLocks noGrp="1"/>
          </p:cNvSpPr>
          <p:nvPr>
            <p:ph type="subTitle" idx="5"/>
          </p:nvPr>
        </p:nvSpPr>
        <p:spPr>
          <a:xfrm>
            <a:off x="4752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368" name="Google Shape;1368;p208"/>
          <p:cNvSpPr txBox="1">
            <a:spLocks noGrp="1"/>
          </p:cNvSpPr>
          <p:nvPr>
            <p:ph type="subTitle" idx="6"/>
          </p:nvPr>
        </p:nvSpPr>
        <p:spPr>
          <a:xfrm>
            <a:off x="343307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369" name="Google Shape;1369;p208"/>
          <p:cNvSpPr txBox="1">
            <a:spLocks noGrp="1"/>
          </p:cNvSpPr>
          <p:nvPr>
            <p:ph type="subTitle" idx="7"/>
          </p:nvPr>
        </p:nvSpPr>
        <p:spPr>
          <a:xfrm>
            <a:off x="63909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370" name="Google Shape;1370;p208"/>
          <p:cNvSpPr txBox="1">
            <a:spLocks noGrp="1"/>
          </p:cNvSpPr>
          <p:nvPr>
            <p:ph type="subTitle" idx="8"/>
          </p:nvPr>
        </p:nvSpPr>
        <p:spPr>
          <a:xfrm>
            <a:off x="4711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371" name="Google Shape;1371;p208"/>
          <p:cNvSpPr txBox="1">
            <a:spLocks noGrp="1"/>
          </p:cNvSpPr>
          <p:nvPr>
            <p:ph type="subTitle" idx="9"/>
          </p:nvPr>
        </p:nvSpPr>
        <p:spPr>
          <a:xfrm>
            <a:off x="342900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372" name="Google Shape;1372;p208"/>
          <p:cNvSpPr txBox="1">
            <a:spLocks noGrp="1"/>
          </p:cNvSpPr>
          <p:nvPr>
            <p:ph type="subTitle" idx="13"/>
          </p:nvPr>
        </p:nvSpPr>
        <p:spPr>
          <a:xfrm>
            <a:off x="63868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1373"/>
        <p:cNvGrpSpPr/>
        <p:nvPr/>
      </p:nvGrpSpPr>
      <p:grpSpPr>
        <a:xfrm>
          <a:off x="0" y="0"/>
          <a:ext cx="0" cy="0"/>
          <a:chOff x="0" y="0"/>
          <a:chExt cx="0" cy="0"/>
        </a:xfrm>
      </p:grpSpPr>
      <p:sp>
        <p:nvSpPr>
          <p:cNvPr id="1374" name="Google Shape;1374;p209"/>
          <p:cNvSpPr txBox="1">
            <a:spLocks noGrp="1"/>
          </p:cNvSpPr>
          <p:nvPr>
            <p:ph type="title"/>
          </p:nvPr>
        </p:nvSpPr>
        <p:spPr>
          <a:xfrm>
            <a:off x="228600" y="3864775"/>
            <a:ext cx="8686800" cy="10449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375" name="Google Shape;1375;p20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1376"/>
        <p:cNvGrpSpPr/>
        <p:nvPr/>
      </p:nvGrpSpPr>
      <p:grpSpPr>
        <a:xfrm>
          <a:off x="0" y="0"/>
          <a:ext cx="0" cy="0"/>
          <a:chOff x="0" y="0"/>
          <a:chExt cx="0" cy="0"/>
        </a:xfrm>
      </p:grpSpPr>
      <p:sp>
        <p:nvSpPr>
          <p:cNvPr id="1377" name="Google Shape;1377;p210"/>
          <p:cNvSpPr>
            <a:spLocks noGrp="1"/>
          </p:cNvSpPr>
          <p:nvPr>
            <p:ph type="pic" idx="2"/>
          </p:nvPr>
        </p:nvSpPr>
        <p:spPr>
          <a:xfrm>
            <a:off x="17550" y="0"/>
            <a:ext cx="9144000" cy="3128100"/>
          </a:xfrm>
          <a:prstGeom prst="rect">
            <a:avLst/>
          </a:prstGeom>
          <a:noFill/>
          <a:ln>
            <a:noFill/>
          </a:ln>
        </p:spPr>
      </p:sp>
      <p:sp>
        <p:nvSpPr>
          <p:cNvPr id="1378" name="Google Shape;1378;p210"/>
          <p:cNvSpPr txBox="1">
            <a:spLocks noGrp="1"/>
          </p:cNvSpPr>
          <p:nvPr>
            <p:ph type="title"/>
          </p:nvPr>
        </p:nvSpPr>
        <p:spPr>
          <a:xfrm>
            <a:off x="427350" y="3415900"/>
            <a:ext cx="4114800" cy="1341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1379" name="Google Shape;1379;p210"/>
          <p:cNvSpPr txBox="1">
            <a:spLocks noGrp="1"/>
          </p:cNvSpPr>
          <p:nvPr>
            <p:ph type="title" idx="3"/>
          </p:nvPr>
        </p:nvSpPr>
        <p:spPr>
          <a:xfrm>
            <a:off x="5273850" y="3545659"/>
            <a:ext cx="3657600" cy="1341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0000"/>
              <a:buNone/>
              <a:defRPr sz="10000">
                <a:solidFill>
                  <a:schemeClr val="accent4"/>
                </a:solidFill>
              </a:defRPr>
            </a:lvl2pPr>
            <a:lvl3pPr lvl="2">
              <a:spcBef>
                <a:spcPts val="0"/>
              </a:spcBef>
              <a:spcAft>
                <a:spcPts val="0"/>
              </a:spcAft>
              <a:buClr>
                <a:schemeClr val="accent4"/>
              </a:buClr>
              <a:buSzPts val="10000"/>
              <a:buNone/>
              <a:defRPr sz="10000">
                <a:solidFill>
                  <a:schemeClr val="accent4"/>
                </a:solidFill>
              </a:defRPr>
            </a:lvl3pPr>
            <a:lvl4pPr lvl="3">
              <a:spcBef>
                <a:spcPts val="0"/>
              </a:spcBef>
              <a:spcAft>
                <a:spcPts val="0"/>
              </a:spcAft>
              <a:buClr>
                <a:schemeClr val="accent4"/>
              </a:buClr>
              <a:buSzPts val="10000"/>
              <a:buNone/>
              <a:defRPr sz="10000">
                <a:solidFill>
                  <a:schemeClr val="accent4"/>
                </a:solidFill>
              </a:defRPr>
            </a:lvl4pPr>
            <a:lvl5pPr lvl="4">
              <a:spcBef>
                <a:spcPts val="0"/>
              </a:spcBef>
              <a:spcAft>
                <a:spcPts val="0"/>
              </a:spcAft>
              <a:buClr>
                <a:schemeClr val="accent4"/>
              </a:buClr>
              <a:buSzPts val="10000"/>
              <a:buNone/>
              <a:defRPr sz="10000">
                <a:solidFill>
                  <a:schemeClr val="accent4"/>
                </a:solidFill>
              </a:defRPr>
            </a:lvl5pPr>
            <a:lvl6pPr lvl="5">
              <a:spcBef>
                <a:spcPts val="0"/>
              </a:spcBef>
              <a:spcAft>
                <a:spcPts val="0"/>
              </a:spcAft>
              <a:buClr>
                <a:schemeClr val="accent4"/>
              </a:buClr>
              <a:buSzPts val="10000"/>
              <a:buNone/>
              <a:defRPr sz="10000">
                <a:solidFill>
                  <a:schemeClr val="accent4"/>
                </a:solidFill>
              </a:defRPr>
            </a:lvl6pPr>
            <a:lvl7pPr lvl="6">
              <a:spcBef>
                <a:spcPts val="0"/>
              </a:spcBef>
              <a:spcAft>
                <a:spcPts val="0"/>
              </a:spcAft>
              <a:buClr>
                <a:schemeClr val="accent4"/>
              </a:buClr>
              <a:buSzPts val="10000"/>
              <a:buNone/>
              <a:defRPr sz="10000">
                <a:solidFill>
                  <a:schemeClr val="accent4"/>
                </a:solidFill>
              </a:defRPr>
            </a:lvl7pPr>
            <a:lvl8pPr lvl="7">
              <a:spcBef>
                <a:spcPts val="0"/>
              </a:spcBef>
              <a:spcAft>
                <a:spcPts val="0"/>
              </a:spcAft>
              <a:buClr>
                <a:schemeClr val="accent4"/>
              </a:buClr>
              <a:buSzPts val="10000"/>
              <a:buNone/>
              <a:defRPr sz="10000">
                <a:solidFill>
                  <a:schemeClr val="accent4"/>
                </a:solidFill>
              </a:defRPr>
            </a:lvl8pPr>
            <a:lvl9pPr lvl="8">
              <a:spcBef>
                <a:spcPts val="0"/>
              </a:spcBef>
              <a:spcAft>
                <a:spcPts val="0"/>
              </a:spcAft>
              <a:buClr>
                <a:schemeClr val="accent4"/>
              </a:buClr>
              <a:buSzPts val="10000"/>
              <a:buNone/>
              <a:defRPr sz="10000">
                <a:solidFill>
                  <a:schemeClr val="accent4"/>
                </a:solidFill>
              </a:defRPr>
            </a:lvl9pPr>
          </a:lstStyle>
          <a:p>
            <a:endParaRPr/>
          </a:p>
        </p:txBody>
      </p:sp>
      <p:sp>
        <p:nvSpPr>
          <p:cNvPr id="1380" name="Google Shape;1380;p21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1381"/>
        <p:cNvGrpSpPr/>
        <p:nvPr/>
      </p:nvGrpSpPr>
      <p:grpSpPr>
        <a:xfrm>
          <a:off x="0" y="0"/>
          <a:ext cx="0" cy="0"/>
          <a:chOff x="0" y="0"/>
          <a:chExt cx="0" cy="0"/>
        </a:xfrm>
      </p:grpSpPr>
      <p:sp>
        <p:nvSpPr>
          <p:cNvPr id="1382" name="Google Shape;1382;p211"/>
          <p:cNvSpPr>
            <a:spLocks noGrp="1"/>
          </p:cNvSpPr>
          <p:nvPr>
            <p:ph type="pic" idx="2"/>
          </p:nvPr>
        </p:nvSpPr>
        <p:spPr>
          <a:xfrm>
            <a:off x="0" y="0"/>
            <a:ext cx="9144000" cy="5143500"/>
          </a:xfrm>
          <a:prstGeom prst="rect">
            <a:avLst/>
          </a:prstGeom>
          <a:noFill/>
          <a:ln>
            <a:noFill/>
          </a:ln>
        </p:spPr>
      </p:sp>
      <p:sp>
        <p:nvSpPr>
          <p:cNvPr id="1383" name="Google Shape;1383;p211"/>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84" name="Google Shape;1384;p211"/>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385" name="Google Shape;1385;p21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1386"/>
        <p:cNvGrpSpPr/>
        <p:nvPr/>
      </p:nvGrpSpPr>
      <p:grpSpPr>
        <a:xfrm>
          <a:off x="0" y="0"/>
          <a:ext cx="0" cy="0"/>
          <a:chOff x="0" y="0"/>
          <a:chExt cx="0" cy="0"/>
        </a:xfrm>
      </p:grpSpPr>
      <p:sp>
        <p:nvSpPr>
          <p:cNvPr id="1387" name="Google Shape;1387;p212"/>
          <p:cNvSpPr>
            <a:spLocks noGrp="1"/>
          </p:cNvSpPr>
          <p:nvPr>
            <p:ph type="pic" idx="2"/>
          </p:nvPr>
        </p:nvSpPr>
        <p:spPr>
          <a:xfrm>
            <a:off x="0" y="0"/>
            <a:ext cx="9144000" cy="5143500"/>
          </a:xfrm>
          <a:prstGeom prst="rect">
            <a:avLst/>
          </a:prstGeom>
          <a:noFill/>
          <a:ln>
            <a:noFill/>
          </a:ln>
        </p:spPr>
      </p:sp>
      <p:sp>
        <p:nvSpPr>
          <p:cNvPr id="1388" name="Google Shape;1388;p212"/>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89" name="Google Shape;1389;p212"/>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390" name="Google Shape;1390;p21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grpSp>
        <p:nvGrpSpPr>
          <p:cNvPr id="1391" name="Google Shape;1391;p212"/>
          <p:cNvGrpSpPr/>
          <p:nvPr/>
        </p:nvGrpSpPr>
        <p:grpSpPr>
          <a:xfrm>
            <a:off x="8458200" y="0"/>
            <a:ext cx="457200" cy="709500"/>
            <a:chOff x="8577608" y="0"/>
            <a:chExt cx="457200" cy="709500"/>
          </a:xfrm>
        </p:grpSpPr>
        <p:sp>
          <p:nvSpPr>
            <p:cNvPr id="1392" name="Google Shape;1392;p212"/>
            <p:cNvSpPr/>
            <p:nvPr/>
          </p:nvSpPr>
          <p:spPr>
            <a:xfrm>
              <a:off x="8577608" y="0"/>
              <a:ext cx="457200" cy="709500"/>
            </a:xfrm>
            <a:prstGeom prst="rect">
              <a:avLst/>
            </a:prstGeom>
            <a:solidFill>
              <a:srgbClr val="FFFFFF"/>
            </a:solidFill>
            <a:ln w="7150"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12"/>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1394" name="Google Shape;1394;p212"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1395"/>
        <p:cNvGrpSpPr/>
        <p:nvPr/>
      </p:nvGrpSpPr>
      <p:grpSpPr>
        <a:xfrm>
          <a:off x="0" y="0"/>
          <a:ext cx="0" cy="0"/>
          <a:chOff x="0" y="0"/>
          <a:chExt cx="0" cy="0"/>
        </a:xfrm>
      </p:grpSpPr>
      <p:sp>
        <p:nvSpPr>
          <p:cNvPr id="1396" name="Google Shape;1396;p213"/>
          <p:cNvSpPr>
            <a:spLocks noGrp="1"/>
          </p:cNvSpPr>
          <p:nvPr>
            <p:ph type="pic" idx="2"/>
          </p:nvPr>
        </p:nvSpPr>
        <p:spPr>
          <a:xfrm>
            <a:off x="0" y="0"/>
            <a:ext cx="9144000" cy="5143500"/>
          </a:xfrm>
          <a:prstGeom prst="rect">
            <a:avLst/>
          </a:prstGeom>
          <a:noFill/>
          <a:ln>
            <a:noFill/>
          </a:ln>
        </p:spPr>
      </p:sp>
      <p:sp>
        <p:nvSpPr>
          <p:cNvPr id="1397" name="Google Shape;1397;p213"/>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98" name="Google Shape;1398;p213"/>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399" name="Google Shape;1399;p21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1400"/>
        <p:cNvGrpSpPr/>
        <p:nvPr/>
      </p:nvGrpSpPr>
      <p:grpSpPr>
        <a:xfrm>
          <a:off x="0" y="0"/>
          <a:ext cx="0" cy="0"/>
          <a:chOff x="0" y="0"/>
          <a:chExt cx="0" cy="0"/>
        </a:xfrm>
      </p:grpSpPr>
      <p:sp>
        <p:nvSpPr>
          <p:cNvPr id="1401" name="Google Shape;1401;p214"/>
          <p:cNvSpPr>
            <a:spLocks noGrp="1"/>
          </p:cNvSpPr>
          <p:nvPr>
            <p:ph type="pic" idx="2"/>
          </p:nvPr>
        </p:nvSpPr>
        <p:spPr>
          <a:xfrm>
            <a:off x="0" y="0"/>
            <a:ext cx="9144000" cy="5143500"/>
          </a:xfrm>
          <a:prstGeom prst="rect">
            <a:avLst/>
          </a:prstGeom>
          <a:noFill/>
          <a:ln>
            <a:noFill/>
          </a:ln>
        </p:spPr>
      </p:sp>
      <p:sp>
        <p:nvSpPr>
          <p:cNvPr id="1402" name="Google Shape;1402;p214"/>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403" name="Google Shape;1403;p214"/>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404" name="Google Shape;1404;p21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1405"/>
        <p:cNvGrpSpPr/>
        <p:nvPr/>
      </p:nvGrpSpPr>
      <p:grpSpPr>
        <a:xfrm>
          <a:off x="0" y="0"/>
          <a:ext cx="0" cy="0"/>
          <a:chOff x="0" y="0"/>
          <a:chExt cx="0" cy="0"/>
        </a:xfrm>
      </p:grpSpPr>
      <p:sp>
        <p:nvSpPr>
          <p:cNvPr id="1406" name="Google Shape;1406;p215"/>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1407" name="Google Shape;1407;p215"/>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408" name="Google Shape;1408;p215"/>
          <p:cNvSpPr>
            <a:spLocks noGrp="1"/>
          </p:cNvSpPr>
          <p:nvPr>
            <p:ph type="pic" idx="2"/>
          </p:nvPr>
        </p:nvSpPr>
        <p:spPr>
          <a:xfrm>
            <a:off x="5760534" y="1422550"/>
            <a:ext cx="2403900" cy="2403900"/>
          </a:xfrm>
          <a:prstGeom prst="rect">
            <a:avLst/>
          </a:prstGeom>
          <a:noFill/>
          <a:ln>
            <a:noFill/>
          </a:ln>
        </p:spPr>
      </p:sp>
      <p:sp>
        <p:nvSpPr>
          <p:cNvPr id="1409" name="Google Shape;1409;p215"/>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410" name="Google Shape;1410;p215"/>
          <p:cNvSpPr txBox="1">
            <a:spLocks noGrp="1"/>
          </p:cNvSpPr>
          <p:nvPr>
            <p:ph type="subTitle" idx="1"/>
          </p:nvPr>
        </p:nvSpPr>
        <p:spPr>
          <a:xfrm>
            <a:off x="457200" y="2743200"/>
            <a:ext cx="4572000" cy="1456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400"/>
              <a:buNone/>
              <a:defRPr sz="1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2_Blue Background/Text Right">
  <p:cSld name="2_Blue Background/Text Right">
    <p:spTree>
      <p:nvGrpSpPr>
        <p:cNvPr id="1" name="Shape 90"/>
        <p:cNvGrpSpPr/>
        <p:nvPr/>
      </p:nvGrpSpPr>
      <p:grpSpPr>
        <a:xfrm>
          <a:off x="0" y="0"/>
          <a:ext cx="0" cy="0"/>
          <a:chOff x="0" y="0"/>
          <a:chExt cx="0" cy="0"/>
        </a:xfrm>
      </p:grpSpPr>
      <p:pic>
        <p:nvPicPr>
          <p:cNvPr id="91" name="Google Shape;91;p23"/>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92" name="Google Shape;92;p23"/>
          <p:cNvSpPr txBox="1">
            <a:spLocks noGrp="1"/>
          </p:cNvSpPr>
          <p:nvPr>
            <p:ph type="body" idx="1"/>
          </p:nvPr>
        </p:nvSpPr>
        <p:spPr>
          <a:xfrm>
            <a:off x="4804995" y="1053547"/>
            <a:ext cx="3921300" cy="3464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3" name="Google Shape;93;p23"/>
          <p:cNvSpPr txBox="1">
            <a:spLocks noGrp="1"/>
          </p:cNvSpPr>
          <p:nvPr>
            <p:ph type="body" idx="2"/>
          </p:nvPr>
        </p:nvSpPr>
        <p:spPr>
          <a:xfrm>
            <a:off x="350042" y="1053547"/>
            <a:ext cx="3987600" cy="3464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4" name="Google Shape;94;p23"/>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1411"/>
        <p:cNvGrpSpPr/>
        <p:nvPr/>
      </p:nvGrpSpPr>
      <p:grpSpPr>
        <a:xfrm>
          <a:off x="0" y="0"/>
          <a:ext cx="0" cy="0"/>
          <a:chOff x="0" y="0"/>
          <a:chExt cx="0" cy="0"/>
        </a:xfrm>
      </p:grpSpPr>
      <p:sp>
        <p:nvSpPr>
          <p:cNvPr id="1412" name="Google Shape;1412;p216"/>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413" name="Google Shape;1413;p216"/>
          <p:cNvSpPr txBox="1">
            <a:spLocks noGrp="1"/>
          </p:cNvSpPr>
          <p:nvPr>
            <p:ph type="title"/>
          </p:nvPr>
        </p:nvSpPr>
        <p:spPr>
          <a:xfrm>
            <a:off x="641588"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414" name="Google Shape;1414;p216"/>
          <p:cNvSpPr txBox="1">
            <a:spLocks noGrp="1"/>
          </p:cNvSpPr>
          <p:nvPr>
            <p:ph type="title" idx="2"/>
          </p:nvPr>
        </p:nvSpPr>
        <p:spPr>
          <a:xfrm>
            <a:off x="33622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415" name="Google Shape;1415;p216"/>
          <p:cNvSpPr txBox="1">
            <a:spLocks noGrp="1"/>
          </p:cNvSpPr>
          <p:nvPr>
            <p:ph type="title" idx="3"/>
          </p:nvPr>
        </p:nvSpPr>
        <p:spPr>
          <a:xfrm>
            <a:off x="61615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416" name="Google Shape;1416;p216"/>
          <p:cNvSpPr txBox="1">
            <a:spLocks noGrp="1"/>
          </p:cNvSpPr>
          <p:nvPr>
            <p:ph type="subTitle" idx="1"/>
          </p:nvPr>
        </p:nvSpPr>
        <p:spPr>
          <a:xfrm>
            <a:off x="641588"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7" name="Google Shape;1417;p216"/>
          <p:cNvSpPr txBox="1">
            <a:spLocks noGrp="1"/>
          </p:cNvSpPr>
          <p:nvPr>
            <p:ph type="subTitle" idx="4"/>
          </p:nvPr>
        </p:nvSpPr>
        <p:spPr>
          <a:xfrm>
            <a:off x="33622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8" name="Google Shape;1418;p216"/>
          <p:cNvSpPr txBox="1">
            <a:spLocks noGrp="1"/>
          </p:cNvSpPr>
          <p:nvPr>
            <p:ph type="subTitle" idx="5"/>
          </p:nvPr>
        </p:nvSpPr>
        <p:spPr>
          <a:xfrm>
            <a:off x="61615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9" name="Google Shape;1419;p216"/>
          <p:cNvSpPr txBox="1">
            <a:spLocks noGrp="1"/>
          </p:cNvSpPr>
          <p:nvPr>
            <p:ph type="subTitle" idx="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cxnSp>
        <p:nvCxnSpPr>
          <p:cNvPr id="1420" name="Google Shape;1420;p216"/>
          <p:cNvCxnSpPr/>
          <p:nvPr/>
        </p:nvCxnSpPr>
        <p:spPr>
          <a:xfrm>
            <a:off x="3143938" y="1648410"/>
            <a:ext cx="0" cy="2470500"/>
          </a:xfrm>
          <a:prstGeom prst="straightConnector1">
            <a:avLst/>
          </a:prstGeom>
          <a:noFill/>
          <a:ln w="14300" cap="flat" cmpd="sng">
            <a:solidFill>
              <a:srgbClr val="BFDFE0"/>
            </a:solidFill>
            <a:prstDash val="solid"/>
            <a:round/>
            <a:headEnd type="none" w="med" len="med"/>
            <a:tailEnd type="none" w="med" len="med"/>
          </a:ln>
        </p:spPr>
      </p:cxnSp>
      <p:cxnSp>
        <p:nvCxnSpPr>
          <p:cNvPr id="1421" name="Google Shape;1421;p216"/>
          <p:cNvCxnSpPr/>
          <p:nvPr/>
        </p:nvCxnSpPr>
        <p:spPr>
          <a:xfrm>
            <a:off x="5942363" y="1648410"/>
            <a:ext cx="0" cy="2470500"/>
          </a:xfrm>
          <a:prstGeom prst="straightConnector1">
            <a:avLst/>
          </a:prstGeom>
          <a:noFill/>
          <a:ln w="14300" cap="flat" cmpd="sng">
            <a:solidFill>
              <a:srgbClr val="BFDFE0"/>
            </a:solidFill>
            <a:prstDash val="solid"/>
            <a:round/>
            <a:headEnd type="none" w="med" len="med"/>
            <a:tailEnd type="none" w="med" len="med"/>
          </a:ln>
        </p:spPr>
      </p:cxn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1422"/>
        <p:cNvGrpSpPr/>
        <p:nvPr/>
      </p:nvGrpSpPr>
      <p:grpSpPr>
        <a:xfrm>
          <a:off x="0" y="0"/>
          <a:ext cx="0" cy="0"/>
          <a:chOff x="0" y="0"/>
          <a:chExt cx="0" cy="0"/>
        </a:xfrm>
      </p:grpSpPr>
      <p:sp>
        <p:nvSpPr>
          <p:cNvPr id="1423" name="Google Shape;1423;p217"/>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424" name="Google Shape;1424;p217"/>
          <p:cNvSpPr txBox="1">
            <a:spLocks noGrp="1"/>
          </p:cNvSpPr>
          <p:nvPr>
            <p:ph type="title"/>
          </p:nvPr>
        </p:nvSpPr>
        <p:spPr>
          <a:xfrm>
            <a:off x="1039050" y="1752600"/>
            <a:ext cx="7065900" cy="5373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100"/>
              </a:spcBef>
              <a:spcAft>
                <a:spcPts val="0"/>
              </a:spcAft>
              <a:buSzPts val="7000"/>
              <a:buNone/>
              <a:defRPr sz="7000"/>
            </a:lvl2pPr>
            <a:lvl3pPr lvl="2" algn="ctr">
              <a:lnSpc>
                <a:spcPct val="80000"/>
              </a:lnSpc>
              <a:spcBef>
                <a:spcPts val="100"/>
              </a:spcBef>
              <a:spcAft>
                <a:spcPts val="0"/>
              </a:spcAft>
              <a:buSzPts val="7000"/>
              <a:buNone/>
              <a:defRPr sz="7000"/>
            </a:lvl3pPr>
            <a:lvl4pPr lvl="3" algn="ctr">
              <a:lnSpc>
                <a:spcPct val="80000"/>
              </a:lnSpc>
              <a:spcBef>
                <a:spcPts val="100"/>
              </a:spcBef>
              <a:spcAft>
                <a:spcPts val="0"/>
              </a:spcAft>
              <a:buSzPts val="7000"/>
              <a:buNone/>
              <a:defRPr sz="7000"/>
            </a:lvl4pPr>
            <a:lvl5pPr lvl="4" algn="ctr">
              <a:lnSpc>
                <a:spcPct val="80000"/>
              </a:lnSpc>
              <a:spcBef>
                <a:spcPts val="100"/>
              </a:spcBef>
              <a:spcAft>
                <a:spcPts val="0"/>
              </a:spcAft>
              <a:buSzPts val="7000"/>
              <a:buNone/>
              <a:defRPr sz="7000"/>
            </a:lvl5pPr>
            <a:lvl6pPr lvl="5" algn="ctr">
              <a:lnSpc>
                <a:spcPct val="80000"/>
              </a:lnSpc>
              <a:spcBef>
                <a:spcPts val="100"/>
              </a:spcBef>
              <a:spcAft>
                <a:spcPts val="0"/>
              </a:spcAft>
              <a:buSzPts val="7000"/>
              <a:buNone/>
              <a:defRPr sz="7000"/>
            </a:lvl6pPr>
            <a:lvl7pPr lvl="6" algn="ctr">
              <a:lnSpc>
                <a:spcPct val="80000"/>
              </a:lnSpc>
              <a:spcBef>
                <a:spcPts val="100"/>
              </a:spcBef>
              <a:spcAft>
                <a:spcPts val="0"/>
              </a:spcAft>
              <a:buSzPts val="7000"/>
              <a:buNone/>
              <a:defRPr sz="7000"/>
            </a:lvl7pPr>
            <a:lvl8pPr lvl="7" algn="ctr">
              <a:lnSpc>
                <a:spcPct val="80000"/>
              </a:lnSpc>
              <a:spcBef>
                <a:spcPts val="100"/>
              </a:spcBef>
              <a:spcAft>
                <a:spcPts val="0"/>
              </a:spcAft>
              <a:buSzPts val="7000"/>
              <a:buNone/>
              <a:defRPr sz="7000"/>
            </a:lvl8pPr>
            <a:lvl9pPr lvl="8" algn="ctr">
              <a:lnSpc>
                <a:spcPct val="80000"/>
              </a:lnSpc>
              <a:spcBef>
                <a:spcPts val="100"/>
              </a:spcBef>
              <a:spcAft>
                <a:spcPts val="100"/>
              </a:spcAft>
              <a:buSzPts val="7000"/>
              <a:buNone/>
              <a:defRPr sz="7000"/>
            </a:lvl9pPr>
          </a:lstStyle>
          <a:p>
            <a:endParaRPr/>
          </a:p>
        </p:txBody>
      </p:sp>
      <p:sp>
        <p:nvSpPr>
          <p:cNvPr id="1425" name="Google Shape;1425;p217"/>
          <p:cNvSpPr txBox="1">
            <a:spLocks noGrp="1"/>
          </p:cNvSpPr>
          <p:nvPr>
            <p:ph type="subTitle" idx="1"/>
          </p:nvPr>
        </p:nvSpPr>
        <p:spPr>
          <a:xfrm>
            <a:off x="2286000" y="2686050"/>
            <a:ext cx="4572000" cy="2559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6"/>
        <p:cNvGrpSpPr/>
        <p:nvPr/>
      </p:nvGrpSpPr>
      <p:grpSpPr>
        <a:xfrm>
          <a:off x="0" y="0"/>
          <a:ext cx="0" cy="0"/>
          <a:chOff x="0" y="0"/>
          <a:chExt cx="0" cy="0"/>
        </a:xfrm>
      </p:grpSpPr>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427"/>
        <p:cNvGrpSpPr/>
        <p:nvPr/>
      </p:nvGrpSpPr>
      <p:grpSpPr>
        <a:xfrm>
          <a:off x="0" y="0"/>
          <a:ext cx="0" cy="0"/>
          <a:chOff x="0" y="0"/>
          <a:chExt cx="0" cy="0"/>
        </a:xfrm>
      </p:grpSpPr>
      <p:pic>
        <p:nvPicPr>
          <p:cNvPr id="1428" name="Google Shape;1428;p219"/>
          <p:cNvPicPr preferRelativeResize="0"/>
          <p:nvPr/>
        </p:nvPicPr>
        <p:blipFill rotWithShape="1">
          <a:blip r:embed="rId2">
            <a:alphaModFix/>
          </a:blip>
          <a:srcRect l="28826" t="28826"/>
          <a:stretch/>
        </p:blipFill>
        <p:spPr>
          <a:xfrm>
            <a:off x="0" y="0"/>
            <a:ext cx="9144000" cy="5143500"/>
          </a:xfrm>
          <a:prstGeom prst="rect">
            <a:avLst/>
          </a:prstGeom>
          <a:noFill/>
          <a:ln>
            <a:noFill/>
          </a:ln>
        </p:spPr>
      </p:pic>
      <p:sp>
        <p:nvSpPr>
          <p:cNvPr id="1429" name="Google Shape;1429;p219"/>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None/>
              <a:defRPr sz="2400" i="0">
                <a:solidFill>
                  <a:srgbClr val="FFC0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30" name="Google Shape;1430;p219"/>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Font typeface="Montserrat"/>
              <a:buChar char="•"/>
              <a:defRPr b="1">
                <a:solidFill>
                  <a:schemeClr val="lt1"/>
                </a:solidFill>
                <a:latin typeface="Montserrat"/>
                <a:ea typeface="Montserrat"/>
                <a:cs typeface="Montserrat"/>
                <a:sym typeface="Montserrat"/>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6pPr>
            <a:lvl7pPr marL="3200400" lvl="6"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7pPr>
            <a:lvl8pPr marL="3657600" lvl="7"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8pPr>
            <a:lvl9pPr marL="4114800" lvl="8" indent="-317500" algn="l">
              <a:lnSpc>
                <a:spcPct val="90000"/>
              </a:lnSpc>
              <a:spcBef>
                <a:spcPts val="400"/>
              </a:spcBef>
              <a:spcAft>
                <a:spcPts val="0"/>
              </a:spcAft>
              <a:buClr>
                <a:schemeClr val="dk1"/>
              </a:buClr>
              <a:buSzPts val="14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1431"/>
        <p:cNvGrpSpPr/>
        <p:nvPr/>
      </p:nvGrpSpPr>
      <p:grpSpPr>
        <a:xfrm>
          <a:off x="0" y="0"/>
          <a:ext cx="0" cy="0"/>
          <a:chOff x="0" y="0"/>
          <a:chExt cx="0" cy="0"/>
        </a:xfrm>
      </p:grpSpPr>
      <p:sp>
        <p:nvSpPr>
          <p:cNvPr id="1432" name="Google Shape;1432;p220"/>
          <p:cNvSpPr/>
          <p:nvPr/>
        </p:nvSpPr>
        <p:spPr>
          <a:xfrm>
            <a:off x="86117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33" name="Google Shape;1433;p220" title="250331_CI_2025-Slides_assets_Logo mark.png"/>
          <p:cNvPicPr preferRelativeResize="0"/>
          <p:nvPr/>
        </p:nvPicPr>
        <p:blipFill>
          <a:blip r:embed="rId2">
            <a:alphaModFix/>
          </a:blip>
          <a:stretch>
            <a:fillRect/>
          </a:stretch>
        </p:blipFill>
        <p:spPr>
          <a:xfrm>
            <a:off x="8683168" y="71064"/>
            <a:ext cx="314269" cy="366375"/>
          </a:xfrm>
          <a:prstGeom prst="rect">
            <a:avLst/>
          </a:prstGeom>
          <a:noFill/>
          <a:ln>
            <a:noFill/>
          </a:ln>
        </p:spPr>
      </p:pic>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434"/>
        <p:cNvGrpSpPr/>
        <p:nvPr/>
      </p:nvGrpSpPr>
      <p:grpSpPr>
        <a:xfrm>
          <a:off x="0" y="0"/>
          <a:ext cx="0" cy="0"/>
          <a:chOff x="0" y="0"/>
          <a:chExt cx="0" cy="0"/>
        </a:xfrm>
      </p:grpSpPr>
      <p:pic>
        <p:nvPicPr>
          <p:cNvPr id="1435" name="Google Shape;1435;p221"/>
          <p:cNvPicPr preferRelativeResize="0"/>
          <p:nvPr/>
        </p:nvPicPr>
        <p:blipFill rotWithShape="1">
          <a:blip r:embed="rId2">
            <a:alphaModFix/>
          </a:blip>
          <a:srcRect l="8484" t="29058"/>
          <a:stretch/>
        </p:blipFill>
        <p:spPr>
          <a:xfrm>
            <a:off x="0" y="1062635"/>
            <a:ext cx="9144000" cy="4080868"/>
          </a:xfrm>
          <a:prstGeom prst="rect">
            <a:avLst/>
          </a:prstGeom>
          <a:noFill/>
          <a:ln>
            <a:noFill/>
          </a:ln>
        </p:spPr>
      </p:pic>
      <p:sp>
        <p:nvSpPr>
          <p:cNvPr id="1436" name="Google Shape;1436;p221"/>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595959"/>
              </a:buClr>
              <a:buSzPts val="2400"/>
              <a:buFont typeface="Helvetica Neue"/>
              <a:buNone/>
              <a:defRPr sz="24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37" name="Google Shape;1437;p221"/>
          <p:cNvSpPr txBox="1">
            <a:spLocks noGrp="1"/>
          </p:cNvSpPr>
          <p:nvPr>
            <p:ph type="body" idx="1"/>
          </p:nvPr>
        </p:nvSpPr>
        <p:spPr>
          <a:xfrm>
            <a:off x="350042" y="1232453"/>
            <a:ext cx="8446200" cy="328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1438"/>
        <p:cNvGrpSpPr/>
        <p:nvPr/>
      </p:nvGrpSpPr>
      <p:grpSpPr>
        <a:xfrm>
          <a:off x="0" y="0"/>
          <a:ext cx="0" cy="0"/>
          <a:chOff x="0" y="0"/>
          <a:chExt cx="0" cy="0"/>
        </a:xfrm>
      </p:grpSpPr>
      <p:pic>
        <p:nvPicPr>
          <p:cNvPr id="1439" name="Google Shape;1439;p222"/>
          <p:cNvPicPr preferRelativeResize="0"/>
          <p:nvPr/>
        </p:nvPicPr>
        <p:blipFill rotWithShape="1">
          <a:blip r:embed="rId3">
            <a:alphaModFix/>
          </a:blip>
          <a:srcRect l="28826" t="29309"/>
          <a:stretch/>
        </p:blipFill>
        <p:spPr>
          <a:xfrm>
            <a:off x="0" y="0"/>
            <a:ext cx="9173550" cy="5174774"/>
          </a:xfrm>
          <a:prstGeom prst="rect">
            <a:avLst/>
          </a:prstGeom>
          <a:noFill/>
          <a:ln>
            <a:noFill/>
          </a:ln>
        </p:spPr>
      </p:pic>
      <p:sp>
        <p:nvSpPr>
          <p:cNvPr id="1440" name="Google Shape;1440;p222"/>
          <p:cNvSpPr txBox="1">
            <a:spLocks noGrp="1"/>
          </p:cNvSpPr>
          <p:nvPr>
            <p:ph type="ctrTitle"/>
          </p:nvPr>
        </p:nvSpPr>
        <p:spPr>
          <a:xfrm>
            <a:off x="272109" y="282477"/>
            <a:ext cx="8565300" cy="423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41" name="Google Shape;1441;p222"/>
          <p:cNvSpPr txBox="1">
            <a:spLocks noGrp="1"/>
          </p:cNvSpPr>
          <p:nvPr>
            <p:ph type="body" idx="1"/>
          </p:nvPr>
        </p:nvSpPr>
        <p:spPr>
          <a:xfrm>
            <a:off x="272109" y="821043"/>
            <a:ext cx="85653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42" name="Google Shape;1442;p222"/>
          <p:cNvPicPr preferRelativeResize="0"/>
          <p:nvPr/>
        </p:nvPicPr>
        <p:blipFill rotWithShape="1">
          <a:blip r:embed="rId4">
            <a:alphaModFix/>
          </a:blip>
          <a:srcRect/>
          <a:stretch/>
        </p:blipFill>
        <p:spPr>
          <a:xfrm>
            <a:off x="7827550" y="4605949"/>
            <a:ext cx="1188721" cy="448055"/>
          </a:xfrm>
          <a:prstGeom prst="rect">
            <a:avLst/>
          </a:prstGeom>
          <a:noFill/>
          <a:ln>
            <a:noFill/>
          </a:ln>
        </p:spPr>
      </p:pic>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1443"/>
        <p:cNvGrpSpPr/>
        <p:nvPr/>
      </p:nvGrpSpPr>
      <p:grpSpPr>
        <a:xfrm>
          <a:off x="0" y="0"/>
          <a:ext cx="0" cy="0"/>
          <a:chOff x="0" y="0"/>
          <a:chExt cx="0" cy="0"/>
        </a:xfrm>
      </p:grpSpPr>
      <p:pic>
        <p:nvPicPr>
          <p:cNvPr id="1444" name="Google Shape;1444;p223"/>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1445" name="Google Shape;1445;p223"/>
          <p:cNvSpPr txBox="1">
            <a:spLocks noGrp="1"/>
          </p:cNvSpPr>
          <p:nvPr>
            <p:ph type="ctrTitle"/>
          </p:nvPr>
        </p:nvSpPr>
        <p:spPr>
          <a:xfrm>
            <a:off x="272108" y="282476"/>
            <a:ext cx="8565300" cy="42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46" name="Google Shape;1446;p223"/>
          <p:cNvSpPr txBox="1">
            <a:spLocks noGrp="1"/>
          </p:cNvSpPr>
          <p:nvPr>
            <p:ph type="body" idx="1"/>
          </p:nvPr>
        </p:nvSpPr>
        <p:spPr>
          <a:xfrm>
            <a:off x="272109"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47" name="Google Shape;1447;p223"/>
          <p:cNvSpPr txBox="1">
            <a:spLocks noGrp="1"/>
          </p:cNvSpPr>
          <p:nvPr>
            <p:ph type="body" idx="2"/>
          </p:nvPr>
        </p:nvSpPr>
        <p:spPr>
          <a:xfrm>
            <a:off x="4690842"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448" name="Google Shape;1448;p223"/>
          <p:cNvPicPr preferRelativeResize="0"/>
          <p:nvPr/>
        </p:nvPicPr>
        <p:blipFill rotWithShape="1">
          <a:blip r:embed="rId3">
            <a:alphaModFix/>
          </a:blip>
          <a:srcRect/>
          <a:stretch/>
        </p:blipFill>
        <p:spPr>
          <a:xfrm>
            <a:off x="7854554" y="4610258"/>
            <a:ext cx="1142999" cy="430847"/>
          </a:xfrm>
          <a:prstGeom prst="rect">
            <a:avLst/>
          </a:prstGeom>
          <a:noFill/>
          <a:ln>
            <a:noFill/>
          </a:ln>
        </p:spPr>
      </p:pic>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1449"/>
        <p:cNvGrpSpPr/>
        <p:nvPr/>
      </p:nvGrpSpPr>
      <p:grpSpPr>
        <a:xfrm>
          <a:off x="0" y="0"/>
          <a:ext cx="0" cy="0"/>
          <a:chOff x="0" y="0"/>
          <a:chExt cx="0" cy="0"/>
        </a:xfrm>
      </p:grpSpPr>
      <p:sp>
        <p:nvSpPr>
          <p:cNvPr id="1450" name="Google Shape;1450;p224"/>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451" name="Google Shape;1451;p224"/>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400"/>
              </a:spcBef>
              <a:spcAft>
                <a:spcPts val="0"/>
              </a:spcAft>
              <a:buClr>
                <a:srgbClr val="3F3F3F"/>
              </a:buClr>
              <a:buSzPts val="1800"/>
              <a:buChar char="•"/>
              <a:defRPr>
                <a:solidFill>
                  <a:srgbClr val="3F3F3F"/>
                </a:solidFill>
              </a:defRPr>
            </a:lvl2pPr>
            <a:lvl3pPr marL="1371600" lvl="2" indent="-323850" algn="l">
              <a:lnSpc>
                <a:spcPct val="100000"/>
              </a:lnSpc>
              <a:spcBef>
                <a:spcPts val="400"/>
              </a:spcBef>
              <a:spcAft>
                <a:spcPts val="0"/>
              </a:spcAft>
              <a:buClr>
                <a:srgbClr val="3F3F3F"/>
              </a:buClr>
              <a:buSzPts val="1500"/>
              <a:buChar char="•"/>
              <a:defRPr>
                <a:solidFill>
                  <a:srgbClr val="3F3F3F"/>
                </a:solidFill>
              </a:defRPr>
            </a:lvl3pPr>
            <a:lvl4pPr marL="1828800" lvl="3" indent="-317500" algn="l">
              <a:lnSpc>
                <a:spcPct val="100000"/>
              </a:lnSpc>
              <a:spcBef>
                <a:spcPts val="400"/>
              </a:spcBef>
              <a:spcAft>
                <a:spcPts val="0"/>
              </a:spcAft>
              <a:buClr>
                <a:srgbClr val="3F3F3F"/>
              </a:buClr>
              <a:buSzPts val="1400"/>
              <a:buChar char="•"/>
              <a:defRPr>
                <a:solidFill>
                  <a:srgbClr val="3F3F3F"/>
                </a:solidFill>
              </a:defRPr>
            </a:lvl4pPr>
            <a:lvl5pPr marL="2286000" lvl="4" indent="-317500" algn="l">
              <a:lnSpc>
                <a:spcPct val="10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1452"/>
        <p:cNvGrpSpPr/>
        <p:nvPr/>
      </p:nvGrpSpPr>
      <p:grpSpPr>
        <a:xfrm>
          <a:off x="0" y="0"/>
          <a:ext cx="0" cy="0"/>
          <a:chOff x="0" y="0"/>
          <a:chExt cx="0" cy="0"/>
        </a:xfrm>
      </p:grpSpPr>
      <p:pic>
        <p:nvPicPr>
          <p:cNvPr id="1453" name="Google Shape;1453;p225"/>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1454" name="Google Shape;1454;p225"/>
          <p:cNvSpPr txBox="1">
            <a:spLocks noGrp="1"/>
          </p:cNvSpPr>
          <p:nvPr>
            <p:ph type="body" idx="1"/>
          </p:nvPr>
        </p:nvSpPr>
        <p:spPr>
          <a:xfrm>
            <a:off x="4804995" y="524067"/>
            <a:ext cx="3921300" cy="39936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55" name="Google Shape;1455;p225"/>
          <p:cNvSpPr txBox="1">
            <a:spLocks noGrp="1"/>
          </p:cNvSpPr>
          <p:nvPr>
            <p:ph type="body" idx="2"/>
          </p:nvPr>
        </p:nvSpPr>
        <p:spPr>
          <a:xfrm>
            <a:off x="350042" y="1361661"/>
            <a:ext cx="3987600" cy="3156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456" name="Google Shape;1456;p225"/>
          <p:cNvSpPr txBox="1">
            <a:spLocks noGrp="1"/>
          </p:cNvSpPr>
          <p:nvPr>
            <p:ph type="ctrTitle"/>
          </p:nvPr>
        </p:nvSpPr>
        <p:spPr>
          <a:xfrm>
            <a:off x="350042" y="524067"/>
            <a:ext cx="3987600" cy="738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ue &amp; White/Text Right">
  <p:cSld name="Blue &amp; White/Text Right">
    <p:spTree>
      <p:nvGrpSpPr>
        <p:cNvPr id="1" name="Shape 95"/>
        <p:cNvGrpSpPr/>
        <p:nvPr/>
      </p:nvGrpSpPr>
      <p:grpSpPr>
        <a:xfrm>
          <a:off x="0" y="0"/>
          <a:ext cx="0" cy="0"/>
          <a:chOff x="0" y="0"/>
          <a:chExt cx="0" cy="0"/>
        </a:xfrm>
      </p:grpSpPr>
      <p:pic>
        <p:nvPicPr>
          <p:cNvPr id="96" name="Google Shape;96;p24"/>
          <p:cNvPicPr preferRelativeResize="0"/>
          <p:nvPr/>
        </p:nvPicPr>
        <p:blipFill rotWithShape="1">
          <a:blip r:embed="rId2">
            <a:alphaModFix/>
          </a:blip>
          <a:srcRect r="7655"/>
          <a:stretch/>
        </p:blipFill>
        <p:spPr>
          <a:xfrm>
            <a:off x="4532243" y="0"/>
            <a:ext cx="4604454" cy="5143500"/>
          </a:xfrm>
          <a:prstGeom prst="rect">
            <a:avLst/>
          </a:prstGeom>
          <a:noFill/>
          <a:ln>
            <a:noFill/>
          </a:ln>
        </p:spPr>
      </p:pic>
      <p:sp>
        <p:nvSpPr>
          <p:cNvPr id="97" name="Google Shape;97;p24"/>
          <p:cNvSpPr txBox="1">
            <a:spLocks noGrp="1"/>
          </p:cNvSpPr>
          <p:nvPr>
            <p:ph type="body" idx="1"/>
          </p:nvPr>
        </p:nvSpPr>
        <p:spPr>
          <a:xfrm>
            <a:off x="4804995" y="524068"/>
            <a:ext cx="3921300" cy="3993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4"/>
          <p:cNvSpPr txBox="1">
            <a:spLocks noGrp="1"/>
          </p:cNvSpPr>
          <p:nvPr>
            <p:ph type="body" idx="2"/>
          </p:nvPr>
        </p:nvSpPr>
        <p:spPr>
          <a:xfrm>
            <a:off x="350042" y="1361661"/>
            <a:ext cx="3987600" cy="31563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3F3F3F"/>
              </a:buClr>
              <a:buSzPts val="2100"/>
              <a:buChar char="•"/>
              <a:defRPr>
                <a:solidFill>
                  <a:srgbClr val="3F3F3F"/>
                </a:solidFill>
              </a:defRPr>
            </a:lvl1pPr>
            <a:lvl2pPr marL="914400" lvl="1" indent="-342900" algn="l">
              <a:lnSpc>
                <a:spcPct val="90000"/>
              </a:lnSpc>
              <a:spcBef>
                <a:spcPts val="400"/>
              </a:spcBef>
              <a:spcAft>
                <a:spcPts val="0"/>
              </a:spcAft>
              <a:buClr>
                <a:srgbClr val="3F3F3F"/>
              </a:buClr>
              <a:buSzPts val="1800"/>
              <a:buChar char="•"/>
              <a:defRPr>
                <a:solidFill>
                  <a:srgbClr val="3F3F3F"/>
                </a:solidFill>
              </a:defRPr>
            </a:lvl2pPr>
            <a:lvl3pPr marL="1371600" lvl="2" indent="-323850" algn="l">
              <a:lnSpc>
                <a:spcPct val="90000"/>
              </a:lnSpc>
              <a:spcBef>
                <a:spcPts val="400"/>
              </a:spcBef>
              <a:spcAft>
                <a:spcPts val="0"/>
              </a:spcAft>
              <a:buClr>
                <a:srgbClr val="3F3F3F"/>
              </a:buClr>
              <a:buSzPts val="1500"/>
              <a:buChar char="•"/>
              <a:defRPr>
                <a:solidFill>
                  <a:srgbClr val="3F3F3F"/>
                </a:solidFill>
              </a:defRPr>
            </a:lvl3pPr>
            <a:lvl4pPr marL="1828800" lvl="3" indent="-317500" algn="l">
              <a:lnSpc>
                <a:spcPct val="90000"/>
              </a:lnSpc>
              <a:spcBef>
                <a:spcPts val="400"/>
              </a:spcBef>
              <a:spcAft>
                <a:spcPts val="0"/>
              </a:spcAft>
              <a:buClr>
                <a:srgbClr val="3F3F3F"/>
              </a:buClr>
              <a:buSzPts val="1400"/>
              <a:buChar char="•"/>
              <a:defRPr>
                <a:solidFill>
                  <a:srgbClr val="3F3F3F"/>
                </a:solidFill>
              </a:defRPr>
            </a:lvl4pPr>
            <a:lvl5pPr marL="2286000" lvl="4" indent="-317500" algn="l">
              <a:lnSpc>
                <a:spcPct val="9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9" name="Google Shape;99;p24"/>
          <p:cNvSpPr txBox="1">
            <a:spLocks noGrp="1"/>
          </p:cNvSpPr>
          <p:nvPr>
            <p:ph type="ctrTitle"/>
          </p:nvPr>
        </p:nvSpPr>
        <p:spPr>
          <a:xfrm>
            <a:off x="350042" y="524067"/>
            <a:ext cx="3987600" cy="738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1457"/>
        <p:cNvGrpSpPr/>
        <p:nvPr/>
      </p:nvGrpSpPr>
      <p:grpSpPr>
        <a:xfrm>
          <a:off x="0" y="0"/>
          <a:ext cx="0" cy="0"/>
          <a:chOff x="0" y="0"/>
          <a:chExt cx="0" cy="0"/>
        </a:xfrm>
      </p:grpSpPr>
      <p:pic>
        <p:nvPicPr>
          <p:cNvPr id="1458" name="Google Shape;1458;p226"/>
          <p:cNvPicPr preferRelativeResize="0"/>
          <p:nvPr/>
        </p:nvPicPr>
        <p:blipFill rotWithShape="1">
          <a:blip r:embed="rId2">
            <a:alphaModFix/>
          </a:blip>
          <a:srcRect l="28826" t="28826"/>
          <a:stretch/>
        </p:blipFill>
        <p:spPr>
          <a:xfrm>
            <a:off x="0" y="0"/>
            <a:ext cx="9144000" cy="5143500"/>
          </a:xfrm>
          <a:prstGeom prst="rect">
            <a:avLst/>
          </a:prstGeom>
          <a:noFill/>
          <a:ln>
            <a:noFill/>
          </a:ln>
        </p:spPr>
      </p:pic>
      <p:pic>
        <p:nvPicPr>
          <p:cNvPr id="1459" name="Google Shape;1459;p226"/>
          <p:cNvPicPr preferRelativeResize="0"/>
          <p:nvPr/>
        </p:nvPicPr>
        <p:blipFill rotWithShape="1">
          <a:blip r:embed="rId3">
            <a:alphaModFix/>
          </a:blip>
          <a:srcRect/>
          <a:stretch/>
        </p:blipFill>
        <p:spPr>
          <a:xfrm>
            <a:off x="7854554" y="4610260"/>
            <a:ext cx="1142999" cy="430847"/>
          </a:xfrm>
          <a:prstGeom prst="rect">
            <a:avLst/>
          </a:prstGeom>
          <a:noFill/>
          <a:ln>
            <a:noFill/>
          </a:ln>
        </p:spPr>
      </p:pic>
      <p:sp>
        <p:nvSpPr>
          <p:cNvPr id="1460" name="Google Shape;1460;p226"/>
          <p:cNvSpPr txBox="1">
            <a:spLocks noGrp="1"/>
          </p:cNvSpPr>
          <p:nvPr>
            <p:ph type="body" idx="1"/>
          </p:nvPr>
        </p:nvSpPr>
        <p:spPr>
          <a:xfrm>
            <a:off x="4839038" y="742950"/>
            <a:ext cx="3676200" cy="3657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1466"/>
        <p:cNvGrpSpPr/>
        <p:nvPr/>
      </p:nvGrpSpPr>
      <p:grpSpPr>
        <a:xfrm>
          <a:off x="0" y="0"/>
          <a:ext cx="0" cy="0"/>
          <a:chOff x="0" y="0"/>
          <a:chExt cx="0" cy="0"/>
        </a:xfrm>
      </p:grpSpPr>
      <p:sp>
        <p:nvSpPr>
          <p:cNvPr id="1467" name="Google Shape;1467;p228"/>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468" name="Google Shape;1468;p228"/>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spcBef>
                <a:spcPts val="9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469" name="Google Shape;1469;p228"/>
          <p:cNvSpPr txBox="1">
            <a:spLocks noGrp="1"/>
          </p:cNvSpPr>
          <p:nvPr>
            <p:ph type="subTitle" idx="1"/>
          </p:nvPr>
        </p:nvSpPr>
        <p:spPr>
          <a:xfrm>
            <a:off x="460174" y="3341325"/>
            <a:ext cx="50151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470" name="Google Shape;1470;p228"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
        <p:nvSpPr>
          <p:cNvPr id="1471" name="Google Shape;1471;p228"/>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472" name="Google Shape;1472;p228"/>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473" name="Google Shape;1473;p228"/>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1474"/>
        <p:cNvGrpSpPr/>
        <p:nvPr/>
      </p:nvGrpSpPr>
      <p:grpSpPr>
        <a:xfrm>
          <a:off x="0" y="0"/>
          <a:ext cx="0" cy="0"/>
          <a:chOff x="0" y="0"/>
          <a:chExt cx="0" cy="0"/>
        </a:xfrm>
      </p:grpSpPr>
      <p:sp>
        <p:nvSpPr>
          <p:cNvPr id="1475" name="Google Shape;1475;p229"/>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       </a:t>
            </a:r>
            <a:endParaRPr>
              <a:latin typeface="Montserrat"/>
              <a:ea typeface="Montserrat"/>
              <a:cs typeface="Montserrat"/>
              <a:sym typeface="Montserrat"/>
            </a:endParaRPr>
          </a:p>
        </p:txBody>
      </p:sp>
      <p:sp>
        <p:nvSpPr>
          <p:cNvPr id="1476" name="Google Shape;1476;p229"/>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9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477" name="Google Shape;1477;p229"/>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478" name="Google Shape;1478;p229"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1479"/>
        <p:cNvGrpSpPr/>
        <p:nvPr/>
      </p:nvGrpSpPr>
      <p:grpSpPr>
        <a:xfrm>
          <a:off x="0" y="0"/>
          <a:ext cx="0" cy="0"/>
          <a:chOff x="0" y="0"/>
          <a:chExt cx="0" cy="0"/>
        </a:xfrm>
      </p:grpSpPr>
      <p:sp>
        <p:nvSpPr>
          <p:cNvPr id="1480" name="Google Shape;1480;p230"/>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graphicFrame>
        <p:nvGraphicFramePr>
          <p:cNvPr id="1481" name="Google Shape;1481;p230"/>
          <p:cNvGraphicFramePr/>
          <p:nvPr/>
        </p:nvGraphicFramePr>
        <p:xfrm>
          <a:off x="3573550" y="914400"/>
          <a:ext cx="4219400" cy="1188630"/>
        </p:xfrm>
        <a:graphic>
          <a:graphicData uri="http://schemas.openxmlformats.org/drawingml/2006/table">
            <a:tbl>
              <a:tblPr>
                <a:noFill/>
                <a:tableStyleId>{05732CC9-0EB1-49B7-94E1-6B7B6E8F5245}</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482" name="Google Shape;1482;p230"/>
          <p:cNvSpPr txBox="1">
            <a:spLocks noGrp="1"/>
          </p:cNvSpPr>
          <p:nvPr>
            <p:ph type="title"/>
          </p:nvPr>
        </p:nvSpPr>
        <p:spPr>
          <a:xfrm>
            <a:off x="0" y="1051560"/>
            <a:ext cx="2967600" cy="516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1483"/>
        <p:cNvGrpSpPr/>
        <p:nvPr/>
      </p:nvGrpSpPr>
      <p:grpSpPr>
        <a:xfrm>
          <a:off x="0" y="0"/>
          <a:ext cx="0" cy="0"/>
          <a:chOff x="0" y="0"/>
          <a:chExt cx="0" cy="0"/>
        </a:xfrm>
      </p:grpSpPr>
      <p:sp>
        <p:nvSpPr>
          <p:cNvPr id="1484" name="Google Shape;1484;p231"/>
          <p:cNvSpPr txBox="1">
            <a:spLocks noGrp="1"/>
          </p:cNvSpPr>
          <p:nvPr>
            <p:ph type="title"/>
          </p:nvPr>
        </p:nvSpPr>
        <p:spPr>
          <a:xfrm>
            <a:off x="457200" y="2583450"/>
            <a:ext cx="8229600" cy="25602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spcBef>
                <a:spcPts val="9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485" name="Google Shape;1485;p231"/>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1486"/>
        <p:cNvGrpSpPr/>
        <p:nvPr/>
      </p:nvGrpSpPr>
      <p:grpSpPr>
        <a:xfrm>
          <a:off x="0" y="0"/>
          <a:ext cx="0" cy="0"/>
          <a:chOff x="0" y="0"/>
          <a:chExt cx="0" cy="0"/>
        </a:xfrm>
      </p:grpSpPr>
      <p:sp>
        <p:nvSpPr>
          <p:cNvPr id="1487" name="Google Shape;1487;p232"/>
          <p:cNvSpPr txBox="1">
            <a:spLocks noGrp="1"/>
          </p:cNvSpPr>
          <p:nvPr>
            <p:ph type="title"/>
          </p:nvPr>
        </p:nvSpPr>
        <p:spPr>
          <a:xfrm>
            <a:off x="457200" y="685800"/>
            <a:ext cx="77724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9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488" name="Google Shape;1488;p23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9" name="Google Shape;1489;p232"/>
          <p:cNvSpPr>
            <a:spLocks noGrp="1"/>
          </p:cNvSpPr>
          <p:nvPr>
            <p:ph type="pic" idx="2"/>
          </p:nvPr>
        </p:nvSpPr>
        <p:spPr>
          <a:xfrm>
            <a:off x="457200" y="1371600"/>
            <a:ext cx="5257800" cy="3200400"/>
          </a:xfrm>
          <a:prstGeom prst="rect">
            <a:avLst/>
          </a:prstGeom>
          <a:noFill/>
          <a:ln>
            <a:noFill/>
          </a:ln>
        </p:spPr>
      </p:sp>
      <p:sp>
        <p:nvSpPr>
          <p:cNvPr id="1490" name="Google Shape;1490;p232"/>
          <p:cNvSpPr txBox="1">
            <a:spLocks noGrp="1"/>
          </p:cNvSpPr>
          <p:nvPr>
            <p:ph type="title" idx="3"/>
          </p:nvPr>
        </p:nvSpPr>
        <p:spPr>
          <a:xfrm>
            <a:off x="6172200" y="137160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9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491" name="Google Shape;1491;p232"/>
          <p:cNvSpPr txBox="1">
            <a:spLocks noGrp="1"/>
          </p:cNvSpPr>
          <p:nvPr>
            <p:ph type="subTitle" idx="4"/>
          </p:nvPr>
        </p:nvSpPr>
        <p:spPr>
          <a:xfrm>
            <a:off x="6172200" y="175691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492" name="Google Shape;1492;p232"/>
          <p:cNvSpPr txBox="1">
            <a:spLocks noGrp="1"/>
          </p:cNvSpPr>
          <p:nvPr>
            <p:ph type="subTitle" idx="5"/>
          </p:nvPr>
        </p:nvSpPr>
        <p:spPr>
          <a:xfrm>
            <a:off x="6172200" y="207302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3" name="Google Shape;1493;p232"/>
          <p:cNvSpPr txBox="1">
            <a:spLocks noGrp="1"/>
          </p:cNvSpPr>
          <p:nvPr>
            <p:ph type="title" idx="6"/>
          </p:nvPr>
        </p:nvSpPr>
        <p:spPr>
          <a:xfrm>
            <a:off x="6172200" y="286705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9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494" name="Google Shape;1494;p232"/>
          <p:cNvSpPr txBox="1">
            <a:spLocks noGrp="1"/>
          </p:cNvSpPr>
          <p:nvPr>
            <p:ph type="subTitle" idx="7"/>
          </p:nvPr>
        </p:nvSpPr>
        <p:spPr>
          <a:xfrm>
            <a:off x="6172200" y="325236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495" name="Google Shape;1495;p232"/>
          <p:cNvSpPr txBox="1">
            <a:spLocks noGrp="1"/>
          </p:cNvSpPr>
          <p:nvPr>
            <p:ph type="subTitle" idx="8"/>
          </p:nvPr>
        </p:nvSpPr>
        <p:spPr>
          <a:xfrm>
            <a:off x="6172200" y="356847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1496"/>
        <p:cNvGrpSpPr/>
        <p:nvPr/>
      </p:nvGrpSpPr>
      <p:grpSpPr>
        <a:xfrm>
          <a:off x="0" y="0"/>
          <a:ext cx="0" cy="0"/>
          <a:chOff x="0" y="0"/>
          <a:chExt cx="0" cy="0"/>
        </a:xfrm>
      </p:grpSpPr>
      <p:sp>
        <p:nvSpPr>
          <p:cNvPr id="1497" name="Google Shape;1497;p233"/>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lnSpc>
                <a:spcPct val="90000"/>
              </a:lnSpc>
              <a:spcBef>
                <a:spcPts val="90"/>
              </a:spcBef>
              <a:spcAft>
                <a:spcPts val="0"/>
              </a:spcAft>
              <a:buSzPts val="2800"/>
              <a:buNone/>
              <a:defRPr/>
            </a:lvl2pPr>
            <a:lvl3pPr lvl="2">
              <a:lnSpc>
                <a:spcPct val="90000"/>
              </a:lnSpc>
              <a:spcBef>
                <a:spcPts val="90"/>
              </a:spcBef>
              <a:spcAft>
                <a:spcPts val="0"/>
              </a:spcAft>
              <a:buSzPts val="2800"/>
              <a:buNone/>
              <a:defRPr/>
            </a:lvl3pPr>
            <a:lvl4pPr lvl="3">
              <a:lnSpc>
                <a:spcPct val="90000"/>
              </a:lnSpc>
              <a:spcBef>
                <a:spcPts val="90"/>
              </a:spcBef>
              <a:spcAft>
                <a:spcPts val="0"/>
              </a:spcAft>
              <a:buSzPts val="2800"/>
              <a:buNone/>
              <a:defRPr/>
            </a:lvl4pPr>
            <a:lvl5pPr lvl="4">
              <a:lnSpc>
                <a:spcPct val="90000"/>
              </a:lnSpc>
              <a:spcBef>
                <a:spcPts val="90"/>
              </a:spcBef>
              <a:spcAft>
                <a:spcPts val="0"/>
              </a:spcAft>
              <a:buSzPts val="2800"/>
              <a:buNone/>
              <a:defRPr/>
            </a:lvl5pPr>
            <a:lvl6pPr lvl="5">
              <a:lnSpc>
                <a:spcPct val="90000"/>
              </a:lnSpc>
              <a:spcBef>
                <a:spcPts val="90"/>
              </a:spcBef>
              <a:spcAft>
                <a:spcPts val="0"/>
              </a:spcAft>
              <a:buSzPts val="2800"/>
              <a:buNone/>
              <a:defRPr/>
            </a:lvl6pPr>
            <a:lvl7pPr lvl="6">
              <a:lnSpc>
                <a:spcPct val="90000"/>
              </a:lnSpc>
              <a:spcBef>
                <a:spcPts val="90"/>
              </a:spcBef>
              <a:spcAft>
                <a:spcPts val="0"/>
              </a:spcAft>
              <a:buSzPts val="2800"/>
              <a:buNone/>
              <a:defRPr/>
            </a:lvl7pPr>
            <a:lvl8pPr lvl="7">
              <a:lnSpc>
                <a:spcPct val="90000"/>
              </a:lnSpc>
              <a:spcBef>
                <a:spcPts val="90"/>
              </a:spcBef>
              <a:spcAft>
                <a:spcPts val="0"/>
              </a:spcAft>
              <a:buSzPts val="2800"/>
              <a:buNone/>
              <a:defRPr/>
            </a:lvl8pPr>
            <a:lvl9pPr lvl="8">
              <a:lnSpc>
                <a:spcPct val="90000"/>
              </a:lnSpc>
              <a:spcBef>
                <a:spcPts val="90"/>
              </a:spcBef>
              <a:spcAft>
                <a:spcPts val="90"/>
              </a:spcAft>
              <a:buSzPts val="2800"/>
              <a:buNone/>
              <a:defRPr/>
            </a:lvl9pPr>
          </a:lstStyle>
          <a:p>
            <a:endParaRPr/>
          </a:p>
        </p:txBody>
      </p:sp>
      <p:sp>
        <p:nvSpPr>
          <p:cNvPr id="1498" name="Google Shape;1498;p23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9" name="Google Shape;1499;p233"/>
          <p:cNvSpPr txBox="1">
            <a:spLocks noGrp="1"/>
          </p:cNvSpPr>
          <p:nvPr>
            <p:ph type="body" idx="2"/>
          </p:nvPr>
        </p:nvSpPr>
        <p:spPr>
          <a:xfrm>
            <a:off x="457200" y="1371600"/>
            <a:ext cx="8229600" cy="32004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1500"/>
        <p:cNvGrpSpPr/>
        <p:nvPr/>
      </p:nvGrpSpPr>
      <p:grpSpPr>
        <a:xfrm>
          <a:off x="0" y="0"/>
          <a:ext cx="0" cy="0"/>
          <a:chOff x="0" y="0"/>
          <a:chExt cx="0" cy="0"/>
        </a:xfrm>
      </p:grpSpPr>
      <p:sp>
        <p:nvSpPr>
          <p:cNvPr id="1501" name="Google Shape;1501;p234"/>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02" name="Google Shape;1502;p23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3" name="Google Shape;1503;p234"/>
          <p:cNvSpPr txBox="1">
            <a:spLocks noGrp="1"/>
          </p:cNvSpPr>
          <p:nvPr>
            <p:ph type="body" idx="2"/>
          </p:nvPr>
        </p:nvSpPr>
        <p:spPr>
          <a:xfrm>
            <a:off x="457200" y="1371600"/>
            <a:ext cx="5029200" cy="16002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cxnSp>
        <p:nvCxnSpPr>
          <p:cNvPr id="1504" name="Google Shape;1504;p234"/>
          <p:cNvCxnSpPr/>
          <p:nvPr/>
        </p:nvCxnSpPr>
        <p:spPr>
          <a:xfrm>
            <a:off x="3086100" y="3298575"/>
            <a:ext cx="0" cy="1463700"/>
          </a:xfrm>
          <a:prstGeom prst="straightConnector1">
            <a:avLst/>
          </a:prstGeom>
          <a:noFill/>
          <a:ln w="19050" cap="flat" cmpd="sng">
            <a:solidFill>
              <a:srgbClr val="BFDFE0"/>
            </a:solidFill>
            <a:prstDash val="solid"/>
            <a:round/>
            <a:headEnd type="none" w="med" len="med"/>
            <a:tailEnd type="none" w="med" len="med"/>
          </a:ln>
        </p:spPr>
      </p:cxnSp>
      <p:cxnSp>
        <p:nvCxnSpPr>
          <p:cNvPr id="1505" name="Google Shape;1505;p234"/>
          <p:cNvCxnSpPr/>
          <p:nvPr/>
        </p:nvCxnSpPr>
        <p:spPr>
          <a:xfrm>
            <a:off x="6057900" y="3298575"/>
            <a:ext cx="0" cy="1463700"/>
          </a:xfrm>
          <a:prstGeom prst="straightConnector1">
            <a:avLst/>
          </a:prstGeom>
          <a:noFill/>
          <a:ln w="19050" cap="flat" cmpd="sng">
            <a:solidFill>
              <a:srgbClr val="BFDFE0"/>
            </a:solidFill>
            <a:prstDash val="solid"/>
            <a:round/>
            <a:headEnd type="none" w="med" len="med"/>
            <a:tailEnd type="none" w="med" len="med"/>
          </a:ln>
        </p:spPr>
      </p:cxnSp>
      <p:sp>
        <p:nvSpPr>
          <p:cNvPr id="1506" name="Google Shape;1506;p234"/>
          <p:cNvSpPr txBox="1">
            <a:spLocks noGrp="1"/>
          </p:cNvSpPr>
          <p:nvPr>
            <p:ph type="title" idx="3"/>
          </p:nvPr>
        </p:nvSpPr>
        <p:spPr>
          <a:xfrm>
            <a:off x="4572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90"/>
              </a:spcBef>
              <a:spcAft>
                <a:spcPts val="0"/>
              </a:spcAft>
              <a:buSzPts val="5500"/>
              <a:buNone/>
              <a:defRPr sz="5500"/>
            </a:lvl2pPr>
            <a:lvl3pPr lvl="2">
              <a:lnSpc>
                <a:spcPct val="80000"/>
              </a:lnSpc>
              <a:spcBef>
                <a:spcPts val="90"/>
              </a:spcBef>
              <a:spcAft>
                <a:spcPts val="0"/>
              </a:spcAft>
              <a:buSzPts val="5500"/>
              <a:buNone/>
              <a:defRPr sz="5500"/>
            </a:lvl3pPr>
            <a:lvl4pPr lvl="3">
              <a:lnSpc>
                <a:spcPct val="80000"/>
              </a:lnSpc>
              <a:spcBef>
                <a:spcPts val="90"/>
              </a:spcBef>
              <a:spcAft>
                <a:spcPts val="0"/>
              </a:spcAft>
              <a:buSzPts val="5500"/>
              <a:buNone/>
              <a:defRPr sz="5500"/>
            </a:lvl4pPr>
            <a:lvl5pPr lvl="4">
              <a:lnSpc>
                <a:spcPct val="80000"/>
              </a:lnSpc>
              <a:spcBef>
                <a:spcPts val="90"/>
              </a:spcBef>
              <a:spcAft>
                <a:spcPts val="0"/>
              </a:spcAft>
              <a:buSzPts val="5500"/>
              <a:buNone/>
              <a:defRPr sz="5500"/>
            </a:lvl5pPr>
            <a:lvl6pPr lvl="5">
              <a:lnSpc>
                <a:spcPct val="80000"/>
              </a:lnSpc>
              <a:spcBef>
                <a:spcPts val="90"/>
              </a:spcBef>
              <a:spcAft>
                <a:spcPts val="0"/>
              </a:spcAft>
              <a:buSzPts val="5500"/>
              <a:buNone/>
              <a:defRPr sz="5500"/>
            </a:lvl6pPr>
            <a:lvl7pPr lvl="6">
              <a:lnSpc>
                <a:spcPct val="80000"/>
              </a:lnSpc>
              <a:spcBef>
                <a:spcPts val="90"/>
              </a:spcBef>
              <a:spcAft>
                <a:spcPts val="0"/>
              </a:spcAft>
              <a:buSzPts val="5500"/>
              <a:buNone/>
              <a:defRPr sz="5500"/>
            </a:lvl7pPr>
            <a:lvl8pPr lvl="7">
              <a:lnSpc>
                <a:spcPct val="80000"/>
              </a:lnSpc>
              <a:spcBef>
                <a:spcPts val="90"/>
              </a:spcBef>
              <a:spcAft>
                <a:spcPts val="0"/>
              </a:spcAft>
              <a:buSzPts val="5500"/>
              <a:buNone/>
              <a:defRPr sz="5500"/>
            </a:lvl8pPr>
            <a:lvl9pPr lvl="8">
              <a:lnSpc>
                <a:spcPct val="80000"/>
              </a:lnSpc>
              <a:spcBef>
                <a:spcPts val="90"/>
              </a:spcBef>
              <a:spcAft>
                <a:spcPts val="90"/>
              </a:spcAft>
              <a:buSzPts val="5500"/>
              <a:buNone/>
              <a:defRPr sz="5500"/>
            </a:lvl9pPr>
          </a:lstStyle>
          <a:p>
            <a:endParaRPr/>
          </a:p>
        </p:txBody>
      </p:sp>
      <p:sp>
        <p:nvSpPr>
          <p:cNvPr id="1507" name="Google Shape;1507;p234"/>
          <p:cNvSpPr txBox="1">
            <a:spLocks noGrp="1"/>
          </p:cNvSpPr>
          <p:nvPr>
            <p:ph type="title" idx="4"/>
          </p:nvPr>
        </p:nvSpPr>
        <p:spPr>
          <a:xfrm>
            <a:off x="34290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2pPr>
            <a:lvl3pPr lvl="2">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3pPr>
            <a:lvl4pPr lvl="3">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4pPr>
            <a:lvl5pPr lvl="4">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5pPr>
            <a:lvl6pPr lvl="5">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6pPr>
            <a:lvl7pPr lvl="6">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7pPr>
            <a:lvl8pPr lvl="7">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8pPr>
            <a:lvl9pPr lvl="8">
              <a:lnSpc>
                <a:spcPct val="80000"/>
              </a:lnSpc>
              <a:spcBef>
                <a:spcPts val="90"/>
              </a:spcBef>
              <a:spcAft>
                <a:spcPts val="90"/>
              </a:spcAft>
              <a:buSzPts val="4000"/>
              <a:buFont typeface="Oswald Medium"/>
              <a:buNone/>
              <a:defRPr sz="4000">
                <a:latin typeface="Oswald Medium"/>
                <a:ea typeface="Oswald Medium"/>
                <a:cs typeface="Oswald Medium"/>
                <a:sym typeface="Oswald Medium"/>
              </a:defRPr>
            </a:lvl9pPr>
          </a:lstStyle>
          <a:p>
            <a:endParaRPr/>
          </a:p>
        </p:txBody>
      </p:sp>
      <p:sp>
        <p:nvSpPr>
          <p:cNvPr id="1508" name="Google Shape;1508;p234"/>
          <p:cNvSpPr txBox="1">
            <a:spLocks noGrp="1"/>
          </p:cNvSpPr>
          <p:nvPr>
            <p:ph type="title" idx="5"/>
          </p:nvPr>
        </p:nvSpPr>
        <p:spPr>
          <a:xfrm>
            <a:off x="64008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nSpc>
                <a:spcPct val="80000"/>
              </a:lnSpc>
              <a:spcBef>
                <a:spcPts val="90"/>
              </a:spcBef>
              <a:spcAft>
                <a:spcPts val="9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1509" name="Google Shape;1509;p234"/>
          <p:cNvSpPr txBox="1">
            <a:spLocks noGrp="1"/>
          </p:cNvSpPr>
          <p:nvPr>
            <p:ph type="subTitle" idx="6"/>
          </p:nvPr>
        </p:nvSpPr>
        <p:spPr>
          <a:xfrm>
            <a:off x="4572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1510" name="Google Shape;1510;p234"/>
          <p:cNvSpPr txBox="1">
            <a:spLocks noGrp="1"/>
          </p:cNvSpPr>
          <p:nvPr>
            <p:ph type="subTitle" idx="7"/>
          </p:nvPr>
        </p:nvSpPr>
        <p:spPr>
          <a:xfrm>
            <a:off x="34290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511" name="Google Shape;1511;p234"/>
          <p:cNvSpPr txBox="1">
            <a:spLocks noGrp="1"/>
          </p:cNvSpPr>
          <p:nvPr>
            <p:ph type="subTitle" idx="8"/>
          </p:nvPr>
        </p:nvSpPr>
        <p:spPr>
          <a:xfrm>
            <a:off x="64008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1512" name="Google Shape;1512;p234"/>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1513"/>
        <p:cNvGrpSpPr/>
        <p:nvPr/>
      </p:nvGrpSpPr>
      <p:grpSpPr>
        <a:xfrm>
          <a:off x="0" y="0"/>
          <a:ext cx="0" cy="0"/>
          <a:chOff x="0" y="0"/>
          <a:chExt cx="0" cy="0"/>
        </a:xfrm>
      </p:grpSpPr>
      <p:sp>
        <p:nvSpPr>
          <p:cNvPr id="1514" name="Google Shape;1514;p235"/>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15" name="Google Shape;1515;p23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6" name="Google Shape;1516;p235"/>
          <p:cNvSpPr>
            <a:spLocks noGrp="1"/>
          </p:cNvSpPr>
          <p:nvPr>
            <p:ph type="pic" idx="2"/>
          </p:nvPr>
        </p:nvSpPr>
        <p:spPr>
          <a:xfrm>
            <a:off x="917500" y="1828800"/>
            <a:ext cx="1143000" cy="1143000"/>
          </a:xfrm>
          <a:prstGeom prst="ellipse">
            <a:avLst/>
          </a:prstGeom>
          <a:noFill/>
          <a:ln>
            <a:noFill/>
          </a:ln>
        </p:spPr>
      </p:sp>
      <p:sp>
        <p:nvSpPr>
          <p:cNvPr id="1517" name="Google Shape;1517;p235"/>
          <p:cNvSpPr txBox="1">
            <a:spLocks noGrp="1"/>
          </p:cNvSpPr>
          <p:nvPr>
            <p:ph type="subTitle" idx="3"/>
          </p:nvPr>
        </p:nvSpPr>
        <p:spPr>
          <a:xfrm>
            <a:off x="574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18" name="Google Shape;1518;p235"/>
          <p:cNvSpPr txBox="1">
            <a:spLocks noGrp="1"/>
          </p:cNvSpPr>
          <p:nvPr>
            <p:ph type="subTitle" idx="4"/>
          </p:nvPr>
        </p:nvSpPr>
        <p:spPr>
          <a:xfrm>
            <a:off x="2629933"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19" name="Google Shape;1519;p235"/>
          <p:cNvSpPr txBox="1">
            <a:spLocks noGrp="1"/>
          </p:cNvSpPr>
          <p:nvPr>
            <p:ph type="subTitle" idx="5"/>
          </p:nvPr>
        </p:nvSpPr>
        <p:spPr>
          <a:xfrm>
            <a:off x="4685267"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20" name="Google Shape;1520;p235"/>
          <p:cNvSpPr txBox="1">
            <a:spLocks noGrp="1"/>
          </p:cNvSpPr>
          <p:nvPr>
            <p:ph type="subTitle" idx="6"/>
          </p:nvPr>
        </p:nvSpPr>
        <p:spPr>
          <a:xfrm>
            <a:off x="6740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21" name="Google Shape;1521;p235"/>
          <p:cNvSpPr>
            <a:spLocks noGrp="1"/>
          </p:cNvSpPr>
          <p:nvPr>
            <p:ph type="pic" idx="7"/>
          </p:nvPr>
        </p:nvSpPr>
        <p:spPr>
          <a:xfrm>
            <a:off x="2972825" y="1828800"/>
            <a:ext cx="1143000" cy="1143000"/>
          </a:xfrm>
          <a:prstGeom prst="ellipse">
            <a:avLst/>
          </a:prstGeom>
          <a:noFill/>
          <a:ln>
            <a:noFill/>
          </a:ln>
        </p:spPr>
      </p:sp>
      <p:sp>
        <p:nvSpPr>
          <p:cNvPr id="1522" name="Google Shape;1522;p235"/>
          <p:cNvSpPr>
            <a:spLocks noGrp="1"/>
          </p:cNvSpPr>
          <p:nvPr>
            <p:ph type="pic" idx="8"/>
          </p:nvPr>
        </p:nvSpPr>
        <p:spPr>
          <a:xfrm>
            <a:off x="5028167" y="1828800"/>
            <a:ext cx="1143000" cy="1143000"/>
          </a:xfrm>
          <a:prstGeom prst="ellipse">
            <a:avLst/>
          </a:prstGeom>
          <a:noFill/>
          <a:ln>
            <a:noFill/>
          </a:ln>
        </p:spPr>
      </p:sp>
      <p:sp>
        <p:nvSpPr>
          <p:cNvPr id="1523" name="Google Shape;1523;p235"/>
          <p:cNvSpPr>
            <a:spLocks noGrp="1"/>
          </p:cNvSpPr>
          <p:nvPr>
            <p:ph type="pic" idx="9"/>
          </p:nvPr>
        </p:nvSpPr>
        <p:spPr>
          <a:xfrm>
            <a:off x="7083500" y="1828800"/>
            <a:ext cx="1143000" cy="1143000"/>
          </a:xfrm>
          <a:prstGeom prst="ellipse">
            <a:avLst/>
          </a:prstGeom>
          <a:noFill/>
          <a:ln>
            <a:noFill/>
          </a:ln>
        </p:spPr>
      </p:sp>
      <p:sp>
        <p:nvSpPr>
          <p:cNvPr id="1524" name="Google Shape;1524;p235"/>
          <p:cNvSpPr txBox="1">
            <a:spLocks noGrp="1"/>
          </p:cNvSpPr>
          <p:nvPr>
            <p:ph type="subTitle" idx="13"/>
          </p:nvPr>
        </p:nvSpPr>
        <p:spPr>
          <a:xfrm>
            <a:off x="574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25" name="Google Shape;1525;p235"/>
          <p:cNvSpPr txBox="1">
            <a:spLocks noGrp="1"/>
          </p:cNvSpPr>
          <p:nvPr>
            <p:ph type="subTitle" idx="14"/>
          </p:nvPr>
        </p:nvSpPr>
        <p:spPr>
          <a:xfrm>
            <a:off x="2629933"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26" name="Google Shape;1526;p235"/>
          <p:cNvSpPr txBox="1">
            <a:spLocks noGrp="1"/>
          </p:cNvSpPr>
          <p:nvPr>
            <p:ph type="subTitle" idx="15"/>
          </p:nvPr>
        </p:nvSpPr>
        <p:spPr>
          <a:xfrm>
            <a:off x="4685267"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27" name="Google Shape;1527;p235"/>
          <p:cNvSpPr txBox="1">
            <a:spLocks noGrp="1"/>
          </p:cNvSpPr>
          <p:nvPr>
            <p:ph type="subTitle" idx="16"/>
          </p:nvPr>
        </p:nvSpPr>
        <p:spPr>
          <a:xfrm>
            <a:off x="6740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1528"/>
        <p:cNvGrpSpPr/>
        <p:nvPr/>
      </p:nvGrpSpPr>
      <p:grpSpPr>
        <a:xfrm>
          <a:off x="0" y="0"/>
          <a:ext cx="0" cy="0"/>
          <a:chOff x="0" y="0"/>
          <a:chExt cx="0" cy="0"/>
        </a:xfrm>
      </p:grpSpPr>
      <p:sp>
        <p:nvSpPr>
          <p:cNvPr id="1529" name="Google Shape;1529;p236"/>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30" name="Google Shape;1530;p23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1" name="Google Shape;1531;p236"/>
          <p:cNvSpPr txBox="1">
            <a:spLocks noGrp="1"/>
          </p:cNvSpPr>
          <p:nvPr>
            <p:ph type="subTitle" idx="2"/>
          </p:nvPr>
        </p:nvSpPr>
        <p:spPr>
          <a:xfrm>
            <a:off x="8047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32" name="Google Shape;1532;p236"/>
          <p:cNvSpPr txBox="1">
            <a:spLocks noGrp="1"/>
          </p:cNvSpPr>
          <p:nvPr>
            <p:ph type="subTitle" idx="3"/>
          </p:nvPr>
        </p:nvSpPr>
        <p:spPr>
          <a:xfrm>
            <a:off x="8047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33" name="Google Shape;1533;p236"/>
          <p:cNvSpPr>
            <a:spLocks noGrp="1"/>
          </p:cNvSpPr>
          <p:nvPr>
            <p:ph type="pic" idx="4"/>
          </p:nvPr>
        </p:nvSpPr>
        <p:spPr>
          <a:xfrm>
            <a:off x="804700" y="1554480"/>
            <a:ext cx="1371600" cy="1371600"/>
          </a:xfrm>
          <a:prstGeom prst="rect">
            <a:avLst/>
          </a:prstGeom>
          <a:noFill/>
          <a:ln>
            <a:noFill/>
          </a:ln>
        </p:spPr>
      </p:sp>
      <p:sp>
        <p:nvSpPr>
          <p:cNvPr id="1534" name="Google Shape;1534;p236"/>
          <p:cNvSpPr>
            <a:spLocks noGrp="1"/>
          </p:cNvSpPr>
          <p:nvPr>
            <p:ph type="pic" idx="5"/>
          </p:nvPr>
        </p:nvSpPr>
        <p:spPr>
          <a:xfrm>
            <a:off x="2307350" y="1554480"/>
            <a:ext cx="1371600" cy="1371600"/>
          </a:xfrm>
          <a:prstGeom prst="rect">
            <a:avLst/>
          </a:prstGeom>
          <a:noFill/>
          <a:ln>
            <a:noFill/>
          </a:ln>
        </p:spPr>
      </p:sp>
      <p:sp>
        <p:nvSpPr>
          <p:cNvPr id="1535" name="Google Shape;1535;p236"/>
          <p:cNvSpPr>
            <a:spLocks noGrp="1"/>
          </p:cNvSpPr>
          <p:nvPr>
            <p:ph type="pic" idx="6"/>
          </p:nvPr>
        </p:nvSpPr>
        <p:spPr>
          <a:xfrm>
            <a:off x="3810000" y="1554480"/>
            <a:ext cx="1371600" cy="1371600"/>
          </a:xfrm>
          <a:prstGeom prst="rect">
            <a:avLst/>
          </a:prstGeom>
          <a:noFill/>
          <a:ln>
            <a:noFill/>
          </a:ln>
        </p:spPr>
      </p:sp>
      <p:sp>
        <p:nvSpPr>
          <p:cNvPr id="1536" name="Google Shape;1536;p236"/>
          <p:cNvSpPr>
            <a:spLocks noGrp="1"/>
          </p:cNvSpPr>
          <p:nvPr>
            <p:ph type="pic" idx="7"/>
          </p:nvPr>
        </p:nvSpPr>
        <p:spPr>
          <a:xfrm>
            <a:off x="5312650" y="1554480"/>
            <a:ext cx="1371600" cy="1371600"/>
          </a:xfrm>
          <a:prstGeom prst="rect">
            <a:avLst/>
          </a:prstGeom>
          <a:noFill/>
          <a:ln>
            <a:noFill/>
          </a:ln>
        </p:spPr>
      </p:sp>
      <p:sp>
        <p:nvSpPr>
          <p:cNvPr id="1537" name="Google Shape;1537;p236"/>
          <p:cNvSpPr>
            <a:spLocks noGrp="1"/>
          </p:cNvSpPr>
          <p:nvPr>
            <p:ph type="pic" idx="8"/>
          </p:nvPr>
        </p:nvSpPr>
        <p:spPr>
          <a:xfrm>
            <a:off x="6815300" y="1554480"/>
            <a:ext cx="1371600" cy="1371600"/>
          </a:xfrm>
          <a:prstGeom prst="rect">
            <a:avLst/>
          </a:prstGeom>
          <a:noFill/>
          <a:ln>
            <a:noFill/>
          </a:ln>
        </p:spPr>
      </p:sp>
      <p:sp>
        <p:nvSpPr>
          <p:cNvPr id="1538" name="Google Shape;1538;p236"/>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39" name="Google Shape;1539;p236"/>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40" name="Google Shape;1540;p236"/>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41" name="Google Shape;1541;p236"/>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42" name="Google Shape;1542;p236"/>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43" name="Google Shape;1543;p236"/>
          <p:cNvSpPr txBox="1">
            <a:spLocks noGrp="1"/>
          </p:cNvSpPr>
          <p:nvPr>
            <p:ph type="subTitle" idx="9"/>
          </p:nvPr>
        </p:nvSpPr>
        <p:spPr>
          <a:xfrm>
            <a:off x="23073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44" name="Google Shape;1544;p236"/>
          <p:cNvSpPr txBox="1">
            <a:spLocks noGrp="1"/>
          </p:cNvSpPr>
          <p:nvPr>
            <p:ph type="subTitle" idx="13"/>
          </p:nvPr>
        </p:nvSpPr>
        <p:spPr>
          <a:xfrm>
            <a:off x="23073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45" name="Google Shape;1545;p236"/>
          <p:cNvSpPr txBox="1">
            <a:spLocks noGrp="1"/>
          </p:cNvSpPr>
          <p:nvPr>
            <p:ph type="subTitle" idx="14"/>
          </p:nvPr>
        </p:nvSpPr>
        <p:spPr>
          <a:xfrm>
            <a:off x="38100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46" name="Google Shape;1546;p236"/>
          <p:cNvSpPr txBox="1">
            <a:spLocks noGrp="1"/>
          </p:cNvSpPr>
          <p:nvPr>
            <p:ph type="subTitle" idx="15"/>
          </p:nvPr>
        </p:nvSpPr>
        <p:spPr>
          <a:xfrm>
            <a:off x="38100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47" name="Google Shape;1547;p236"/>
          <p:cNvSpPr txBox="1">
            <a:spLocks noGrp="1"/>
          </p:cNvSpPr>
          <p:nvPr>
            <p:ph type="subTitle" idx="16"/>
          </p:nvPr>
        </p:nvSpPr>
        <p:spPr>
          <a:xfrm>
            <a:off x="53126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48" name="Google Shape;1548;p236"/>
          <p:cNvSpPr txBox="1">
            <a:spLocks noGrp="1"/>
          </p:cNvSpPr>
          <p:nvPr>
            <p:ph type="subTitle" idx="17"/>
          </p:nvPr>
        </p:nvSpPr>
        <p:spPr>
          <a:xfrm>
            <a:off x="53126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49" name="Google Shape;1549;p236"/>
          <p:cNvSpPr txBox="1">
            <a:spLocks noGrp="1"/>
          </p:cNvSpPr>
          <p:nvPr>
            <p:ph type="subTitle" idx="18"/>
          </p:nvPr>
        </p:nvSpPr>
        <p:spPr>
          <a:xfrm>
            <a:off x="68153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50" name="Google Shape;1550;p236"/>
          <p:cNvSpPr txBox="1">
            <a:spLocks noGrp="1"/>
          </p:cNvSpPr>
          <p:nvPr>
            <p:ph type="subTitle" idx="19"/>
          </p:nvPr>
        </p:nvSpPr>
        <p:spPr>
          <a:xfrm>
            <a:off x="68153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lue &amp; White">
  <p:cSld name="Blue &amp; White">
    <p:spTree>
      <p:nvGrpSpPr>
        <p:cNvPr id="1" name="Shape 100"/>
        <p:cNvGrpSpPr/>
        <p:nvPr/>
      </p:nvGrpSpPr>
      <p:grpSpPr>
        <a:xfrm>
          <a:off x="0" y="0"/>
          <a:ext cx="0" cy="0"/>
          <a:chOff x="0" y="0"/>
          <a:chExt cx="0" cy="0"/>
        </a:xfrm>
      </p:grpSpPr>
      <p:pic>
        <p:nvPicPr>
          <p:cNvPr id="101" name="Google Shape;101;p25"/>
          <p:cNvPicPr preferRelativeResize="0"/>
          <p:nvPr/>
        </p:nvPicPr>
        <p:blipFill rotWithShape="1">
          <a:blip r:embed="rId2">
            <a:alphaModFix/>
          </a:blip>
          <a:srcRect r="7655"/>
          <a:stretch/>
        </p:blipFill>
        <p:spPr>
          <a:xfrm>
            <a:off x="1" y="0"/>
            <a:ext cx="4562060" cy="5143500"/>
          </a:xfrm>
          <a:prstGeom prst="rect">
            <a:avLst/>
          </a:prstGeom>
          <a:noFill/>
          <a:ln>
            <a:noFill/>
          </a:ln>
        </p:spPr>
      </p:pic>
      <p:sp>
        <p:nvSpPr>
          <p:cNvPr id="102" name="Google Shape;102;p25"/>
          <p:cNvSpPr txBox="1">
            <a:spLocks noGrp="1"/>
          </p:cNvSpPr>
          <p:nvPr>
            <p:ph type="body" idx="1"/>
          </p:nvPr>
        </p:nvSpPr>
        <p:spPr>
          <a:xfrm>
            <a:off x="4804995" y="524068"/>
            <a:ext cx="3921300" cy="39939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rgbClr val="3F3F3F"/>
              </a:buClr>
              <a:buSzPts val="2100"/>
              <a:buChar char="•"/>
              <a:defRPr>
                <a:solidFill>
                  <a:srgbClr val="3F3F3F"/>
                </a:solidFill>
              </a:defRPr>
            </a:lvl1pPr>
            <a:lvl2pPr marL="914400" lvl="1" indent="-342900" algn="l">
              <a:lnSpc>
                <a:spcPct val="90000"/>
              </a:lnSpc>
              <a:spcBef>
                <a:spcPts val="400"/>
              </a:spcBef>
              <a:spcAft>
                <a:spcPts val="0"/>
              </a:spcAft>
              <a:buClr>
                <a:srgbClr val="3F3F3F"/>
              </a:buClr>
              <a:buSzPts val="1800"/>
              <a:buChar char="•"/>
              <a:defRPr>
                <a:solidFill>
                  <a:srgbClr val="3F3F3F"/>
                </a:solidFill>
              </a:defRPr>
            </a:lvl2pPr>
            <a:lvl3pPr marL="1371600" lvl="2" indent="-323850" algn="l">
              <a:lnSpc>
                <a:spcPct val="90000"/>
              </a:lnSpc>
              <a:spcBef>
                <a:spcPts val="400"/>
              </a:spcBef>
              <a:spcAft>
                <a:spcPts val="0"/>
              </a:spcAft>
              <a:buClr>
                <a:srgbClr val="3F3F3F"/>
              </a:buClr>
              <a:buSzPts val="1500"/>
              <a:buChar char="•"/>
              <a:defRPr>
                <a:solidFill>
                  <a:srgbClr val="3F3F3F"/>
                </a:solidFill>
              </a:defRPr>
            </a:lvl3pPr>
            <a:lvl4pPr marL="1828800" lvl="3" indent="-317500" algn="l">
              <a:lnSpc>
                <a:spcPct val="90000"/>
              </a:lnSpc>
              <a:spcBef>
                <a:spcPts val="400"/>
              </a:spcBef>
              <a:spcAft>
                <a:spcPts val="0"/>
              </a:spcAft>
              <a:buClr>
                <a:srgbClr val="3F3F3F"/>
              </a:buClr>
              <a:buSzPts val="1400"/>
              <a:buChar char="•"/>
              <a:defRPr>
                <a:solidFill>
                  <a:srgbClr val="3F3F3F"/>
                </a:solidFill>
              </a:defRPr>
            </a:lvl4pPr>
            <a:lvl5pPr marL="2286000" lvl="4" indent="-317500" algn="l">
              <a:lnSpc>
                <a:spcPct val="9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3" name="Google Shape;103;p25"/>
          <p:cNvSpPr txBox="1">
            <a:spLocks noGrp="1"/>
          </p:cNvSpPr>
          <p:nvPr>
            <p:ph type="body" idx="2"/>
          </p:nvPr>
        </p:nvSpPr>
        <p:spPr>
          <a:xfrm>
            <a:off x="350042" y="1361661"/>
            <a:ext cx="3987600" cy="31563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4" name="Google Shape;104;p25"/>
          <p:cNvSpPr txBox="1">
            <a:spLocks noGrp="1"/>
          </p:cNvSpPr>
          <p:nvPr>
            <p:ph type="ctrTitle"/>
          </p:nvPr>
        </p:nvSpPr>
        <p:spPr>
          <a:xfrm>
            <a:off x="350042" y="524067"/>
            <a:ext cx="3987600" cy="738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Milestones 2 1">
  <p:cSld name="CUSTOM_22_2_1_1_1">
    <p:spTree>
      <p:nvGrpSpPr>
        <p:cNvPr id="1" name="Shape 1551"/>
        <p:cNvGrpSpPr/>
        <p:nvPr/>
      </p:nvGrpSpPr>
      <p:grpSpPr>
        <a:xfrm>
          <a:off x="0" y="0"/>
          <a:ext cx="0" cy="0"/>
          <a:chOff x="0" y="0"/>
          <a:chExt cx="0" cy="0"/>
        </a:xfrm>
      </p:grpSpPr>
      <p:sp>
        <p:nvSpPr>
          <p:cNvPr id="1552" name="Google Shape;1552;p237"/>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53" name="Google Shape;1553;p23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4" name="Google Shape;1554;p237"/>
          <p:cNvSpPr txBox="1">
            <a:spLocks noGrp="1"/>
          </p:cNvSpPr>
          <p:nvPr>
            <p:ph type="subTitle" idx="2"/>
          </p:nvPr>
        </p:nvSpPr>
        <p:spPr>
          <a:xfrm>
            <a:off x="65230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55" name="Google Shape;1555;p237"/>
          <p:cNvSpPr txBox="1">
            <a:spLocks noGrp="1"/>
          </p:cNvSpPr>
          <p:nvPr>
            <p:ph type="subTitle" idx="3"/>
          </p:nvPr>
        </p:nvSpPr>
        <p:spPr>
          <a:xfrm>
            <a:off x="65230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56" name="Google Shape;1556;p237"/>
          <p:cNvSpPr/>
          <p:nvPr/>
        </p:nvSpPr>
        <p:spPr>
          <a:xfrm>
            <a:off x="6510350" y="117903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57" name="Google Shape;1557;p237"/>
          <p:cNvSpPr/>
          <p:nvPr/>
        </p:nvSpPr>
        <p:spPr>
          <a:xfrm>
            <a:off x="5007700" y="129303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58" name="Google Shape;1558;p237"/>
          <p:cNvSpPr/>
          <p:nvPr/>
        </p:nvSpPr>
        <p:spPr>
          <a:xfrm>
            <a:off x="3505050" y="129303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59" name="Google Shape;1559;p237"/>
          <p:cNvSpPr/>
          <p:nvPr/>
        </p:nvSpPr>
        <p:spPr>
          <a:xfrm>
            <a:off x="2002400" y="129303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60" name="Google Shape;1560;p237"/>
          <p:cNvSpPr/>
          <p:nvPr/>
        </p:nvSpPr>
        <p:spPr>
          <a:xfrm>
            <a:off x="499750" y="129303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61" name="Google Shape;1561;p237"/>
          <p:cNvSpPr txBox="1">
            <a:spLocks noGrp="1"/>
          </p:cNvSpPr>
          <p:nvPr>
            <p:ph type="subTitle" idx="4"/>
          </p:nvPr>
        </p:nvSpPr>
        <p:spPr>
          <a:xfrm>
            <a:off x="215495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62" name="Google Shape;1562;p237"/>
          <p:cNvSpPr txBox="1">
            <a:spLocks noGrp="1"/>
          </p:cNvSpPr>
          <p:nvPr>
            <p:ph type="subTitle" idx="5"/>
          </p:nvPr>
        </p:nvSpPr>
        <p:spPr>
          <a:xfrm>
            <a:off x="215495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63" name="Google Shape;1563;p237"/>
          <p:cNvSpPr txBox="1">
            <a:spLocks noGrp="1"/>
          </p:cNvSpPr>
          <p:nvPr>
            <p:ph type="subTitle" idx="6"/>
          </p:nvPr>
        </p:nvSpPr>
        <p:spPr>
          <a:xfrm>
            <a:off x="365760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64" name="Google Shape;1564;p237"/>
          <p:cNvSpPr txBox="1">
            <a:spLocks noGrp="1"/>
          </p:cNvSpPr>
          <p:nvPr>
            <p:ph type="subTitle" idx="7"/>
          </p:nvPr>
        </p:nvSpPr>
        <p:spPr>
          <a:xfrm>
            <a:off x="365760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65" name="Google Shape;1565;p237"/>
          <p:cNvSpPr txBox="1">
            <a:spLocks noGrp="1"/>
          </p:cNvSpPr>
          <p:nvPr>
            <p:ph type="subTitle" idx="8"/>
          </p:nvPr>
        </p:nvSpPr>
        <p:spPr>
          <a:xfrm>
            <a:off x="516025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66" name="Google Shape;1566;p237"/>
          <p:cNvSpPr txBox="1">
            <a:spLocks noGrp="1"/>
          </p:cNvSpPr>
          <p:nvPr>
            <p:ph type="subTitle" idx="9"/>
          </p:nvPr>
        </p:nvSpPr>
        <p:spPr>
          <a:xfrm>
            <a:off x="516025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567" name="Google Shape;1567;p237"/>
          <p:cNvSpPr txBox="1">
            <a:spLocks noGrp="1"/>
          </p:cNvSpPr>
          <p:nvPr>
            <p:ph type="subTitle" idx="13"/>
          </p:nvPr>
        </p:nvSpPr>
        <p:spPr>
          <a:xfrm>
            <a:off x="666290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68" name="Google Shape;1568;p237"/>
          <p:cNvSpPr txBox="1">
            <a:spLocks noGrp="1"/>
          </p:cNvSpPr>
          <p:nvPr>
            <p:ph type="subTitle" idx="14"/>
          </p:nvPr>
        </p:nvSpPr>
        <p:spPr>
          <a:xfrm>
            <a:off x="666290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1569"/>
        <p:cNvGrpSpPr/>
        <p:nvPr/>
      </p:nvGrpSpPr>
      <p:grpSpPr>
        <a:xfrm>
          <a:off x="0" y="0"/>
          <a:ext cx="0" cy="0"/>
          <a:chOff x="0" y="0"/>
          <a:chExt cx="0" cy="0"/>
        </a:xfrm>
      </p:grpSpPr>
      <p:sp>
        <p:nvSpPr>
          <p:cNvPr id="1570" name="Google Shape;1570;p238"/>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71" name="Google Shape;1571;p23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2" name="Google Shape;1572;p238"/>
          <p:cNvSpPr>
            <a:spLocks noGrp="1"/>
          </p:cNvSpPr>
          <p:nvPr>
            <p:ph type="pic" idx="2"/>
          </p:nvPr>
        </p:nvSpPr>
        <p:spPr>
          <a:xfrm>
            <a:off x="0" y="1371600"/>
            <a:ext cx="3847500" cy="1810500"/>
          </a:xfrm>
          <a:prstGeom prst="rect">
            <a:avLst/>
          </a:prstGeom>
          <a:noFill/>
          <a:ln>
            <a:noFill/>
          </a:ln>
        </p:spPr>
      </p:sp>
      <p:sp>
        <p:nvSpPr>
          <p:cNvPr id="1573" name="Google Shape;1573;p238"/>
          <p:cNvSpPr>
            <a:spLocks noGrp="1"/>
          </p:cNvSpPr>
          <p:nvPr>
            <p:ph type="pic" idx="3"/>
          </p:nvPr>
        </p:nvSpPr>
        <p:spPr>
          <a:xfrm>
            <a:off x="0" y="3332931"/>
            <a:ext cx="3847500" cy="1810500"/>
          </a:xfrm>
          <a:prstGeom prst="rect">
            <a:avLst/>
          </a:prstGeom>
          <a:noFill/>
          <a:ln>
            <a:noFill/>
          </a:ln>
        </p:spPr>
      </p:sp>
      <p:sp>
        <p:nvSpPr>
          <p:cNvPr id="1574" name="Google Shape;1574;p238"/>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1575"/>
        <p:cNvGrpSpPr/>
        <p:nvPr/>
      </p:nvGrpSpPr>
      <p:grpSpPr>
        <a:xfrm>
          <a:off x="0" y="0"/>
          <a:ext cx="0" cy="0"/>
          <a:chOff x="0" y="0"/>
          <a:chExt cx="0" cy="0"/>
        </a:xfrm>
      </p:grpSpPr>
      <p:sp>
        <p:nvSpPr>
          <p:cNvPr id="1576" name="Google Shape;1576;p239"/>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77" name="Google Shape;1577;p239"/>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78" name="Google Shape;1578;p23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9" name="Google Shape;1579;p239"/>
          <p:cNvSpPr>
            <a:spLocks noGrp="1"/>
          </p:cNvSpPr>
          <p:nvPr>
            <p:ph type="pic" idx="2"/>
          </p:nvPr>
        </p:nvSpPr>
        <p:spPr>
          <a:xfrm>
            <a:off x="4114800" y="1371600"/>
            <a:ext cx="4572000" cy="3200400"/>
          </a:xfrm>
          <a:prstGeom prst="rect">
            <a:avLst/>
          </a:prstGeom>
          <a:noFill/>
          <a:ln>
            <a:noFill/>
          </a:ln>
        </p:spPr>
      </p:sp>
      <p:sp>
        <p:nvSpPr>
          <p:cNvPr id="1580" name="Google Shape;1580;p239"/>
          <p:cNvSpPr txBox="1">
            <a:spLocks noGrp="1"/>
          </p:cNvSpPr>
          <p:nvPr>
            <p:ph type="subTitle" idx="3"/>
          </p:nvPr>
        </p:nvSpPr>
        <p:spPr>
          <a:xfrm>
            <a:off x="457200" y="1371600"/>
            <a:ext cx="3200400" cy="1743000"/>
          </a:xfrm>
          <a:prstGeom prst="rect">
            <a:avLst/>
          </a:prstGeom>
        </p:spPr>
        <p:txBody>
          <a:bodyPr spcFirstLastPara="1" wrap="square" lIns="0" tIns="0" rIns="0" bIns="0" anchor="t" anchorCtr="0">
            <a:noAutofit/>
          </a:bodyPr>
          <a:lstStyle>
            <a:lvl1pPr lvl="0">
              <a:spcBef>
                <a:spcPts val="0"/>
              </a:spcBef>
              <a:spcAft>
                <a:spcPts val="0"/>
              </a:spcAft>
              <a:buSzPts val="1100"/>
              <a:buNone/>
              <a:defRPr sz="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1581"/>
        <p:cNvGrpSpPr/>
        <p:nvPr/>
      </p:nvGrpSpPr>
      <p:grpSpPr>
        <a:xfrm>
          <a:off x="0" y="0"/>
          <a:ext cx="0" cy="0"/>
          <a:chOff x="0" y="0"/>
          <a:chExt cx="0" cy="0"/>
        </a:xfrm>
      </p:grpSpPr>
      <p:sp>
        <p:nvSpPr>
          <p:cNvPr id="1582" name="Google Shape;1582;p240"/>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83" name="Google Shape;1583;p24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4" name="Google Shape;1584;p240"/>
          <p:cNvSpPr txBox="1">
            <a:spLocks noGrp="1"/>
          </p:cNvSpPr>
          <p:nvPr>
            <p:ph type="subTitle" idx="2"/>
          </p:nvPr>
        </p:nvSpPr>
        <p:spPr>
          <a:xfrm>
            <a:off x="4114800" y="137160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85" name="Google Shape;1585;p240"/>
          <p:cNvSpPr>
            <a:spLocks noGrp="1"/>
          </p:cNvSpPr>
          <p:nvPr>
            <p:ph type="pic" idx="3"/>
          </p:nvPr>
        </p:nvSpPr>
        <p:spPr>
          <a:xfrm>
            <a:off x="914400" y="1371600"/>
            <a:ext cx="2743200" cy="1600200"/>
          </a:xfrm>
          <a:prstGeom prst="rect">
            <a:avLst/>
          </a:prstGeom>
          <a:noFill/>
          <a:ln>
            <a:noFill/>
          </a:ln>
        </p:spPr>
      </p:sp>
      <p:sp>
        <p:nvSpPr>
          <p:cNvPr id="1586" name="Google Shape;1586;p240"/>
          <p:cNvSpPr>
            <a:spLocks noGrp="1"/>
          </p:cNvSpPr>
          <p:nvPr>
            <p:ph type="pic" idx="4"/>
          </p:nvPr>
        </p:nvSpPr>
        <p:spPr>
          <a:xfrm>
            <a:off x="914400" y="3108960"/>
            <a:ext cx="2743200" cy="1600200"/>
          </a:xfrm>
          <a:prstGeom prst="rect">
            <a:avLst/>
          </a:prstGeom>
          <a:noFill/>
          <a:ln>
            <a:noFill/>
          </a:ln>
        </p:spPr>
      </p:sp>
      <p:sp>
        <p:nvSpPr>
          <p:cNvPr id="1587" name="Google Shape;1587;p240"/>
          <p:cNvSpPr txBox="1">
            <a:spLocks noGrp="1"/>
          </p:cNvSpPr>
          <p:nvPr>
            <p:ph type="subTitle" idx="5"/>
          </p:nvPr>
        </p:nvSpPr>
        <p:spPr>
          <a:xfrm>
            <a:off x="4114800" y="169170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588" name="Google Shape;1588;p240"/>
          <p:cNvSpPr txBox="1">
            <a:spLocks noGrp="1"/>
          </p:cNvSpPr>
          <p:nvPr>
            <p:ph type="subTitle" idx="6"/>
          </p:nvPr>
        </p:nvSpPr>
        <p:spPr>
          <a:xfrm>
            <a:off x="4114800" y="310896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589" name="Google Shape;1589;p240"/>
          <p:cNvSpPr txBox="1">
            <a:spLocks noGrp="1"/>
          </p:cNvSpPr>
          <p:nvPr>
            <p:ph type="subTitle" idx="7"/>
          </p:nvPr>
        </p:nvSpPr>
        <p:spPr>
          <a:xfrm>
            <a:off x="4114800" y="342906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1590"/>
        <p:cNvGrpSpPr/>
        <p:nvPr/>
      </p:nvGrpSpPr>
      <p:grpSpPr>
        <a:xfrm>
          <a:off x="0" y="0"/>
          <a:ext cx="0" cy="0"/>
          <a:chOff x="0" y="0"/>
          <a:chExt cx="0" cy="0"/>
        </a:xfrm>
      </p:grpSpPr>
      <p:sp>
        <p:nvSpPr>
          <p:cNvPr id="1591" name="Google Shape;1591;p241"/>
          <p:cNvSpPr>
            <a:spLocks noGrp="1"/>
          </p:cNvSpPr>
          <p:nvPr>
            <p:ph type="pic" idx="2"/>
          </p:nvPr>
        </p:nvSpPr>
        <p:spPr>
          <a:xfrm>
            <a:off x="0" y="853050"/>
            <a:ext cx="3764100" cy="4290300"/>
          </a:xfrm>
          <a:prstGeom prst="rect">
            <a:avLst/>
          </a:prstGeom>
          <a:noFill/>
          <a:ln>
            <a:noFill/>
          </a:ln>
        </p:spPr>
      </p:sp>
      <p:sp>
        <p:nvSpPr>
          <p:cNvPr id="1592" name="Google Shape;1592;p241"/>
          <p:cNvSpPr>
            <a:spLocks noGrp="1"/>
          </p:cNvSpPr>
          <p:nvPr>
            <p:ph type="pic" idx="3"/>
          </p:nvPr>
        </p:nvSpPr>
        <p:spPr>
          <a:xfrm>
            <a:off x="3840300" y="3240025"/>
            <a:ext cx="2237700" cy="1903200"/>
          </a:xfrm>
          <a:prstGeom prst="rect">
            <a:avLst/>
          </a:prstGeom>
          <a:noFill/>
          <a:ln>
            <a:noFill/>
          </a:ln>
        </p:spPr>
      </p:sp>
      <p:sp>
        <p:nvSpPr>
          <p:cNvPr id="1593" name="Google Shape;1593;p241"/>
          <p:cNvSpPr>
            <a:spLocks noGrp="1"/>
          </p:cNvSpPr>
          <p:nvPr>
            <p:ph type="pic" idx="4"/>
          </p:nvPr>
        </p:nvSpPr>
        <p:spPr>
          <a:xfrm>
            <a:off x="3840300" y="1484300"/>
            <a:ext cx="1679700" cy="1679700"/>
          </a:xfrm>
          <a:prstGeom prst="rect">
            <a:avLst/>
          </a:prstGeom>
          <a:noFill/>
          <a:ln>
            <a:noFill/>
          </a:ln>
        </p:spPr>
      </p:sp>
      <p:sp>
        <p:nvSpPr>
          <p:cNvPr id="1594" name="Google Shape;1594;p241"/>
          <p:cNvSpPr txBox="1">
            <a:spLocks noGrp="1"/>
          </p:cNvSpPr>
          <p:nvPr>
            <p:ph type="title"/>
          </p:nvPr>
        </p:nvSpPr>
        <p:spPr>
          <a:xfrm>
            <a:off x="5726475" y="1542825"/>
            <a:ext cx="3201900" cy="1484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9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595" name="Google Shape;1595;p24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1596"/>
        <p:cNvGrpSpPr/>
        <p:nvPr/>
      </p:nvGrpSpPr>
      <p:grpSpPr>
        <a:xfrm>
          <a:off x="0" y="0"/>
          <a:ext cx="0" cy="0"/>
          <a:chOff x="0" y="0"/>
          <a:chExt cx="0" cy="0"/>
        </a:xfrm>
      </p:grpSpPr>
      <p:sp>
        <p:nvSpPr>
          <p:cNvPr id="1597" name="Google Shape;1597;p242"/>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598" name="Google Shape;1598;p24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99" name="Google Shape;1599;p24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1600" name="Google Shape;1600;p242"/>
          <p:cNvSpPr>
            <a:spLocks noGrp="1"/>
          </p:cNvSpPr>
          <p:nvPr>
            <p:ph type="pic" idx="2"/>
          </p:nvPr>
        </p:nvSpPr>
        <p:spPr>
          <a:xfrm>
            <a:off x="228600" y="1371600"/>
            <a:ext cx="2057400" cy="1828800"/>
          </a:xfrm>
          <a:prstGeom prst="rect">
            <a:avLst/>
          </a:prstGeom>
          <a:noFill/>
          <a:ln>
            <a:noFill/>
          </a:ln>
        </p:spPr>
      </p:sp>
      <p:sp>
        <p:nvSpPr>
          <p:cNvPr id="1601" name="Google Shape;1601;p242"/>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02" name="Google Shape;1602;p242"/>
          <p:cNvSpPr>
            <a:spLocks noGrp="1"/>
          </p:cNvSpPr>
          <p:nvPr>
            <p:ph type="pic" idx="3"/>
          </p:nvPr>
        </p:nvSpPr>
        <p:spPr>
          <a:xfrm>
            <a:off x="2438400" y="1371600"/>
            <a:ext cx="2057400" cy="1828800"/>
          </a:xfrm>
          <a:prstGeom prst="rect">
            <a:avLst/>
          </a:prstGeom>
          <a:noFill/>
          <a:ln>
            <a:noFill/>
          </a:ln>
        </p:spPr>
      </p:sp>
      <p:sp>
        <p:nvSpPr>
          <p:cNvPr id="1603" name="Google Shape;1603;p242"/>
          <p:cNvSpPr>
            <a:spLocks noGrp="1"/>
          </p:cNvSpPr>
          <p:nvPr>
            <p:ph type="pic" idx="4"/>
          </p:nvPr>
        </p:nvSpPr>
        <p:spPr>
          <a:xfrm>
            <a:off x="4648200" y="1371600"/>
            <a:ext cx="2057400" cy="1828800"/>
          </a:xfrm>
          <a:prstGeom prst="rect">
            <a:avLst/>
          </a:prstGeom>
          <a:noFill/>
          <a:ln>
            <a:noFill/>
          </a:ln>
        </p:spPr>
      </p:sp>
      <p:sp>
        <p:nvSpPr>
          <p:cNvPr id="1604" name="Google Shape;1604;p242"/>
          <p:cNvSpPr>
            <a:spLocks noGrp="1"/>
          </p:cNvSpPr>
          <p:nvPr>
            <p:ph type="pic" idx="5"/>
          </p:nvPr>
        </p:nvSpPr>
        <p:spPr>
          <a:xfrm>
            <a:off x="6858000" y="1371600"/>
            <a:ext cx="2057400" cy="1828800"/>
          </a:xfrm>
          <a:prstGeom prst="rect">
            <a:avLst/>
          </a:prstGeom>
          <a:noFill/>
          <a:ln>
            <a:noFill/>
          </a:ln>
        </p:spPr>
      </p:sp>
      <p:sp>
        <p:nvSpPr>
          <p:cNvPr id="1605" name="Google Shape;1605;p242"/>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06" name="Google Shape;1606;p242"/>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07" name="Google Shape;1607;p242"/>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08" name="Google Shape;1608;p242"/>
          <p:cNvSpPr txBox="1">
            <a:spLocks noGrp="1"/>
          </p:cNvSpPr>
          <p:nvPr>
            <p:ph type="subTitle" idx="6"/>
          </p:nvPr>
        </p:nvSpPr>
        <p:spPr>
          <a:xfrm>
            <a:off x="4572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09" name="Google Shape;1609;p242"/>
          <p:cNvSpPr txBox="1">
            <a:spLocks noGrp="1"/>
          </p:cNvSpPr>
          <p:nvPr>
            <p:ph type="subTitle" idx="7"/>
          </p:nvPr>
        </p:nvSpPr>
        <p:spPr>
          <a:xfrm>
            <a:off x="26670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0" name="Google Shape;1610;p242"/>
          <p:cNvSpPr txBox="1">
            <a:spLocks noGrp="1"/>
          </p:cNvSpPr>
          <p:nvPr>
            <p:ph type="subTitle" idx="8"/>
          </p:nvPr>
        </p:nvSpPr>
        <p:spPr>
          <a:xfrm>
            <a:off x="48768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1" name="Google Shape;1611;p242"/>
          <p:cNvSpPr txBox="1">
            <a:spLocks noGrp="1"/>
          </p:cNvSpPr>
          <p:nvPr>
            <p:ph type="subTitle" idx="9"/>
          </p:nvPr>
        </p:nvSpPr>
        <p:spPr>
          <a:xfrm>
            <a:off x="70866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1612"/>
        <p:cNvGrpSpPr/>
        <p:nvPr/>
      </p:nvGrpSpPr>
      <p:grpSpPr>
        <a:xfrm>
          <a:off x="0" y="0"/>
          <a:ext cx="0" cy="0"/>
          <a:chOff x="0" y="0"/>
          <a:chExt cx="0" cy="0"/>
        </a:xfrm>
      </p:grpSpPr>
      <p:sp>
        <p:nvSpPr>
          <p:cNvPr id="1613" name="Google Shape;1613;p243"/>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14" name="Google Shape;1614;p243"/>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15" name="Google Shape;1615;p243"/>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1616"/>
        <p:cNvGrpSpPr/>
        <p:nvPr/>
      </p:nvGrpSpPr>
      <p:grpSpPr>
        <a:xfrm>
          <a:off x="0" y="0"/>
          <a:ext cx="0" cy="0"/>
          <a:chOff x="0" y="0"/>
          <a:chExt cx="0" cy="0"/>
        </a:xfrm>
      </p:grpSpPr>
      <p:sp>
        <p:nvSpPr>
          <p:cNvPr id="1617" name="Google Shape;1617;p244"/>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18" name="Google Shape;1618;p244"/>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19" name="Google Shape;1619;p244"/>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1620"/>
        <p:cNvGrpSpPr/>
        <p:nvPr/>
      </p:nvGrpSpPr>
      <p:grpSpPr>
        <a:xfrm>
          <a:off x="0" y="0"/>
          <a:ext cx="0" cy="0"/>
          <a:chOff x="0" y="0"/>
          <a:chExt cx="0" cy="0"/>
        </a:xfrm>
      </p:grpSpPr>
      <p:sp>
        <p:nvSpPr>
          <p:cNvPr id="1621" name="Google Shape;1621;p245"/>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22" name="Google Shape;1622;p245"/>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23" name="Google Shape;1623;p245"/>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1624"/>
        <p:cNvGrpSpPr/>
        <p:nvPr/>
      </p:nvGrpSpPr>
      <p:grpSpPr>
        <a:xfrm>
          <a:off x="0" y="0"/>
          <a:ext cx="0" cy="0"/>
          <a:chOff x="0" y="0"/>
          <a:chExt cx="0" cy="0"/>
        </a:xfrm>
      </p:grpSpPr>
      <p:sp>
        <p:nvSpPr>
          <p:cNvPr id="1625" name="Google Shape;1625;p246"/>
          <p:cNvSpPr txBox="1">
            <a:spLocks noGrp="1"/>
          </p:cNvSpPr>
          <p:nvPr>
            <p:ph type="subTitle" idx="1"/>
          </p:nvPr>
        </p:nvSpPr>
        <p:spPr>
          <a:xfrm>
            <a:off x="914400" y="1228350"/>
            <a:ext cx="73152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List with Title (Indentations)">
  <p:cSld name="List with Title (Indentations)">
    <p:spTree>
      <p:nvGrpSpPr>
        <p:cNvPr id="1" name="Shape 105"/>
        <p:cNvGrpSpPr/>
        <p:nvPr/>
      </p:nvGrpSpPr>
      <p:grpSpPr>
        <a:xfrm>
          <a:off x="0" y="0"/>
          <a:ext cx="0" cy="0"/>
          <a:chOff x="0" y="0"/>
          <a:chExt cx="0" cy="0"/>
        </a:xfrm>
      </p:grpSpPr>
      <p:pic>
        <p:nvPicPr>
          <p:cNvPr id="106" name="Google Shape;106;p26"/>
          <p:cNvPicPr preferRelativeResize="0"/>
          <p:nvPr/>
        </p:nvPicPr>
        <p:blipFill rotWithShape="1">
          <a:blip r:embed="rId2">
            <a:alphaModFix/>
          </a:blip>
          <a:srcRect/>
          <a:stretch/>
        </p:blipFill>
        <p:spPr>
          <a:xfrm>
            <a:off x="0" y="0"/>
            <a:ext cx="9143999" cy="378619"/>
          </a:xfrm>
          <a:prstGeom prst="rect">
            <a:avLst/>
          </a:prstGeom>
          <a:noFill/>
          <a:ln>
            <a:noFill/>
          </a:ln>
        </p:spPr>
      </p:pic>
      <p:pic>
        <p:nvPicPr>
          <p:cNvPr id="107" name="Google Shape;107;p26"/>
          <p:cNvPicPr preferRelativeResize="0"/>
          <p:nvPr/>
        </p:nvPicPr>
        <p:blipFill rotWithShape="1">
          <a:blip r:embed="rId2">
            <a:alphaModFix/>
          </a:blip>
          <a:srcRect/>
          <a:stretch/>
        </p:blipFill>
        <p:spPr>
          <a:xfrm>
            <a:off x="0" y="4764881"/>
            <a:ext cx="9143999" cy="378619"/>
          </a:xfrm>
          <a:prstGeom prst="rect">
            <a:avLst/>
          </a:prstGeom>
          <a:noFill/>
          <a:ln>
            <a:noFill/>
          </a:ln>
        </p:spPr>
      </p:pic>
      <p:pic>
        <p:nvPicPr>
          <p:cNvPr id="108" name="Google Shape;108;p26"/>
          <p:cNvPicPr preferRelativeResize="0"/>
          <p:nvPr/>
        </p:nvPicPr>
        <p:blipFill rotWithShape="1">
          <a:blip r:embed="rId3">
            <a:alphaModFix/>
          </a:blip>
          <a:srcRect/>
          <a:stretch/>
        </p:blipFill>
        <p:spPr>
          <a:xfrm>
            <a:off x="7465218" y="4808726"/>
            <a:ext cx="771805" cy="290927"/>
          </a:xfrm>
          <a:prstGeom prst="rect">
            <a:avLst/>
          </a:prstGeom>
          <a:noFill/>
          <a:ln>
            <a:noFill/>
          </a:ln>
        </p:spPr>
      </p:pic>
      <p:sp>
        <p:nvSpPr>
          <p:cNvPr id="109" name="Google Shape;109;p26"/>
          <p:cNvSpPr txBox="1">
            <a:spLocks noGrp="1"/>
          </p:cNvSpPr>
          <p:nvPr>
            <p:ph type="ctrTitle"/>
          </p:nvPr>
        </p:nvSpPr>
        <p:spPr>
          <a:xfrm>
            <a:off x="350042" y="524068"/>
            <a:ext cx="8446200" cy="393000"/>
          </a:xfrm>
          <a:prstGeom prst="rect">
            <a:avLst/>
          </a:prstGeom>
          <a:solidFill>
            <a:srgbClr val="FFFFFF"/>
          </a:solid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0" name="Google Shape;110;p26"/>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400"/>
              </a:spcBef>
              <a:spcAft>
                <a:spcPts val="0"/>
              </a:spcAft>
              <a:buClr>
                <a:srgbClr val="3F3F3F"/>
              </a:buClr>
              <a:buSzPts val="1800"/>
              <a:buChar char="•"/>
              <a:defRPr>
                <a:solidFill>
                  <a:srgbClr val="3F3F3F"/>
                </a:solidFill>
              </a:defRPr>
            </a:lvl2pPr>
            <a:lvl3pPr marL="1371600" lvl="2" indent="-323850" algn="l">
              <a:lnSpc>
                <a:spcPct val="100000"/>
              </a:lnSpc>
              <a:spcBef>
                <a:spcPts val="400"/>
              </a:spcBef>
              <a:spcAft>
                <a:spcPts val="0"/>
              </a:spcAft>
              <a:buClr>
                <a:srgbClr val="3F3F3F"/>
              </a:buClr>
              <a:buSzPts val="1500"/>
              <a:buChar char="•"/>
              <a:defRPr>
                <a:solidFill>
                  <a:srgbClr val="3F3F3F"/>
                </a:solidFill>
              </a:defRPr>
            </a:lvl3pPr>
            <a:lvl4pPr marL="1828800" lvl="3" indent="-317500" algn="l">
              <a:lnSpc>
                <a:spcPct val="100000"/>
              </a:lnSpc>
              <a:spcBef>
                <a:spcPts val="400"/>
              </a:spcBef>
              <a:spcAft>
                <a:spcPts val="0"/>
              </a:spcAft>
              <a:buClr>
                <a:srgbClr val="3F3F3F"/>
              </a:buClr>
              <a:buSzPts val="1400"/>
              <a:buChar char="•"/>
              <a:defRPr>
                <a:solidFill>
                  <a:srgbClr val="3F3F3F"/>
                </a:solidFill>
              </a:defRPr>
            </a:lvl4pPr>
            <a:lvl5pPr marL="2286000" lvl="4" indent="-317500" algn="l">
              <a:lnSpc>
                <a:spcPct val="10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1626"/>
        <p:cNvGrpSpPr/>
        <p:nvPr/>
      </p:nvGrpSpPr>
      <p:grpSpPr>
        <a:xfrm>
          <a:off x="0" y="0"/>
          <a:ext cx="0" cy="0"/>
          <a:chOff x="0" y="0"/>
          <a:chExt cx="0" cy="0"/>
        </a:xfrm>
      </p:grpSpPr>
      <p:sp>
        <p:nvSpPr>
          <p:cNvPr id="1627" name="Google Shape;1627;p247"/>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1628" name="Google Shape;1628;p247"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1629" name="Google Shape;1629;p247"/>
          <p:cNvSpPr>
            <a:spLocks noGrp="1"/>
          </p:cNvSpPr>
          <p:nvPr>
            <p:ph type="pic" idx="2"/>
          </p:nvPr>
        </p:nvSpPr>
        <p:spPr>
          <a:xfrm>
            <a:off x="3213505" y="1001752"/>
            <a:ext cx="5418300" cy="3138000"/>
          </a:xfrm>
          <a:prstGeom prst="rect">
            <a:avLst/>
          </a:prstGeom>
          <a:noFill/>
          <a:ln>
            <a:noFill/>
          </a:ln>
        </p:spPr>
      </p:sp>
      <p:sp>
        <p:nvSpPr>
          <p:cNvPr id="1630" name="Google Shape;1630;p247"/>
          <p:cNvSpPr txBox="1">
            <a:spLocks noGrp="1"/>
          </p:cNvSpPr>
          <p:nvPr>
            <p:ph type="subTitle" idx="1"/>
          </p:nvPr>
        </p:nvSpPr>
        <p:spPr>
          <a:xfrm>
            <a:off x="457200" y="1285350"/>
            <a:ext cx="2534400" cy="25728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631" name="Google Shape;1631;p247"/>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1632"/>
        <p:cNvGrpSpPr/>
        <p:nvPr/>
      </p:nvGrpSpPr>
      <p:grpSpPr>
        <a:xfrm>
          <a:off x="0" y="0"/>
          <a:ext cx="0" cy="0"/>
          <a:chOff x="0" y="0"/>
          <a:chExt cx="0" cy="0"/>
        </a:xfrm>
      </p:grpSpPr>
      <p:sp>
        <p:nvSpPr>
          <p:cNvPr id="1633" name="Google Shape;1633;p248"/>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34" name="Google Shape;1634;p248"/>
          <p:cNvSpPr>
            <a:spLocks noGrp="1"/>
          </p:cNvSpPr>
          <p:nvPr>
            <p:ph type="pic" idx="2"/>
          </p:nvPr>
        </p:nvSpPr>
        <p:spPr>
          <a:xfrm>
            <a:off x="4680750" y="1072175"/>
            <a:ext cx="3829800" cy="3829800"/>
          </a:xfrm>
          <a:prstGeom prst="ellipse">
            <a:avLst/>
          </a:prstGeom>
          <a:noFill/>
          <a:ln>
            <a:noFill/>
          </a:ln>
        </p:spPr>
      </p:sp>
      <p:sp>
        <p:nvSpPr>
          <p:cNvPr id="1635" name="Google Shape;1635;p248"/>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6" name="Google Shape;1636;p248"/>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1637" name="Google Shape;1637;p248"/>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spcBef>
                <a:spcPts val="0"/>
              </a:spcBef>
              <a:spcAft>
                <a:spcPts val="0"/>
              </a:spcAft>
              <a:buSzPts val="1000"/>
              <a:buFont typeface="Bebas Neue"/>
              <a:buNone/>
              <a:defRPr sz="1000">
                <a:latin typeface="Bebas Neue"/>
                <a:ea typeface="Bebas Neue"/>
                <a:cs typeface="Bebas Neue"/>
                <a:sym typeface="Bebas Neue"/>
              </a:defRPr>
            </a:lvl2pPr>
            <a:lvl3pPr lvl="2">
              <a:spcBef>
                <a:spcPts val="0"/>
              </a:spcBef>
              <a:spcAft>
                <a:spcPts val="0"/>
              </a:spcAft>
              <a:buSzPts val="1000"/>
              <a:buFont typeface="Bebas Neue"/>
              <a:buNone/>
              <a:defRPr sz="1000">
                <a:latin typeface="Bebas Neue"/>
                <a:ea typeface="Bebas Neue"/>
                <a:cs typeface="Bebas Neue"/>
                <a:sym typeface="Bebas Neue"/>
              </a:defRPr>
            </a:lvl3pPr>
            <a:lvl4pPr lvl="3">
              <a:spcBef>
                <a:spcPts val="0"/>
              </a:spcBef>
              <a:spcAft>
                <a:spcPts val="0"/>
              </a:spcAft>
              <a:buSzPts val="1000"/>
              <a:buFont typeface="Bebas Neue"/>
              <a:buNone/>
              <a:defRPr sz="1000">
                <a:latin typeface="Bebas Neue"/>
                <a:ea typeface="Bebas Neue"/>
                <a:cs typeface="Bebas Neue"/>
                <a:sym typeface="Bebas Neue"/>
              </a:defRPr>
            </a:lvl4pPr>
            <a:lvl5pPr lvl="4">
              <a:spcBef>
                <a:spcPts val="0"/>
              </a:spcBef>
              <a:spcAft>
                <a:spcPts val="0"/>
              </a:spcAft>
              <a:buSzPts val="1000"/>
              <a:buFont typeface="Bebas Neue"/>
              <a:buNone/>
              <a:defRPr sz="1000">
                <a:latin typeface="Bebas Neue"/>
                <a:ea typeface="Bebas Neue"/>
                <a:cs typeface="Bebas Neue"/>
                <a:sym typeface="Bebas Neue"/>
              </a:defRPr>
            </a:lvl5pPr>
            <a:lvl6pPr lvl="5">
              <a:spcBef>
                <a:spcPts val="0"/>
              </a:spcBef>
              <a:spcAft>
                <a:spcPts val="0"/>
              </a:spcAft>
              <a:buSzPts val="1000"/>
              <a:buFont typeface="Bebas Neue"/>
              <a:buNone/>
              <a:defRPr sz="1000">
                <a:latin typeface="Bebas Neue"/>
                <a:ea typeface="Bebas Neue"/>
                <a:cs typeface="Bebas Neue"/>
                <a:sym typeface="Bebas Neue"/>
              </a:defRPr>
            </a:lvl6pPr>
            <a:lvl7pPr lvl="6">
              <a:spcBef>
                <a:spcPts val="0"/>
              </a:spcBef>
              <a:spcAft>
                <a:spcPts val="0"/>
              </a:spcAft>
              <a:buSzPts val="1000"/>
              <a:buFont typeface="Bebas Neue"/>
              <a:buNone/>
              <a:defRPr sz="1000">
                <a:latin typeface="Bebas Neue"/>
                <a:ea typeface="Bebas Neue"/>
                <a:cs typeface="Bebas Neue"/>
                <a:sym typeface="Bebas Neue"/>
              </a:defRPr>
            </a:lvl7pPr>
            <a:lvl8pPr lvl="7">
              <a:spcBef>
                <a:spcPts val="0"/>
              </a:spcBef>
              <a:spcAft>
                <a:spcPts val="0"/>
              </a:spcAft>
              <a:buSzPts val="1000"/>
              <a:buFont typeface="Bebas Neue"/>
              <a:buNone/>
              <a:defRPr sz="1000">
                <a:latin typeface="Bebas Neue"/>
                <a:ea typeface="Bebas Neue"/>
                <a:cs typeface="Bebas Neue"/>
                <a:sym typeface="Bebas Neue"/>
              </a:defRPr>
            </a:lvl8pPr>
            <a:lvl9pPr lvl="8">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638" name="Google Shape;1638;p248"/>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1639"/>
        <p:cNvGrpSpPr/>
        <p:nvPr/>
      </p:nvGrpSpPr>
      <p:grpSpPr>
        <a:xfrm>
          <a:off x="0" y="0"/>
          <a:ext cx="0" cy="0"/>
          <a:chOff x="0" y="0"/>
          <a:chExt cx="0" cy="0"/>
        </a:xfrm>
      </p:grpSpPr>
      <p:sp>
        <p:nvSpPr>
          <p:cNvPr id="1640" name="Google Shape;1640;p249"/>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41" name="Google Shape;1641;p249"/>
          <p:cNvSpPr>
            <a:spLocks noGrp="1"/>
          </p:cNvSpPr>
          <p:nvPr>
            <p:ph type="pic" idx="2"/>
          </p:nvPr>
        </p:nvSpPr>
        <p:spPr>
          <a:xfrm>
            <a:off x="7240510" y="3273150"/>
            <a:ext cx="1446300" cy="1446300"/>
          </a:xfrm>
          <a:prstGeom prst="ellipse">
            <a:avLst/>
          </a:prstGeom>
          <a:noFill/>
          <a:ln>
            <a:noFill/>
          </a:ln>
        </p:spPr>
      </p:sp>
      <p:sp>
        <p:nvSpPr>
          <p:cNvPr id="1642" name="Google Shape;1642;p249"/>
          <p:cNvSpPr txBox="1">
            <a:spLocks noGrp="1"/>
          </p:cNvSpPr>
          <p:nvPr>
            <p:ph type="subTitle" idx="1"/>
          </p:nvPr>
        </p:nvSpPr>
        <p:spPr>
          <a:xfrm>
            <a:off x="457200" y="1143000"/>
            <a:ext cx="8229600" cy="19809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43" name="Google Shape;1643;p249"/>
          <p:cNvSpPr txBox="1">
            <a:spLocks noGrp="1"/>
          </p:cNvSpPr>
          <p:nvPr>
            <p:ph type="subTitle" idx="3"/>
          </p:nvPr>
        </p:nvSpPr>
        <p:spPr>
          <a:xfrm>
            <a:off x="4206246" y="3657600"/>
            <a:ext cx="2743200" cy="220200"/>
          </a:xfrm>
          <a:prstGeom prst="rect">
            <a:avLst/>
          </a:prstGeom>
        </p:spPr>
        <p:txBody>
          <a:bodyPr spcFirstLastPara="1" wrap="square" lIns="0" tIns="0" rIns="0" bIns="0" anchor="t" anchorCtr="0">
            <a:noAutofit/>
          </a:bodyPr>
          <a:lstStyle>
            <a:lvl1pPr lvl="0" algn="r">
              <a:spcBef>
                <a:spcPts val="0"/>
              </a:spcBef>
              <a:spcAft>
                <a:spcPts val="0"/>
              </a:spcAft>
              <a:buSzPts val="1400"/>
              <a:buFont typeface="Oswald Medium"/>
              <a:buNone/>
              <a:defRPr sz="1400" b="0">
                <a:latin typeface="Oswald Medium"/>
                <a:ea typeface="Oswald Medium"/>
                <a:cs typeface="Oswald Medium"/>
                <a:sym typeface="Oswald Medium"/>
              </a:defRPr>
            </a:lvl1pPr>
            <a:lvl2pPr lvl="1" algn="r">
              <a:spcBef>
                <a:spcPts val="0"/>
              </a:spcBef>
              <a:spcAft>
                <a:spcPts val="0"/>
              </a:spcAft>
              <a:buSzPts val="1400"/>
              <a:buFont typeface="Bebas Neue"/>
              <a:buNone/>
              <a:defRPr>
                <a:latin typeface="Bebas Neue"/>
                <a:ea typeface="Bebas Neue"/>
                <a:cs typeface="Bebas Neue"/>
                <a:sym typeface="Bebas Neue"/>
              </a:defRPr>
            </a:lvl2pPr>
            <a:lvl3pPr lvl="2" algn="r">
              <a:spcBef>
                <a:spcPts val="0"/>
              </a:spcBef>
              <a:spcAft>
                <a:spcPts val="0"/>
              </a:spcAft>
              <a:buSzPts val="1400"/>
              <a:buFont typeface="Bebas Neue"/>
              <a:buNone/>
              <a:defRPr>
                <a:latin typeface="Bebas Neue"/>
                <a:ea typeface="Bebas Neue"/>
                <a:cs typeface="Bebas Neue"/>
                <a:sym typeface="Bebas Neue"/>
              </a:defRPr>
            </a:lvl3pPr>
            <a:lvl4pPr lvl="3" algn="r">
              <a:spcBef>
                <a:spcPts val="0"/>
              </a:spcBef>
              <a:spcAft>
                <a:spcPts val="0"/>
              </a:spcAft>
              <a:buSzPts val="1400"/>
              <a:buFont typeface="Bebas Neue"/>
              <a:buNone/>
              <a:defRPr>
                <a:latin typeface="Bebas Neue"/>
                <a:ea typeface="Bebas Neue"/>
                <a:cs typeface="Bebas Neue"/>
                <a:sym typeface="Bebas Neue"/>
              </a:defRPr>
            </a:lvl4pPr>
            <a:lvl5pPr lvl="4" algn="r">
              <a:spcBef>
                <a:spcPts val="0"/>
              </a:spcBef>
              <a:spcAft>
                <a:spcPts val="0"/>
              </a:spcAft>
              <a:buSzPts val="1400"/>
              <a:buFont typeface="Bebas Neue"/>
              <a:buNone/>
              <a:defRPr>
                <a:latin typeface="Bebas Neue"/>
                <a:ea typeface="Bebas Neue"/>
                <a:cs typeface="Bebas Neue"/>
                <a:sym typeface="Bebas Neue"/>
              </a:defRPr>
            </a:lvl5pPr>
            <a:lvl6pPr lvl="5" algn="r">
              <a:spcBef>
                <a:spcPts val="0"/>
              </a:spcBef>
              <a:spcAft>
                <a:spcPts val="0"/>
              </a:spcAft>
              <a:buSzPts val="1400"/>
              <a:buFont typeface="Bebas Neue"/>
              <a:buNone/>
              <a:defRPr>
                <a:latin typeface="Bebas Neue"/>
                <a:ea typeface="Bebas Neue"/>
                <a:cs typeface="Bebas Neue"/>
                <a:sym typeface="Bebas Neue"/>
              </a:defRPr>
            </a:lvl6pPr>
            <a:lvl7pPr lvl="6" algn="r">
              <a:spcBef>
                <a:spcPts val="0"/>
              </a:spcBef>
              <a:spcAft>
                <a:spcPts val="0"/>
              </a:spcAft>
              <a:buSzPts val="1400"/>
              <a:buFont typeface="Bebas Neue"/>
              <a:buNone/>
              <a:defRPr>
                <a:latin typeface="Bebas Neue"/>
                <a:ea typeface="Bebas Neue"/>
                <a:cs typeface="Bebas Neue"/>
                <a:sym typeface="Bebas Neue"/>
              </a:defRPr>
            </a:lvl7pPr>
            <a:lvl8pPr lvl="7" algn="r">
              <a:spcBef>
                <a:spcPts val="0"/>
              </a:spcBef>
              <a:spcAft>
                <a:spcPts val="0"/>
              </a:spcAft>
              <a:buSzPts val="1400"/>
              <a:buFont typeface="Bebas Neue"/>
              <a:buNone/>
              <a:defRPr>
                <a:latin typeface="Bebas Neue"/>
                <a:ea typeface="Bebas Neue"/>
                <a:cs typeface="Bebas Neue"/>
                <a:sym typeface="Bebas Neue"/>
              </a:defRPr>
            </a:lvl8pPr>
            <a:lvl9pPr lvl="8" algn="r">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1644" name="Google Shape;1644;p249"/>
          <p:cNvSpPr txBox="1">
            <a:spLocks noGrp="1"/>
          </p:cNvSpPr>
          <p:nvPr>
            <p:ph type="subTitle" idx="4"/>
          </p:nvPr>
        </p:nvSpPr>
        <p:spPr>
          <a:xfrm>
            <a:off x="4206240" y="3886200"/>
            <a:ext cx="2743200" cy="2202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spcBef>
                <a:spcPts val="0"/>
              </a:spcBef>
              <a:spcAft>
                <a:spcPts val="0"/>
              </a:spcAft>
              <a:buSzPts val="1000"/>
              <a:buFont typeface="Bebas Neue"/>
              <a:buNone/>
              <a:defRPr sz="1000">
                <a:latin typeface="Bebas Neue"/>
                <a:ea typeface="Bebas Neue"/>
                <a:cs typeface="Bebas Neue"/>
                <a:sym typeface="Bebas Neue"/>
              </a:defRPr>
            </a:lvl2pPr>
            <a:lvl3pPr lvl="2" algn="r">
              <a:spcBef>
                <a:spcPts val="0"/>
              </a:spcBef>
              <a:spcAft>
                <a:spcPts val="0"/>
              </a:spcAft>
              <a:buSzPts val="1000"/>
              <a:buFont typeface="Bebas Neue"/>
              <a:buNone/>
              <a:defRPr sz="1000">
                <a:latin typeface="Bebas Neue"/>
                <a:ea typeface="Bebas Neue"/>
                <a:cs typeface="Bebas Neue"/>
                <a:sym typeface="Bebas Neue"/>
              </a:defRPr>
            </a:lvl3pPr>
            <a:lvl4pPr lvl="3" algn="r">
              <a:spcBef>
                <a:spcPts val="0"/>
              </a:spcBef>
              <a:spcAft>
                <a:spcPts val="0"/>
              </a:spcAft>
              <a:buSzPts val="1000"/>
              <a:buFont typeface="Bebas Neue"/>
              <a:buNone/>
              <a:defRPr sz="1000">
                <a:latin typeface="Bebas Neue"/>
                <a:ea typeface="Bebas Neue"/>
                <a:cs typeface="Bebas Neue"/>
                <a:sym typeface="Bebas Neue"/>
              </a:defRPr>
            </a:lvl4pPr>
            <a:lvl5pPr lvl="4" algn="r">
              <a:spcBef>
                <a:spcPts val="0"/>
              </a:spcBef>
              <a:spcAft>
                <a:spcPts val="0"/>
              </a:spcAft>
              <a:buSzPts val="1000"/>
              <a:buFont typeface="Bebas Neue"/>
              <a:buNone/>
              <a:defRPr sz="1000">
                <a:latin typeface="Bebas Neue"/>
                <a:ea typeface="Bebas Neue"/>
                <a:cs typeface="Bebas Neue"/>
                <a:sym typeface="Bebas Neue"/>
              </a:defRPr>
            </a:lvl5pPr>
            <a:lvl6pPr lvl="5" algn="r">
              <a:spcBef>
                <a:spcPts val="0"/>
              </a:spcBef>
              <a:spcAft>
                <a:spcPts val="0"/>
              </a:spcAft>
              <a:buSzPts val="1000"/>
              <a:buFont typeface="Bebas Neue"/>
              <a:buNone/>
              <a:defRPr sz="1000">
                <a:latin typeface="Bebas Neue"/>
                <a:ea typeface="Bebas Neue"/>
                <a:cs typeface="Bebas Neue"/>
                <a:sym typeface="Bebas Neue"/>
              </a:defRPr>
            </a:lvl6pPr>
            <a:lvl7pPr lvl="6" algn="r">
              <a:spcBef>
                <a:spcPts val="0"/>
              </a:spcBef>
              <a:spcAft>
                <a:spcPts val="0"/>
              </a:spcAft>
              <a:buSzPts val="1000"/>
              <a:buFont typeface="Bebas Neue"/>
              <a:buNone/>
              <a:defRPr sz="1000">
                <a:latin typeface="Bebas Neue"/>
                <a:ea typeface="Bebas Neue"/>
                <a:cs typeface="Bebas Neue"/>
                <a:sym typeface="Bebas Neue"/>
              </a:defRPr>
            </a:lvl7pPr>
            <a:lvl8pPr lvl="7" algn="r">
              <a:spcBef>
                <a:spcPts val="0"/>
              </a:spcBef>
              <a:spcAft>
                <a:spcPts val="0"/>
              </a:spcAft>
              <a:buSzPts val="1000"/>
              <a:buFont typeface="Bebas Neue"/>
              <a:buNone/>
              <a:defRPr sz="1000">
                <a:latin typeface="Bebas Neue"/>
                <a:ea typeface="Bebas Neue"/>
                <a:cs typeface="Bebas Neue"/>
                <a:sym typeface="Bebas Neue"/>
              </a:defRPr>
            </a:lvl8pPr>
            <a:lvl9pPr lvl="8" algn="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645" name="Google Shape;1645;p249"/>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1646"/>
        <p:cNvGrpSpPr/>
        <p:nvPr/>
      </p:nvGrpSpPr>
      <p:grpSpPr>
        <a:xfrm>
          <a:off x="0" y="0"/>
          <a:ext cx="0" cy="0"/>
          <a:chOff x="0" y="0"/>
          <a:chExt cx="0" cy="0"/>
        </a:xfrm>
      </p:grpSpPr>
      <p:sp>
        <p:nvSpPr>
          <p:cNvPr id="1647" name="Google Shape;1647;p250"/>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48" name="Google Shape;1648;p250"/>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649" name="Google Shape;1649;p250"/>
          <p:cNvSpPr>
            <a:spLocks noGrp="1"/>
          </p:cNvSpPr>
          <p:nvPr>
            <p:ph type="pic" idx="2"/>
          </p:nvPr>
        </p:nvSpPr>
        <p:spPr>
          <a:xfrm>
            <a:off x="708550" y="2671193"/>
            <a:ext cx="2207100" cy="2207100"/>
          </a:xfrm>
          <a:prstGeom prst="ellipse">
            <a:avLst/>
          </a:prstGeom>
          <a:noFill/>
          <a:ln>
            <a:noFill/>
          </a:ln>
        </p:spPr>
      </p:sp>
      <p:sp>
        <p:nvSpPr>
          <p:cNvPr id="1650" name="Google Shape;1650;p250"/>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651" name="Google Shape;1651;p250"/>
          <p:cNvSpPr>
            <a:spLocks noGrp="1"/>
          </p:cNvSpPr>
          <p:nvPr>
            <p:ph type="pic" idx="3"/>
          </p:nvPr>
        </p:nvSpPr>
        <p:spPr>
          <a:xfrm>
            <a:off x="3477150" y="2671193"/>
            <a:ext cx="2207100" cy="2207100"/>
          </a:xfrm>
          <a:prstGeom prst="ellipse">
            <a:avLst/>
          </a:prstGeom>
          <a:noFill/>
          <a:ln>
            <a:noFill/>
          </a:ln>
        </p:spPr>
      </p:sp>
      <p:sp>
        <p:nvSpPr>
          <p:cNvPr id="1652" name="Google Shape;1652;p250"/>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653" name="Google Shape;1653;p250"/>
          <p:cNvSpPr>
            <a:spLocks noGrp="1"/>
          </p:cNvSpPr>
          <p:nvPr>
            <p:ph type="pic" idx="4"/>
          </p:nvPr>
        </p:nvSpPr>
        <p:spPr>
          <a:xfrm>
            <a:off x="6228350" y="2671193"/>
            <a:ext cx="2207100" cy="2207100"/>
          </a:xfrm>
          <a:prstGeom prst="ellipse">
            <a:avLst/>
          </a:prstGeom>
          <a:noFill/>
          <a:ln>
            <a:noFill/>
          </a:ln>
        </p:spPr>
      </p:sp>
      <p:sp>
        <p:nvSpPr>
          <p:cNvPr id="1654" name="Google Shape;1654;p250"/>
          <p:cNvSpPr txBox="1">
            <a:spLocks noGrp="1"/>
          </p:cNvSpPr>
          <p:nvPr>
            <p:ph type="subTitle" idx="1"/>
          </p:nvPr>
        </p:nvSpPr>
        <p:spPr>
          <a:xfrm>
            <a:off x="5377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655" name="Google Shape;1655;p250"/>
          <p:cNvSpPr txBox="1">
            <a:spLocks noGrp="1"/>
          </p:cNvSpPr>
          <p:nvPr>
            <p:ph type="subTitle" idx="5"/>
          </p:nvPr>
        </p:nvSpPr>
        <p:spPr>
          <a:xfrm>
            <a:off x="33063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6" name="Google Shape;1656;p250"/>
          <p:cNvSpPr txBox="1">
            <a:spLocks noGrp="1"/>
          </p:cNvSpPr>
          <p:nvPr>
            <p:ph type="subTitle" idx="6"/>
          </p:nvPr>
        </p:nvSpPr>
        <p:spPr>
          <a:xfrm>
            <a:off x="60575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657" name="Google Shape;1657;p250"/>
          <p:cNvSpPr txBox="1">
            <a:spLocks noGrp="1"/>
          </p:cNvSpPr>
          <p:nvPr>
            <p:ph type="subTitle" idx="7"/>
          </p:nvPr>
        </p:nvSpPr>
        <p:spPr>
          <a:xfrm>
            <a:off x="9755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658" name="Google Shape;1658;p250"/>
          <p:cNvSpPr txBox="1">
            <a:spLocks noGrp="1"/>
          </p:cNvSpPr>
          <p:nvPr>
            <p:ph type="subTitle" idx="8"/>
          </p:nvPr>
        </p:nvSpPr>
        <p:spPr>
          <a:xfrm>
            <a:off x="9755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659" name="Google Shape;1659;p250"/>
          <p:cNvSpPr txBox="1">
            <a:spLocks noGrp="1"/>
          </p:cNvSpPr>
          <p:nvPr>
            <p:ph type="subTitle" idx="9"/>
          </p:nvPr>
        </p:nvSpPr>
        <p:spPr>
          <a:xfrm>
            <a:off x="3744150" y="2162713"/>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660" name="Google Shape;1660;p250"/>
          <p:cNvSpPr txBox="1">
            <a:spLocks noGrp="1"/>
          </p:cNvSpPr>
          <p:nvPr>
            <p:ph type="subTitle" idx="13"/>
          </p:nvPr>
        </p:nvSpPr>
        <p:spPr>
          <a:xfrm>
            <a:off x="3744150" y="2378838"/>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661" name="Google Shape;1661;p250"/>
          <p:cNvSpPr txBox="1">
            <a:spLocks noGrp="1"/>
          </p:cNvSpPr>
          <p:nvPr>
            <p:ph type="subTitle" idx="14"/>
          </p:nvPr>
        </p:nvSpPr>
        <p:spPr>
          <a:xfrm>
            <a:off x="64953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662" name="Google Shape;1662;p250"/>
          <p:cNvSpPr txBox="1">
            <a:spLocks noGrp="1"/>
          </p:cNvSpPr>
          <p:nvPr>
            <p:ph type="subTitle" idx="15"/>
          </p:nvPr>
        </p:nvSpPr>
        <p:spPr>
          <a:xfrm>
            <a:off x="64953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663" name="Google Shape;1663;p250"/>
          <p:cNvSpPr txBox="1">
            <a:spLocks noGrp="1"/>
          </p:cNvSpPr>
          <p:nvPr>
            <p:ph type="subTitle" idx="1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1664"/>
        <p:cNvGrpSpPr/>
        <p:nvPr/>
      </p:nvGrpSpPr>
      <p:grpSpPr>
        <a:xfrm>
          <a:off x="0" y="0"/>
          <a:ext cx="0" cy="0"/>
          <a:chOff x="0" y="0"/>
          <a:chExt cx="0" cy="0"/>
        </a:xfrm>
      </p:grpSpPr>
      <p:sp>
        <p:nvSpPr>
          <p:cNvPr id="1665" name="Google Shape;1665;p251"/>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66" name="Google Shape;1666;p251"/>
          <p:cNvSpPr txBox="1">
            <a:spLocks noGrp="1"/>
          </p:cNvSpPr>
          <p:nvPr>
            <p:ph type="body" idx="1"/>
          </p:nvPr>
        </p:nvSpPr>
        <p:spPr>
          <a:xfrm>
            <a:off x="457200" y="1828800"/>
            <a:ext cx="5029200" cy="30036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1667" name="Google Shape;1667;p251"/>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spcBef>
                <a:spcPts val="9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668" name="Google Shape;1668;p251"/>
          <p:cNvSpPr txBox="1">
            <a:spLocks noGrp="1"/>
          </p:cNvSpPr>
          <p:nvPr>
            <p:ph type="body" idx="2"/>
          </p:nvPr>
        </p:nvSpPr>
        <p:spPr>
          <a:xfrm>
            <a:off x="6629400" y="2116925"/>
            <a:ext cx="2057400" cy="1371600"/>
          </a:xfrm>
          <a:prstGeom prst="rect">
            <a:avLst/>
          </a:prstGeom>
        </p:spPr>
        <p:txBody>
          <a:bodyPr spcFirstLastPara="1" wrap="square" lIns="0" tIns="0" rIns="0" bIns="0" anchor="t" anchorCtr="0">
            <a:noAutofit/>
          </a:bodyPr>
          <a:lstStyle>
            <a:lvl1pPr marL="457200" lvl="0" indent="-311150">
              <a:spcBef>
                <a:spcPts val="1000"/>
              </a:spcBef>
              <a:spcAft>
                <a:spcPts val="0"/>
              </a:spcAft>
              <a:buClr>
                <a:schemeClr val="accent4"/>
              </a:buClr>
              <a:buSzPts val="1300"/>
              <a:buChar char="●"/>
              <a:defRPr sz="1300" b="1">
                <a:solidFill>
                  <a:schemeClr val="accent4"/>
                </a:solidFill>
              </a:defRPr>
            </a:lvl1pPr>
            <a:lvl2pPr marL="914400" lvl="1" indent="-317500">
              <a:spcBef>
                <a:spcPts val="1200"/>
              </a:spcBef>
              <a:spcAft>
                <a:spcPts val="0"/>
              </a:spcAft>
              <a:buClr>
                <a:schemeClr val="accent4"/>
              </a:buClr>
              <a:buSzPts val="1400"/>
              <a:buChar char="○"/>
              <a:defRPr b="1">
                <a:solidFill>
                  <a:schemeClr val="accent4"/>
                </a:solidFill>
              </a:defRPr>
            </a:lvl2pPr>
            <a:lvl3pPr marL="1371600" lvl="2" indent="-317500">
              <a:spcBef>
                <a:spcPts val="1000"/>
              </a:spcBef>
              <a:spcAft>
                <a:spcPts val="0"/>
              </a:spcAft>
              <a:buClr>
                <a:schemeClr val="accent4"/>
              </a:buClr>
              <a:buSzPts val="1400"/>
              <a:buChar char="■"/>
              <a:defRPr b="1">
                <a:solidFill>
                  <a:schemeClr val="accent4"/>
                </a:solidFill>
              </a:defRPr>
            </a:lvl3pPr>
            <a:lvl4pPr marL="1828800" lvl="3" indent="-311150">
              <a:spcBef>
                <a:spcPts val="1000"/>
              </a:spcBef>
              <a:spcAft>
                <a:spcPts val="0"/>
              </a:spcAft>
              <a:buClr>
                <a:schemeClr val="accent4"/>
              </a:buClr>
              <a:buSzPts val="1300"/>
              <a:buChar char="●"/>
              <a:defRPr sz="1300" b="1">
                <a:solidFill>
                  <a:schemeClr val="accent4"/>
                </a:solidFill>
              </a:defRPr>
            </a:lvl4pPr>
            <a:lvl5pPr marL="2286000" lvl="4" indent="-311150">
              <a:spcBef>
                <a:spcPts val="1000"/>
              </a:spcBef>
              <a:spcAft>
                <a:spcPts val="0"/>
              </a:spcAft>
              <a:buClr>
                <a:schemeClr val="accent4"/>
              </a:buClr>
              <a:buSzPts val="1300"/>
              <a:buChar char="○"/>
              <a:defRPr sz="1300" b="1">
                <a:solidFill>
                  <a:schemeClr val="accent4"/>
                </a:solidFill>
              </a:defRPr>
            </a:lvl5pPr>
            <a:lvl6pPr marL="2743200" lvl="5" indent="-311150">
              <a:spcBef>
                <a:spcPts val="1000"/>
              </a:spcBef>
              <a:spcAft>
                <a:spcPts val="0"/>
              </a:spcAft>
              <a:buClr>
                <a:schemeClr val="accent4"/>
              </a:buClr>
              <a:buSzPts val="1300"/>
              <a:buChar char="■"/>
              <a:defRPr sz="1300" b="1">
                <a:solidFill>
                  <a:schemeClr val="accent4"/>
                </a:solidFill>
              </a:defRPr>
            </a:lvl6pPr>
            <a:lvl7pPr marL="3200400" lvl="6" indent="-311150">
              <a:spcBef>
                <a:spcPts val="1000"/>
              </a:spcBef>
              <a:spcAft>
                <a:spcPts val="0"/>
              </a:spcAft>
              <a:buClr>
                <a:schemeClr val="accent4"/>
              </a:buClr>
              <a:buSzPts val="1300"/>
              <a:buChar char="●"/>
              <a:defRPr sz="1300" b="1">
                <a:solidFill>
                  <a:schemeClr val="accent4"/>
                </a:solidFill>
              </a:defRPr>
            </a:lvl7pPr>
            <a:lvl8pPr marL="3657600" lvl="7" indent="-311150">
              <a:spcBef>
                <a:spcPts val="1000"/>
              </a:spcBef>
              <a:spcAft>
                <a:spcPts val="0"/>
              </a:spcAft>
              <a:buClr>
                <a:schemeClr val="accent4"/>
              </a:buClr>
              <a:buSzPts val="1300"/>
              <a:buChar char="○"/>
              <a:defRPr sz="1300" b="1">
                <a:solidFill>
                  <a:schemeClr val="accent4"/>
                </a:solidFill>
              </a:defRPr>
            </a:lvl8pPr>
            <a:lvl9pPr marL="4114800" lvl="8" indent="-311150">
              <a:spcBef>
                <a:spcPts val="1000"/>
              </a:spcBef>
              <a:spcAft>
                <a:spcPts val="0"/>
              </a:spcAft>
              <a:buClr>
                <a:schemeClr val="accent4"/>
              </a:buClr>
              <a:buSzPts val="1300"/>
              <a:buChar char="■"/>
              <a:defRPr sz="1300" b="1">
                <a:solidFill>
                  <a:schemeClr val="accent4"/>
                </a:solidFill>
              </a:defRPr>
            </a:lvl9pPr>
          </a:lstStyle>
          <a:p>
            <a:endParaRPr/>
          </a:p>
        </p:txBody>
      </p:sp>
      <p:sp>
        <p:nvSpPr>
          <p:cNvPr id="1669" name="Google Shape;1669;p251"/>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0" name="Google Shape;1670;p251"/>
          <p:cNvSpPr txBox="1">
            <a:spLocks noGrp="1"/>
          </p:cNvSpPr>
          <p:nvPr>
            <p:ph type="title" idx="4"/>
          </p:nvPr>
        </p:nvSpPr>
        <p:spPr>
          <a:xfrm>
            <a:off x="457200" y="685800"/>
            <a:ext cx="50292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9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671" name="Google Shape;1671;p251"/>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72" name="Google Shape;1672;p251"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1673"/>
        <p:cNvGrpSpPr/>
        <p:nvPr/>
      </p:nvGrpSpPr>
      <p:grpSpPr>
        <a:xfrm>
          <a:off x="0" y="0"/>
          <a:ext cx="0" cy="0"/>
          <a:chOff x="0" y="0"/>
          <a:chExt cx="0" cy="0"/>
        </a:xfrm>
      </p:grpSpPr>
      <p:sp>
        <p:nvSpPr>
          <p:cNvPr id="1674" name="Google Shape;1674;p252"/>
          <p:cNvSpPr/>
          <p:nvPr/>
        </p:nvSpPr>
        <p:spPr>
          <a:xfrm rot="113">
            <a:off x="-11350"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75" name="Google Shape;1675;p252"/>
          <p:cNvSpPr>
            <a:spLocks noGrp="1"/>
          </p:cNvSpPr>
          <p:nvPr>
            <p:ph type="pic" idx="2"/>
          </p:nvPr>
        </p:nvSpPr>
        <p:spPr>
          <a:xfrm>
            <a:off x="457200" y="2505575"/>
            <a:ext cx="3429000" cy="2637900"/>
          </a:xfrm>
          <a:prstGeom prst="rect">
            <a:avLst/>
          </a:prstGeom>
          <a:noFill/>
          <a:ln>
            <a:noFill/>
          </a:ln>
        </p:spPr>
      </p:sp>
      <p:sp>
        <p:nvSpPr>
          <p:cNvPr id="1676" name="Google Shape;1676;p252"/>
          <p:cNvSpPr txBox="1">
            <a:spLocks noGrp="1"/>
          </p:cNvSpPr>
          <p:nvPr>
            <p:ph type="body" idx="1"/>
          </p:nvPr>
        </p:nvSpPr>
        <p:spPr>
          <a:xfrm>
            <a:off x="4572000" y="457200"/>
            <a:ext cx="3657600" cy="2241300"/>
          </a:xfrm>
          <a:prstGeom prst="rect">
            <a:avLst/>
          </a:prstGeom>
        </p:spPr>
        <p:txBody>
          <a:bodyPr spcFirstLastPara="1" wrap="square" lIns="0" tIns="0" rIns="0" bIns="0" anchor="t" anchorCtr="0">
            <a:noAutofit/>
          </a:bodyPr>
          <a:lstStyle>
            <a:lvl1pPr marL="457200" lvl="0" indent="-304800">
              <a:spcBef>
                <a:spcPts val="1000"/>
              </a:spcBef>
              <a:spcAft>
                <a:spcPts val="0"/>
              </a:spcAft>
              <a:buSzPts val="1200"/>
              <a:buChar char="●"/>
              <a:defRPr sz="12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1677" name="Google Shape;1677;p252"/>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8" name="Google Shape;1678;p252"/>
          <p:cNvSpPr txBox="1">
            <a:spLocks noGrp="1"/>
          </p:cNvSpPr>
          <p:nvPr>
            <p:ph type="title"/>
          </p:nvPr>
        </p:nvSpPr>
        <p:spPr>
          <a:xfrm>
            <a:off x="457200" y="685800"/>
            <a:ext cx="3886200" cy="5910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9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1679"/>
        <p:cNvGrpSpPr/>
        <p:nvPr/>
      </p:nvGrpSpPr>
      <p:grpSpPr>
        <a:xfrm>
          <a:off x="0" y="0"/>
          <a:ext cx="0" cy="0"/>
          <a:chOff x="0" y="0"/>
          <a:chExt cx="0" cy="0"/>
        </a:xfrm>
      </p:grpSpPr>
      <p:sp>
        <p:nvSpPr>
          <p:cNvPr id="1680" name="Google Shape;1680;p253"/>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81" name="Google Shape;1681;p253"/>
          <p:cNvSpPr txBox="1">
            <a:spLocks noGrp="1"/>
          </p:cNvSpPr>
          <p:nvPr>
            <p:ph type="title"/>
          </p:nvPr>
        </p:nvSpPr>
        <p:spPr>
          <a:xfrm>
            <a:off x="457200" y="685800"/>
            <a:ext cx="2743200" cy="41148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spcBef>
                <a:spcPts val="9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1682" name="Google Shape;1682;p253"/>
          <p:cNvSpPr>
            <a:spLocks noGrp="1"/>
          </p:cNvSpPr>
          <p:nvPr>
            <p:ph type="pic" idx="2"/>
          </p:nvPr>
        </p:nvSpPr>
        <p:spPr>
          <a:xfrm>
            <a:off x="3657600" y="641200"/>
            <a:ext cx="2514600" cy="4502100"/>
          </a:xfrm>
          <a:prstGeom prst="rect">
            <a:avLst/>
          </a:prstGeom>
          <a:noFill/>
          <a:ln>
            <a:noFill/>
          </a:ln>
        </p:spPr>
      </p:sp>
      <p:sp>
        <p:nvSpPr>
          <p:cNvPr id="1683" name="Google Shape;1683;p25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spcBef>
                <a:spcPts val="0"/>
              </a:spcBef>
              <a:spcAft>
                <a:spcPts val="0"/>
              </a:spcAft>
              <a:buClr>
                <a:srgbClr val="BFDFE0"/>
              </a:buClr>
              <a:buSzPts val="1400"/>
              <a:buNone/>
              <a:defRPr>
                <a:solidFill>
                  <a:srgbClr val="BFDFE0"/>
                </a:solidFill>
              </a:defRPr>
            </a:lvl2pPr>
            <a:lvl3pPr lvl="2">
              <a:spcBef>
                <a:spcPts val="0"/>
              </a:spcBef>
              <a:spcAft>
                <a:spcPts val="0"/>
              </a:spcAft>
              <a:buClr>
                <a:srgbClr val="BFDFE0"/>
              </a:buClr>
              <a:buSzPts val="1400"/>
              <a:buNone/>
              <a:defRPr>
                <a:solidFill>
                  <a:srgbClr val="BFDFE0"/>
                </a:solidFill>
              </a:defRPr>
            </a:lvl3pPr>
            <a:lvl4pPr lvl="3">
              <a:spcBef>
                <a:spcPts val="0"/>
              </a:spcBef>
              <a:spcAft>
                <a:spcPts val="0"/>
              </a:spcAft>
              <a:buClr>
                <a:srgbClr val="BFDFE0"/>
              </a:buClr>
              <a:buSzPts val="1400"/>
              <a:buNone/>
              <a:defRPr>
                <a:solidFill>
                  <a:srgbClr val="BFDFE0"/>
                </a:solidFill>
              </a:defRPr>
            </a:lvl4pPr>
            <a:lvl5pPr lvl="4">
              <a:spcBef>
                <a:spcPts val="0"/>
              </a:spcBef>
              <a:spcAft>
                <a:spcPts val="0"/>
              </a:spcAft>
              <a:buClr>
                <a:srgbClr val="BFDFE0"/>
              </a:buClr>
              <a:buSzPts val="1400"/>
              <a:buNone/>
              <a:defRPr>
                <a:solidFill>
                  <a:srgbClr val="BFDFE0"/>
                </a:solidFill>
              </a:defRPr>
            </a:lvl5pPr>
            <a:lvl6pPr lvl="5">
              <a:spcBef>
                <a:spcPts val="0"/>
              </a:spcBef>
              <a:spcAft>
                <a:spcPts val="0"/>
              </a:spcAft>
              <a:buClr>
                <a:srgbClr val="BFDFE0"/>
              </a:buClr>
              <a:buSzPts val="1400"/>
              <a:buNone/>
              <a:defRPr>
                <a:solidFill>
                  <a:srgbClr val="BFDFE0"/>
                </a:solidFill>
              </a:defRPr>
            </a:lvl6pPr>
            <a:lvl7pPr lvl="6">
              <a:spcBef>
                <a:spcPts val="0"/>
              </a:spcBef>
              <a:spcAft>
                <a:spcPts val="0"/>
              </a:spcAft>
              <a:buClr>
                <a:srgbClr val="BFDFE0"/>
              </a:buClr>
              <a:buSzPts val="1400"/>
              <a:buNone/>
              <a:defRPr>
                <a:solidFill>
                  <a:srgbClr val="BFDFE0"/>
                </a:solidFill>
              </a:defRPr>
            </a:lvl7pPr>
            <a:lvl8pPr lvl="7">
              <a:spcBef>
                <a:spcPts val="0"/>
              </a:spcBef>
              <a:spcAft>
                <a:spcPts val="0"/>
              </a:spcAft>
              <a:buClr>
                <a:srgbClr val="BFDFE0"/>
              </a:buClr>
              <a:buSzPts val="1400"/>
              <a:buNone/>
              <a:defRPr>
                <a:solidFill>
                  <a:srgbClr val="BFDFE0"/>
                </a:solidFill>
              </a:defRPr>
            </a:lvl8pPr>
            <a:lvl9pPr lvl="8">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1684"/>
        <p:cNvGrpSpPr/>
        <p:nvPr/>
      </p:nvGrpSpPr>
      <p:grpSpPr>
        <a:xfrm>
          <a:off x="0" y="0"/>
          <a:ext cx="0" cy="0"/>
          <a:chOff x="0" y="0"/>
          <a:chExt cx="0" cy="0"/>
        </a:xfrm>
      </p:grpSpPr>
      <p:sp>
        <p:nvSpPr>
          <p:cNvPr id="1685" name="Google Shape;1685;p254"/>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86" name="Google Shape;1686;p254"/>
          <p:cNvSpPr txBox="1">
            <a:spLocks noGrp="1"/>
          </p:cNvSpPr>
          <p:nvPr>
            <p:ph type="title"/>
          </p:nvPr>
        </p:nvSpPr>
        <p:spPr>
          <a:xfrm>
            <a:off x="4800425" y="937550"/>
            <a:ext cx="4114800" cy="11193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spcBef>
                <a:spcPts val="9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1687" name="Google Shape;1687;p254"/>
          <p:cNvSpPr txBox="1">
            <a:spLocks noGrp="1"/>
          </p:cNvSpPr>
          <p:nvPr>
            <p:ph type="body" idx="1"/>
          </p:nvPr>
        </p:nvSpPr>
        <p:spPr>
          <a:xfrm>
            <a:off x="4800425" y="2131925"/>
            <a:ext cx="3657600" cy="21045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
        <p:nvSpPr>
          <p:cNvPr id="1688" name="Google Shape;1688;p254"/>
          <p:cNvSpPr txBox="1">
            <a:spLocks noGrp="1"/>
          </p:cNvSpPr>
          <p:nvPr>
            <p:ph type="title" idx="2"/>
          </p:nvPr>
        </p:nvSpPr>
        <p:spPr>
          <a:xfrm>
            <a:off x="0" y="937550"/>
            <a:ext cx="4343400" cy="10113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spcBef>
                <a:spcPts val="9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1689" name="Google Shape;1689;p254"/>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1690"/>
        <p:cNvGrpSpPr/>
        <p:nvPr/>
      </p:nvGrpSpPr>
      <p:grpSpPr>
        <a:xfrm>
          <a:off x="0" y="0"/>
          <a:ext cx="0" cy="0"/>
          <a:chOff x="0" y="0"/>
          <a:chExt cx="0" cy="0"/>
        </a:xfrm>
      </p:grpSpPr>
      <p:sp>
        <p:nvSpPr>
          <p:cNvPr id="1691" name="Google Shape;1691;p255"/>
          <p:cNvSpPr txBox="1">
            <a:spLocks noGrp="1"/>
          </p:cNvSpPr>
          <p:nvPr>
            <p:ph type="title"/>
          </p:nvPr>
        </p:nvSpPr>
        <p:spPr>
          <a:xfrm>
            <a:off x="457200" y="1143000"/>
            <a:ext cx="4114800" cy="24267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9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1692" name="Google Shape;1692;p25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693" name="Google Shape;1693;p255"/>
          <p:cNvSpPr txBox="1">
            <a:spLocks noGrp="1"/>
          </p:cNvSpPr>
          <p:nvPr>
            <p:ph type="subTitle" idx="2"/>
          </p:nvPr>
        </p:nvSpPr>
        <p:spPr>
          <a:xfrm>
            <a:off x="5029200" y="1219200"/>
            <a:ext cx="3200400" cy="2350500"/>
          </a:xfrm>
          <a:prstGeom prst="rect">
            <a:avLst/>
          </a:prstGeom>
        </p:spPr>
        <p:txBody>
          <a:bodyPr spcFirstLastPara="1" wrap="square" lIns="0" tIns="0" rIns="0" bIns="0" anchor="t" anchorCtr="0">
            <a:noAutofit/>
          </a:bodyPr>
          <a:lstStyle>
            <a:lvl1pPr lvl="0">
              <a:spcBef>
                <a:spcPts val="0"/>
              </a:spcBef>
              <a:spcAft>
                <a:spcPts val="0"/>
              </a:spcAft>
              <a:buSzPts val="1400"/>
              <a:buNone/>
              <a:defRPr sz="1400"/>
            </a:lvl1pPr>
            <a:lvl2pPr lvl="1">
              <a:spcBef>
                <a:spcPts val="9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94" name="Google Shape;1694;p255"/>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1695"/>
        <p:cNvGrpSpPr/>
        <p:nvPr/>
      </p:nvGrpSpPr>
      <p:grpSpPr>
        <a:xfrm>
          <a:off x="0" y="0"/>
          <a:ext cx="0" cy="0"/>
          <a:chOff x="0" y="0"/>
          <a:chExt cx="0" cy="0"/>
        </a:xfrm>
      </p:grpSpPr>
      <p:sp>
        <p:nvSpPr>
          <p:cNvPr id="1696" name="Google Shape;1696;p256"/>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697" name="Google Shape;1697;p256"/>
          <p:cNvSpPr txBox="1">
            <a:spLocks noGrp="1"/>
          </p:cNvSpPr>
          <p:nvPr>
            <p:ph type="title"/>
          </p:nvPr>
        </p:nvSpPr>
        <p:spPr>
          <a:xfrm>
            <a:off x="2379475" y="1653950"/>
            <a:ext cx="3070500" cy="28368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9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1698" name="Google Shape;1698;p25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699" name="Google Shape;1699;p256"/>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00" name="Google Shape;1700;p256"/>
          <p:cNvSpPr txBox="1">
            <a:spLocks noGrp="1"/>
          </p:cNvSpPr>
          <p:nvPr>
            <p:ph type="title" idx="2"/>
          </p:nvPr>
        </p:nvSpPr>
        <p:spPr>
          <a:xfrm>
            <a:off x="5898450" y="1653850"/>
            <a:ext cx="2514600" cy="28368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spcBef>
                <a:spcPts val="9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1701" name="Google Shape;1701;p256"/>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02" name="Google Shape;1702;p256"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11"/>
        <p:cNvGrpSpPr/>
        <p:nvPr/>
      </p:nvGrpSpPr>
      <p:grpSpPr>
        <a:xfrm>
          <a:off x="0" y="0"/>
          <a:ext cx="0" cy="0"/>
          <a:chOff x="0" y="0"/>
          <a:chExt cx="0" cy="0"/>
        </a:xfrm>
      </p:grpSpPr>
      <p:pic>
        <p:nvPicPr>
          <p:cNvPr id="112" name="Google Shape;112;p27"/>
          <p:cNvPicPr preferRelativeResize="0"/>
          <p:nvPr/>
        </p:nvPicPr>
        <p:blipFill rotWithShape="1">
          <a:blip r:embed="rId2">
            <a:alphaModFix/>
          </a:blip>
          <a:srcRect t="29058"/>
          <a:stretch/>
        </p:blipFill>
        <p:spPr>
          <a:xfrm>
            <a:off x="-14288" y="1515902"/>
            <a:ext cx="9208294" cy="3648809"/>
          </a:xfrm>
          <a:prstGeom prst="rect">
            <a:avLst/>
          </a:prstGeom>
          <a:noFill/>
          <a:ln>
            <a:noFill/>
          </a:ln>
        </p:spPr>
      </p:pic>
      <p:sp>
        <p:nvSpPr>
          <p:cNvPr id="113" name="Google Shape;113;p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3F3F3F"/>
              </a:buClr>
              <a:buSzPts val="3000"/>
              <a:buFont typeface="Helvetica Neue"/>
              <a:buNone/>
              <a:defRPr b="1" i="0">
                <a:solidFill>
                  <a:srgbClr val="3F3F3F"/>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14" name="Google Shape;114;p27"/>
          <p:cNvPicPr preferRelativeResize="0"/>
          <p:nvPr/>
        </p:nvPicPr>
        <p:blipFill rotWithShape="1">
          <a:blip r:embed="rId3">
            <a:alphaModFix/>
          </a:blip>
          <a:srcRect/>
          <a:stretch/>
        </p:blipFill>
        <p:spPr>
          <a:xfrm>
            <a:off x="7854554" y="4610258"/>
            <a:ext cx="1142999" cy="430847"/>
          </a:xfrm>
          <a:prstGeom prst="rect">
            <a:avLst/>
          </a:prstGeom>
          <a:noFill/>
          <a:ln>
            <a:noFill/>
          </a:ln>
        </p:spPr>
      </p:pic>
      <p:sp>
        <p:nvSpPr>
          <p:cNvPr id="115" name="Google Shape;115;p27"/>
          <p:cNvSpPr txBox="1">
            <a:spLocks noGrp="1"/>
          </p:cNvSpPr>
          <p:nvPr>
            <p:ph type="body" idx="1"/>
          </p:nvPr>
        </p:nvSpPr>
        <p:spPr>
          <a:xfrm>
            <a:off x="628650" y="1783556"/>
            <a:ext cx="7886700" cy="26052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latin typeface="Helvetica Neue"/>
                <a:ea typeface="Helvetica Neue"/>
                <a:cs typeface="Helvetica Neue"/>
                <a:sym typeface="Helvetica Neue"/>
              </a:defRPr>
            </a:lvl1pPr>
            <a:lvl2pPr marL="914400" lvl="1" indent="-342900" algn="l">
              <a:lnSpc>
                <a:spcPct val="90000"/>
              </a:lnSpc>
              <a:spcBef>
                <a:spcPts val="400"/>
              </a:spcBef>
              <a:spcAft>
                <a:spcPts val="0"/>
              </a:spcAft>
              <a:buClr>
                <a:schemeClr val="lt1"/>
              </a:buClr>
              <a:buSzPts val="1800"/>
              <a:buChar char="•"/>
              <a:defRPr>
                <a:solidFill>
                  <a:schemeClr val="lt1"/>
                </a:solidFill>
                <a:latin typeface="Helvetica Neue"/>
                <a:ea typeface="Helvetica Neue"/>
                <a:cs typeface="Helvetica Neue"/>
                <a:sym typeface="Helvetica Neue"/>
              </a:defRPr>
            </a:lvl2pPr>
            <a:lvl3pPr marL="1371600" lvl="2" indent="-323850" algn="l">
              <a:lnSpc>
                <a:spcPct val="90000"/>
              </a:lnSpc>
              <a:spcBef>
                <a:spcPts val="400"/>
              </a:spcBef>
              <a:spcAft>
                <a:spcPts val="0"/>
              </a:spcAft>
              <a:buClr>
                <a:schemeClr val="lt1"/>
              </a:buClr>
              <a:buSzPts val="1500"/>
              <a:buChar char="•"/>
              <a:defRPr>
                <a:solidFill>
                  <a:schemeClr val="lt1"/>
                </a:solidFill>
                <a:latin typeface="Helvetica Neue"/>
                <a:ea typeface="Helvetica Neue"/>
                <a:cs typeface="Helvetica Neue"/>
                <a:sym typeface="Helvetica Neue"/>
              </a:defRPr>
            </a:lvl3pPr>
            <a:lvl4pPr marL="1828800" lvl="3" indent="-317500" algn="l">
              <a:lnSpc>
                <a:spcPct val="90000"/>
              </a:lnSpc>
              <a:spcBef>
                <a:spcPts val="400"/>
              </a:spcBef>
              <a:spcAft>
                <a:spcPts val="0"/>
              </a:spcAft>
              <a:buClr>
                <a:schemeClr val="lt1"/>
              </a:buClr>
              <a:buSzPts val="1400"/>
              <a:buChar char="•"/>
              <a:defRPr>
                <a:solidFill>
                  <a:schemeClr val="lt1"/>
                </a:solidFill>
                <a:latin typeface="Helvetica Neue"/>
                <a:ea typeface="Helvetica Neue"/>
                <a:cs typeface="Helvetica Neue"/>
                <a:sym typeface="Helvetica Neue"/>
              </a:defRPr>
            </a:lvl4pPr>
            <a:lvl5pPr marL="2286000" lvl="4" indent="-317500" algn="l">
              <a:lnSpc>
                <a:spcPct val="90000"/>
              </a:lnSpc>
              <a:spcBef>
                <a:spcPts val="400"/>
              </a:spcBef>
              <a:spcAft>
                <a:spcPts val="0"/>
              </a:spcAft>
              <a:buClr>
                <a:schemeClr val="lt1"/>
              </a:buClr>
              <a:buSzPts val="1400"/>
              <a:buChar char="•"/>
              <a:defRPr>
                <a:solidFill>
                  <a:schemeClr val="lt1"/>
                </a:solidFill>
                <a:latin typeface="Helvetica Neue"/>
                <a:ea typeface="Helvetica Neue"/>
                <a:cs typeface="Helvetica Neue"/>
                <a:sym typeface="Helvetica Neue"/>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1703"/>
        <p:cNvGrpSpPr/>
        <p:nvPr/>
      </p:nvGrpSpPr>
      <p:grpSpPr>
        <a:xfrm>
          <a:off x="0" y="0"/>
          <a:ext cx="0" cy="0"/>
          <a:chOff x="0" y="0"/>
          <a:chExt cx="0" cy="0"/>
        </a:xfrm>
      </p:grpSpPr>
      <p:sp>
        <p:nvSpPr>
          <p:cNvPr id="1704" name="Google Shape;1704;p257"/>
          <p:cNvSpPr txBox="1">
            <a:spLocks noGrp="1"/>
          </p:cNvSpPr>
          <p:nvPr>
            <p:ph type="title"/>
          </p:nvPr>
        </p:nvSpPr>
        <p:spPr>
          <a:xfrm>
            <a:off x="457200" y="1193750"/>
            <a:ext cx="4572000" cy="3200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90"/>
              </a:spcBef>
              <a:spcAft>
                <a:spcPts val="0"/>
              </a:spcAft>
              <a:buClr>
                <a:srgbClr val="BFDFE0"/>
              </a:buClr>
              <a:buSzPts val="6000"/>
              <a:buNone/>
              <a:defRPr sz="6000">
                <a:solidFill>
                  <a:srgbClr val="BFDFE0"/>
                </a:solidFill>
              </a:defRPr>
            </a:lvl2pPr>
            <a:lvl3pPr lvl="2" algn="r">
              <a:spcBef>
                <a:spcPts val="0"/>
              </a:spcBef>
              <a:spcAft>
                <a:spcPts val="0"/>
              </a:spcAft>
              <a:buClr>
                <a:srgbClr val="BFDFE0"/>
              </a:buClr>
              <a:buSzPts val="6000"/>
              <a:buNone/>
              <a:defRPr sz="6000">
                <a:solidFill>
                  <a:srgbClr val="BFDFE0"/>
                </a:solidFill>
              </a:defRPr>
            </a:lvl3pPr>
            <a:lvl4pPr lvl="3" algn="r">
              <a:spcBef>
                <a:spcPts val="0"/>
              </a:spcBef>
              <a:spcAft>
                <a:spcPts val="0"/>
              </a:spcAft>
              <a:buClr>
                <a:srgbClr val="BFDFE0"/>
              </a:buClr>
              <a:buSzPts val="6000"/>
              <a:buNone/>
              <a:defRPr sz="6000">
                <a:solidFill>
                  <a:srgbClr val="BFDFE0"/>
                </a:solidFill>
              </a:defRPr>
            </a:lvl4pPr>
            <a:lvl5pPr lvl="4" algn="r">
              <a:spcBef>
                <a:spcPts val="0"/>
              </a:spcBef>
              <a:spcAft>
                <a:spcPts val="0"/>
              </a:spcAft>
              <a:buClr>
                <a:srgbClr val="BFDFE0"/>
              </a:buClr>
              <a:buSzPts val="6000"/>
              <a:buNone/>
              <a:defRPr sz="6000">
                <a:solidFill>
                  <a:srgbClr val="BFDFE0"/>
                </a:solidFill>
              </a:defRPr>
            </a:lvl5pPr>
            <a:lvl6pPr lvl="5" algn="r">
              <a:spcBef>
                <a:spcPts val="0"/>
              </a:spcBef>
              <a:spcAft>
                <a:spcPts val="0"/>
              </a:spcAft>
              <a:buClr>
                <a:srgbClr val="BFDFE0"/>
              </a:buClr>
              <a:buSzPts val="6000"/>
              <a:buNone/>
              <a:defRPr sz="6000">
                <a:solidFill>
                  <a:srgbClr val="BFDFE0"/>
                </a:solidFill>
              </a:defRPr>
            </a:lvl6pPr>
            <a:lvl7pPr lvl="6" algn="r">
              <a:spcBef>
                <a:spcPts val="0"/>
              </a:spcBef>
              <a:spcAft>
                <a:spcPts val="0"/>
              </a:spcAft>
              <a:buClr>
                <a:srgbClr val="BFDFE0"/>
              </a:buClr>
              <a:buSzPts val="6000"/>
              <a:buNone/>
              <a:defRPr sz="6000">
                <a:solidFill>
                  <a:srgbClr val="BFDFE0"/>
                </a:solidFill>
              </a:defRPr>
            </a:lvl7pPr>
            <a:lvl8pPr lvl="7" algn="r">
              <a:spcBef>
                <a:spcPts val="0"/>
              </a:spcBef>
              <a:spcAft>
                <a:spcPts val="0"/>
              </a:spcAft>
              <a:buClr>
                <a:srgbClr val="BFDFE0"/>
              </a:buClr>
              <a:buSzPts val="6000"/>
              <a:buNone/>
              <a:defRPr sz="6000">
                <a:solidFill>
                  <a:srgbClr val="BFDFE0"/>
                </a:solidFill>
              </a:defRPr>
            </a:lvl8pPr>
            <a:lvl9pPr lvl="8" algn="r">
              <a:spcBef>
                <a:spcPts val="0"/>
              </a:spcBef>
              <a:spcAft>
                <a:spcPts val="0"/>
              </a:spcAft>
              <a:buClr>
                <a:srgbClr val="BFDFE0"/>
              </a:buClr>
              <a:buSzPts val="6000"/>
              <a:buNone/>
              <a:defRPr sz="6000">
                <a:solidFill>
                  <a:srgbClr val="BFDFE0"/>
                </a:solidFill>
              </a:defRPr>
            </a:lvl9pPr>
          </a:lstStyle>
          <a:p>
            <a:endParaRPr/>
          </a:p>
        </p:txBody>
      </p:sp>
      <p:sp>
        <p:nvSpPr>
          <p:cNvPr id="1705" name="Google Shape;1705;p25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1706"/>
        <p:cNvGrpSpPr/>
        <p:nvPr/>
      </p:nvGrpSpPr>
      <p:grpSpPr>
        <a:xfrm>
          <a:off x="0" y="0"/>
          <a:ext cx="0" cy="0"/>
          <a:chOff x="0" y="0"/>
          <a:chExt cx="0" cy="0"/>
        </a:xfrm>
      </p:grpSpPr>
      <p:pic>
        <p:nvPicPr>
          <p:cNvPr id="1707" name="Google Shape;1707;p258" title="map_blue.png"/>
          <p:cNvPicPr preferRelativeResize="0"/>
          <p:nvPr/>
        </p:nvPicPr>
        <p:blipFill>
          <a:blip r:embed="rId2">
            <a:alphaModFix/>
          </a:blip>
          <a:stretch>
            <a:fillRect/>
          </a:stretch>
        </p:blipFill>
        <p:spPr>
          <a:xfrm>
            <a:off x="2628212" y="1228800"/>
            <a:ext cx="6360489" cy="3130551"/>
          </a:xfrm>
          <a:prstGeom prst="rect">
            <a:avLst/>
          </a:prstGeom>
          <a:noFill/>
          <a:ln>
            <a:noFill/>
          </a:ln>
        </p:spPr>
      </p:pic>
      <p:sp>
        <p:nvSpPr>
          <p:cNvPr id="1708" name="Google Shape;1708;p258"/>
          <p:cNvSpPr txBox="1">
            <a:spLocks noGrp="1"/>
          </p:cNvSpPr>
          <p:nvPr>
            <p:ph type="title"/>
          </p:nvPr>
        </p:nvSpPr>
        <p:spPr>
          <a:xfrm>
            <a:off x="457192" y="1186300"/>
            <a:ext cx="3429000" cy="1805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90"/>
              </a:spcBef>
              <a:spcAft>
                <a:spcPts val="0"/>
              </a:spcAft>
              <a:buClr>
                <a:srgbClr val="BFDFE0"/>
              </a:buClr>
              <a:buSzPts val="3600"/>
              <a:buNone/>
              <a:defRPr sz="3600">
                <a:solidFill>
                  <a:srgbClr val="BFDFE0"/>
                </a:solidFill>
              </a:defRPr>
            </a:lvl2pPr>
            <a:lvl3pPr lvl="2" algn="r">
              <a:spcBef>
                <a:spcPts val="0"/>
              </a:spcBef>
              <a:spcAft>
                <a:spcPts val="0"/>
              </a:spcAft>
              <a:buClr>
                <a:srgbClr val="BFDFE0"/>
              </a:buClr>
              <a:buSzPts val="3600"/>
              <a:buNone/>
              <a:defRPr sz="3600">
                <a:solidFill>
                  <a:srgbClr val="BFDFE0"/>
                </a:solidFill>
              </a:defRPr>
            </a:lvl3pPr>
            <a:lvl4pPr lvl="3" algn="r">
              <a:spcBef>
                <a:spcPts val="0"/>
              </a:spcBef>
              <a:spcAft>
                <a:spcPts val="0"/>
              </a:spcAft>
              <a:buClr>
                <a:srgbClr val="BFDFE0"/>
              </a:buClr>
              <a:buSzPts val="3600"/>
              <a:buNone/>
              <a:defRPr sz="3600">
                <a:solidFill>
                  <a:srgbClr val="BFDFE0"/>
                </a:solidFill>
              </a:defRPr>
            </a:lvl4pPr>
            <a:lvl5pPr lvl="4" algn="r">
              <a:spcBef>
                <a:spcPts val="0"/>
              </a:spcBef>
              <a:spcAft>
                <a:spcPts val="0"/>
              </a:spcAft>
              <a:buClr>
                <a:srgbClr val="BFDFE0"/>
              </a:buClr>
              <a:buSzPts val="3600"/>
              <a:buNone/>
              <a:defRPr sz="3600">
                <a:solidFill>
                  <a:srgbClr val="BFDFE0"/>
                </a:solidFill>
              </a:defRPr>
            </a:lvl5pPr>
            <a:lvl6pPr lvl="5" algn="r">
              <a:spcBef>
                <a:spcPts val="0"/>
              </a:spcBef>
              <a:spcAft>
                <a:spcPts val="0"/>
              </a:spcAft>
              <a:buClr>
                <a:srgbClr val="BFDFE0"/>
              </a:buClr>
              <a:buSzPts val="3600"/>
              <a:buNone/>
              <a:defRPr sz="3600">
                <a:solidFill>
                  <a:srgbClr val="BFDFE0"/>
                </a:solidFill>
              </a:defRPr>
            </a:lvl6pPr>
            <a:lvl7pPr lvl="6" algn="r">
              <a:spcBef>
                <a:spcPts val="0"/>
              </a:spcBef>
              <a:spcAft>
                <a:spcPts val="0"/>
              </a:spcAft>
              <a:buClr>
                <a:srgbClr val="BFDFE0"/>
              </a:buClr>
              <a:buSzPts val="3600"/>
              <a:buNone/>
              <a:defRPr sz="3600">
                <a:solidFill>
                  <a:srgbClr val="BFDFE0"/>
                </a:solidFill>
              </a:defRPr>
            </a:lvl7pPr>
            <a:lvl8pPr lvl="7" algn="r">
              <a:spcBef>
                <a:spcPts val="0"/>
              </a:spcBef>
              <a:spcAft>
                <a:spcPts val="0"/>
              </a:spcAft>
              <a:buClr>
                <a:srgbClr val="BFDFE0"/>
              </a:buClr>
              <a:buSzPts val="3600"/>
              <a:buNone/>
              <a:defRPr sz="3600">
                <a:solidFill>
                  <a:srgbClr val="BFDFE0"/>
                </a:solidFill>
              </a:defRPr>
            </a:lvl8pPr>
            <a:lvl9pPr lvl="8" algn="r">
              <a:spcBef>
                <a:spcPts val="0"/>
              </a:spcBef>
              <a:spcAft>
                <a:spcPts val="0"/>
              </a:spcAft>
              <a:buClr>
                <a:srgbClr val="BFDFE0"/>
              </a:buClr>
              <a:buSzPts val="3600"/>
              <a:buNone/>
              <a:defRPr sz="3600">
                <a:solidFill>
                  <a:srgbClr val="BFDFE0"/>
                </a:solidFill>
              </a:defRPr>
            </a:lvl9pPr>
          </a:lstStyle>
          <a:p>
            <a:endParaRPr/>
          </a:p>
        </p:txBody>
      </p:sp>
      <p:sp>
        <p:nvSpPr>
          <p:cNvPr id="1709" name="Google Shape;1709;p25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710" name="Google Shape;1710;p258"/>
          <p:cNvSpPr txBox="1">
            <a:spLocks noGrp="1"/>
          </p:cNvSpPr>
          <p:nvPr>
            <p:ph type="subTitle" idx="2"/>
          </p:nvPr>
        </p:nvSpPr>
        <p:spPr>
          <a:xfrm>
            <a:off x="457075" y="3483800"/>
            <a:ext cx="3429000" cy="956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1711"/>
        <p:cNvGrpSpPr/>
        <p:nvPr/>
      </p:nvGrpSpPr>
      <p:grpSpPr>
        <a:xfrm>
          <a:off x="0" y="0"/>
          <a:ext cx="0" cy="0"/>
          <a:chOff x="0" y="0"/>
          <a:chExt cx="0" cy="0"/>
        </a:xfrm>
      </p:grpSpPr>
      <p:sp>
        <p:nvSpPr>
          <p:cNvPr id="1712" name="Google Shape;1712;p259"/>
          <p:cNvSpPr txBox="1">
            <a:spLocks noGrp="1"/>
          </p:cNvSpPr>
          <p:nvPr>
            <p:ph type="title"/>
          </p:nvPr>
        </p:nvSpPr>
        <p:spPr>
          <a:xfrm>
            <a:off x="457200" y="3246120"/>
            <a:ext cx="3657600" cy="9057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9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713" name="Google Shape;1713;p259"/>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14" name="Google Shape;1714;p259"/>
          <p:cNvSpPr txBox="1">
            <a:spLocks noGrp="1"/>
          </p:cNvSpPr>
          <p:nvPr>
            <p:ph type="title" idx="2"/>
          </p:nvPr>
        </p:nvSpPr>
        <p:spPr>
          <a:xfrm>
            <a:off x="5434250" y="1777307"/>
            <a:ext cx="2902500" cy="16086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spcBef>
                <a:spcPts val="9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1715" name="Google Shape;1715;p25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1716"/>
        <p:cNvGrpSpPr/>
        <p:nvPr/>
      </p:nvGrpSpPr>
      <p:grpSpPr>
        <a:xfrm>
          <a:off x="0" y="0"/>
          <a:ext cx="0" cy="0"/>
          <a:chOff x="0" y="0"/>
          <a:chExt cx="0" cy="0"/>
        </a:xfrm>
      </p:grpSpPr>
      <p:grpSp>
        <p:nvGrpSpPr>
          <p:cNvPr id="1717" name="Google Shape;1717;p260"/>
          <p:cNvGrpSpPr/>
          <p:nvPr/>
        </p:nvGrpSpPr>
        <p:grpSpPr>
          <a:xfrm>
            <a:off x="0" y="1371600"/>
            <a:ext cx="9151500" cy="2971927"/>
            <a:chOff x="0" y="1283300"/>
            <a:chExt cx="9151500" cy="3207000"/>
          </a:xfrm>
        </p:grpSpPr>
        <p:sp>
          <p:nvSpPr>
            <p:cNvPr id="1718" name="Google Shape;1718;p260"/>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1719" name="Google Shape;1719;p260"/>
            <p:cNvCxnSpPr/>
            <p:nvPr/>
          </p:nvCxnSpPr>
          <p:spPr>
            <a:xfrm>
              <a:off x="3143938" y="165155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1720" name="Google Shape;1720;p260"/>
            <p:cNvCxnSpPr/>
            <p:nvPr/>
          </p:nvCxnSpPr>
          <p:spPr>
            <a:xfrm>
              <a:off x="5942363" y="1651550"/>
              <a:ext cx="0" cy="2470500"/>
            </a:xfrm>
            <a:prstGeom prst="straightConnector1">
              <a:avLst/>
            </a:prstGeom>
            <a:noFill/>
            <a:ln w="19050" cap="flat" cmpd="sng">
              <a:solidFill>
                <a:srgbClr val="BFDFE0"/>
              </a:solidFill>
              <a:prstDash val="solid"/>
              <a:round/>
              <a:headEnd type="none" w="med" len="med"/>
              <a:tailEnd type="none" w="med" len="med"/>
            </a:ln>
          </p:spPr>
        </p:cxnSp>
      </p:grpSp>
      <p:sp>
        <p:nvSpPr>
          <p:cNvPr id="1721" name="Google Shape;1721;p260"/>
          <p:cNvSpPr txBox="1">
            <a:spLocks noGrp="1"/>
          </p:cNvSpPr>
          <p:nvPr>
            <p:ph type="title"/>
          </p:nvPr>
        </p:nvSpPr>
        <p:spPr>
          <a:xfrm>
            <a:off x="457200" y="685800"/>
            <a:ext cx="7772400" cy="5910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3600"/>
              <a:buNone/>
              <a:defRPr>
                <a:solidFill>
                  <a:srgbClr val="BFDFE0"/>
                </a:solidFill>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22" name="Google Shape;1722;p26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1723" name="Google Shape;1723;p260"/>
          <p:cNvSpPr txBox="1">
            <a:spLocks noGrp="1"/>
          </p:cNvSpPr>
          <p:nvPr>
            <p:ph type="title" idx="2"/>
          </p:nvPr>
        </p:nvSpPr>
        <p:spPr>
          <a:xfrm>
            <a:off x="475213"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90"/>
              </a:spcBef>
              <a:spcAft>
                <a:spcPts val="90"/>
              </a:spcAft>
              <a:buSzPts val="4500"/>
              <a:buFont typeface="Oswald Medium"/>
              <a:buNone/>
              <a:defRPr sz="4500">
                <a:latin typeface="Oswald Medium"/>
                <a:ea typeface="Oswald Medium"/>
                <a:cs typeface="Oswald Medium"/>
                <a:sym typeface="Oswald Medium"/>
              </a:defRPr>
            </a:lvl9pPr>
          </a:lstStyle>
          <a:p>
            <a:endParaRPr/>
          </a:p>
        </p:txBody>
      </p:sp>
      <p:sp>
        <p:nvSpPr>
          <p:cNvPr id="1724" name="Google Shape;1724;p260"/>
          <p:cNvSpPr txBox="1">
            <a:spLocks noGrp="1"/>
          </p:cNvSpPr>
          <p:nvPr>
            <p:ph type="title" idx="3"/>
          </p:nvPr>
        </p:nvSpPr>
        <p:spPr>
          <a:xfrm>
            <a:off x="3429000"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90"/>
              </a:spcBef>
              <a:spcAft>
                <a:spcPts val="90"/>
              </a:spcAft>
              <a:buSzPts val="4500"/>
              <a:buFont typeface="Oswald Medium"/>
              <a:buNone/>
              <a:defRPr sz="4500">
                <a:latin typeface="Oswald Medium"/>
                <a:ea typeface="Oswald Medium"/>
                <a:cs typeface="Oswald Medium"/>
                <a:sym typeface="Oswald Medium"/>
              </a:defRPr>
            </a:lvl9pPr>
          </a:lstStyle>
          <a:p>
            <a:endParaRPr/>
          </a:p>
        </p:txBody>
      </p:sp>
      <p:sp>
        <p:nvSpPr>
          <p:cNvPr id="1725" name="Google Shape;1725;p260"/>
          <p:cNvSpPr txBox="1">
            <a:spLocks noGrp="1"/>
          </p:cNvSpPr>
          <p:nvPr>
            <p:ph type="title" idx="4"/>
          </p:nvPr>
        </p:nvSpPr>
        <p:spPr>
          <a:xfrm>
            <a:off x="6382788"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90"/>
              </a:spcBef>
              <a:spcAft>
                <a:spcPts val="9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1726" name="Google Shape;1726;p260"/>
          <p:cNvSpPr txBox="1">
            <a:spLocks noGrp="1"/>
          </p:cNvSpPr>
          <p:nvPr>
            <p:ph type="subTitle" idx="5"/>
          </p:nvPr>
        </p:nvSpPr>
        <p:spPr>
          <a:xfrm>
            <a:off x="4752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727" name="Google Shape;1727;p260"/>
          <p:cNvSpPr txBox="1">
            <a:spLocks noGrp="1"/>
          </p:cNvSpPr>
          <p:nvPr>
            <p:ph type="subTitle" idx="6"/>
          </p:nvPr>
        </p:nvSpPr>
        <p:spPr>
          <a:xfrm>
            <a:off x="343307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728" name="Google Shape;1728;p260"/>
          <p:cNvSpPr txBox="1">
            <a:spLocks noGrp="1"/>
          </p:cNvSpPr>
          <p:nvPr>
            <p:ph type="subTitle" idx="7"/>
          </p:nvPr>
        </p:nvSpPr>
        <p:spPr>
          <a:xfrm>
            <a:off x="63909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1729" name="Google Shape;1729;p260"/>
          <p:cNvSpPr txBox="1">
            <a:spLocks noGrp="1"/>
          </p:cNvSpPr>
          <p:nvPr>
            <p:ph type="subTitle" idx="8"/>
          </p:nvPr>
        </p:nvSpPr>
        <p:spPr>
          <a:xfrm>
            <a:off x="4711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730" name="Google Shape;1730;p260"/>
          <p:cNvSpPr txBox="1">
            <a:spLocks noGrp="1"/>
          </p:cNvSpPr>
          <p:nvPr>
            <p:ph type="subTitle" idx="9"/>
          </p:nvPr>
        </p:nvSpPr>
        <p:spPr>
          <a:xfrm>
            <a:off x="342900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731" name="Google Shape;1731;p260"/>
          <p:cNvSpPr txBox="1">
            <a:spLocks noGrp="1"/>
          </p:cNvSpPr>
          <p:nvPr>
            <p:ph type="subTitle" idx="13"/>
          </p:nvPr>
        </p:nvSpPr>
        <p:spPr>
          <a:xfrm>
            <a:off x="63868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1732"/>
        <p:cNvGrpSpPr/>
        <p:nvPr/>
      </p:nvGrpSpPr>
      <p:grpSpPr>
        <a:xfrm>
          <a:off x="0" y="0"/>
          <a:ext cx="0" cy="0"/>
          <a:chOff x="0" y="0"/>
          <a:chExt cx="0" cy="0"/>
        </a:xfrm>
      </p:grpSpPr>
      <p:sp>
        <p:nvSpPr>
          <p:cNvPr id="1733" name="Google Shape;1733;p261"/>
          <p:cNvSpPr txBox="1">
            <a:spLocks noGrp="1"/>
          </p:cNvSpPr>
          <p:nvPr>
            <p:ph type="title"/>
          </p:nvPr>
        </p:nvSpPr>
        <p:spPr>
          <a:xfrm>
            <a:off x="228600" y="3864775"/>
            <a:ext cx="8686800" cy="10449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9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734" name="Google Shape;1734;p26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1735"/>
        <p:cNvGrpSpPr/>
        <p:nvPr/>
      </p:nvGrpSpPr>
      <p:grpSpPr>
        <a:xfrm>
          <a:off x="0" y="0"/>
          <a:ext cx="0" cy="0"/>
          <a:chOff x="0" y="0"/>
          <a:chExt cx="0" cy="0"/>
        </a:xfrm>
      </p:grpSpPr>
      <p:sp>
        <p:nvSpPr>
          <p:cNvPr id="1736" name="Google Shape;1736;p262"/>
          <p:cNvSpPr>
            <a:spLocks noGrp="1"/>
          </p:cNvSpPr>
          <p:nvPr>
            <p:ph type="pic" idx="2"/>
          </p:nvPr>
        </p:nvSpPr>
        <p:spPr>
          <a:xfrm>
            <a:off x="17550" y="0"/>
            <a:ext cx="9144000" cy="3128100"/>
          </a:xfrm>
          <a:prstGeom prst="rect">
            <a:avLst/>
          </a:prstGeom>
          <a:noFill/>
          <a:ln>
            <a:noFill/>
          </a:ln>
        </p:spPr>
      </p:sp>
      <p:sp>
        <p:nvSpPr>
          <p:cNvPr id="1737" name="Google Shape;1737;p262"/>
          <p:cNvSpPr txBox="1">
            <a:spLocks noGrp="1"/>
          </p:cNvSpPr>
          <p:nvPr>
            <p:ph type="title"/>
          </p:nvPr>
        </p:nvSpPr>
        <p:spPr>
          <a:xfrm>
            <a:off x="427350" y="3415900"/>
            <a:ext cx="4114800" cy="1341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9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1738" name="Google Shape;1738;p262"/>
          <p:cNvSpPr txBox="1">
            <a:spLocks noGrp="1"/>
          </p:cNvSpPr>
          <p:nvPr>
            <p:ph type="title" idx="3"/>
          </p:nvPr>
        </p:nvSpPr>
        <p:spPr>
          <a:xfrm>
            <a:off x="5273850" y="3545659"/>
            <a:ext cx="3657600" cy="1341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spcBef>
                <a:spcPts val="90"/>
              </a:spcBef>
              <a:spcAft>
                <a:spcPts val="0"/>
              </a:spcAft>
              <a:buClr>
                <a:schemeClr val="accent4"/>
              </a:buClr>
              <a:buSzPts val="10000"/>
              <a:buNone/>
              <a:defRPr sz="10000">
                <a:solidFill>
                  <a:schemeClr val="accent4"/>
                </a:solidFill>
              </a:defRPr>
            </a:lvl2pPr>
            <a:lvl3pPr lvl="2">
              <a:spcBef>
                <a:spcPts val="0"/>
              </a:spcBef>
              <a:spcAft>
                <a:spcPts val="0"/>
              </a:spcAft>
              <a:buClr>
                <a:schemeClr val="accent4"/>
              </a:buClr>
              <a:buSzPts val="10000"/>
              <a:buNone/>
              <a:defRPr sz="10000">
                <a:solidFill>
                  <a:schemeClr val="accent4"/>
                </a:solidFill>
              </a:defRPr>
            </a:lvl3pPr>
            <a:lvl4pPr lvl="3">
              <a:spcBef>
                <a:spcPts val="0"/>
              </a:spcBef>
              <a:spcAft>
                <a:spcPts val="0"/>
              </a:spcAft>
              <a:buClr>
                <a:schemeClr val="accent4"/>
              </a:buClr>
              <a:buSzPts val="10000"/>
              <a:buNone/>
              <a:defRPr sz="10000">
                <a:solidFill>
                  <a:schemeClr val="accent4"/>
                </a:solidFill>
              </a:defRPr>
            </a:lvl4pPr>
            <a:lvl5pPr lvl="4">
              <a:spcBef>
                <a:spcPts val="0"/>
              </a:spcBef>
              <a:spcAft>
                <a:spcPts val="0"/>
              </a:spcAft>
              <a:buClr>
                <a:schemeClr val="accent4"/>
              </a:buClr>
              <a:buSzPts val="10000"/>
              <a:buNone/>
              <a:defRPr sz="10000">
                <a:solidFill>
                  <a:schemeClr val="accent4"/>
                </a:solidFill>
              </a:defRPr>
            </a:lvl5pPr>
            <a:lvl6pPr lvl="5">
              <a:spcBef>
                <a:spcPts val="0"/>
              </a:spcBef>
              <a:spcAft>
                <a:spcPts val="0"/>
              </a:spcAft>
              <a:buClr>
                <a:schemeClr val="accent4"/>
              </a:buClr>
              <a:buSzPts val="10000"/>
              <a:buNone/>
              <a:defRPr sz="10000">
                <a:solidFill>
                  <a:schemeClr val="accent4"/>
                </a:solidFill>
              </a:defRPr>
            </a:lvl6pPr>
            <a:lvl7pPr lvl="6">
              <a:spcBef>
                <a:spcPts val="0"/>
              </a:spcBef>
              <a:spcAft>
                <a:spcPts val="0"/>
              </a:spcAft>
              <a:buClr>
                <a:schemeClr val="accent4"/>
              </a:buClr>
              <a:buSzPts val="10000"/>
              <a:buNone/>
              <a:defRPr sz="10000">
                <a:solidFill>
                  <a:schemeClr val="accent4"/>
                </a:solidFill>
              </a:defRPr>
            </a:lvl7pPr>
            <a:lvl8pPr lvl="7">
              <a:spcBef>
                <a:spcPts val="0"/>
              </a:spcBef>
              <a:spcAft>
                <a:spcPts val="0"/>
              </a:spcAft>
              <a:buClr>
                <a:schemeClr val="accent4"/>
              </a:buClr>
              <a:buSzPts val="10000"/>
              <a:buNone/>
              <a:defRPr sz="10000">
                <a:solidFill>
                  <a:schemeClr val="accent4"/>
                </a:solidFill>
              </a:defRPr>
            </a:lvl8pPr>
            <a:lvl9pPr lvl="8">
              <a:spcBef>
                <a:spcPts val="0"/>
              </a:spcBef>
              <a:spcAft>
                <a:spcPts val="0"/>
              </a:spcAft>
              <a:buClr>
                <a:schemeClr val="accent4"/>
              </a:buClr>
              <a:buSzPts val="10000"/>
              <a:buNone/>
              <a:defRPr sz="10000">
                <a:solidFill>
                  <a:schemeClr val="accent4"/>
                </a:solidFill>
              </a:defRPr>
            </a:lvl9pPr>
          </a:lstStyle>
          <a:p>
            <a:endParaRPr/>
          </a:p>
        </p:txBody>
      </p:sp>
      <p:sp>
        <p:nvSpPr>
          <p:cNvPr id="1739" name="Google Shape;1739;p26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1740"/>
        <p:cNvGrpSpPr/>
        <p:nvPr/>
      </p:nvGrpSpPr>
      <p:grpSpPr>
        <a:xfrm>
          <a:off x="0" y="0"/>
          <a:ext cx="0" cy="0"/>
          <a:chOff x="0" y="0"/>
          <a:chExt cx="0" cy="0"/>
        </a:xfrm>
      </p:grpSpPr>
      <p:sp>
        <p:nvSpPr>
          <p:cNvPr id="1741" name="Google Shape;1741;p263"/>
          <p:cNvSpPr>
            <a:spLocks noGrp="1"/>
          </p:cNvSpPr>
          <p:nvPr>
            <p:ph type="pic" idx="2"/>
          </p:nvPr>
        </p:nvSpPr>
        <p:spPr>
          <a:xfrm>
            <a:off x="0" y="0"/>
            <a:ext cx="9144000" cy="5143500"/>
          </a:xfrm>
          <a:prstGeom prst="rect">
            <a:avLst/>
          </a:prstGeom>
          <a:noFill/>
          <a:ln>
            <a:noFill/>
          </a:ln>
        </p:spPr>
      </p:sp>
      <p:sp>
        <p:nvSpPr>
          <p:cNvPr id="1742" name="Google Shape;1742;p263"/>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43" name="Google Shape;1743;p263"/>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744" name="Google Shape;1744;p26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745" name="Google Shape;1745;p263"/>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6" name="Google Shape;1746;p263"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1747"/>
        <p:cNvGrpSpPr/>
        <p:nvPr/>
      </p:nvGrpSpPr>
      <p:grpSpPr>
        <a:xfrm>
          <a:off x="0" y="0"/>
          <a:ext cx="0" cy="0"/>
          <a:chOff x="0" y="0"/>
          <a:chExt cx="0" cy="0"/>
        </a:xfrm>
      </p:grpSpPr>
      <p:sp>
        <p:nvSpPr>
          <p:cNvPr id="1748" name="Google Shape;1748;p264"/>
          <p:cNvSpPr>
            <a:spLocks noGrp="1"/>
          </p:cNvSpPr>
          <p:nvPr>
            <p:ph type="pic" idx="2"/>
          </p:nvPr>
        </p:nvSpPr>
        <p:spPr>
          <a:xfrm>
            <a:off x="0" y="0"/>
            <a:ext cx="9144000" cy="5143500"/>
          </a:xfrm>
          <a:prstGeom prst="rect">
            <a:avLst/>
          </a:prstGeom>
          <a:noFill/>
          <a:ln>
            <a:noFill/>
          </a:ln>
        </p:spPr>
      </p:sp>
      <p:sp>
        <p:nvSpPr>
          <p:cNvPr id="1749" name="Google Shape;1749;p264"/>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50" name="Google Shape;1750;p264"/>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751" name="Google Shape;1751;p26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752" name="Google Shape;1752;p264"/>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53" name="Google Shape;1753;p264"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1754"/>
        <p:cNvGrpSpPr/>
        <p:nvPr/>
      </p:nvGrpSpPr>
      <p:grpSpPr>
        <a:xfrm>
          <a:off x="0" y="0"/>
          <a:ext cx="0" cy="0"/>
          <a:chOff x="0" y="0"/>
          <a:chExt cx="0" cy="0"/>
        </a:xfrm>
      </p:grpSpPr>
      <p:sp>
        <p:nvSpPr>
          <p:cNvPr id="1755" name="Google Shape;1755;p265"/>
          <p:cNvSpPr>
            <a:spLocks noGrp="1"/>
          </p:cNvSpPr>
          <p:nvPr>
            <p:ph type="pic" idx="2"/>
          </p:nvPr>
        </p:nvSpPr>
        <p:spPr>
          <a:xfrm>
            <a:off x="0" y="0"/>
            <a:ext cx="9144000" cy="5143500"/>
          </a:xfrm>
          <a:prstGeom prst="rect">
            <a:avLst/>
          </a:prstGeom>
          <a:noFill/>
          <a:ln>
            <a:noFill/>
          </a:ln>
        </p:spPr>
      </p:sp>
      <p:sp>
        <p:nvSpPr>
          <p:cNvPr id="1756" name="Google Shape;1756;p265"/>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57" name="Google Shape;1757;p265"/>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758" name="Google Shape;1758;p26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759" name="Google Shape;1759;p265"/>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0" name="Google Shape;1760;p265"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1761"/>
        <p:cNvGrpSpPr/>
        <p:nvPr/>
      </p:nvGrpSpPr>
      <p:grpSpPr>
        <a:xfrm>
          <a:off x="0" y="0"/>
          <a:ext cx="0" cy="0"/>
          <a:chOff x="0" y="0"/>
          <a:chExt cx="0" cy="0"/>
        </a:xfrm>
      </p:grpSpPr>
      <p:sp>
        <p:nvSpPr>
          <p:cNvPr id="1762" name="Google Shape;1762;p266"/>
          <p:cNvSpPr>
            <a:spLocks noGrp="1"/>
          </p:cNvSpPr>
          <p:nvPr>
            <p:ph type="pic" idx="2"/>
          </p:nvPr>
        </p:nvSpPr>
        <p:spPr>
          <a:xfrm>
            <a:off x="0" y="0"/>
            <a:ext cx="9144000" cy="5143500"/>
          </a:xfrm>
          <a:prstGeom prst="rect">
            <a:avLst/>
          </a:prstGeom>
          <a:noFill/>
          <a:ln>
            <a:noFill/>
          </a:ln>
        </p:spPr>
      </p:sp>
      <p:sp>
        <p:nvSpPr>
          <p:cNvPr id="1763" name="Google Shape;1763;p266"/>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64" name="Google Shape;1764;p266"/>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1765" name="Google Shape;1765;p26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1766" name="Google Shape;1766;p266"/>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67" name="Google Shape;1767;p266"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116"/>
        <p:cNvGrpSpPr/>
        <p:nvPr/>
      </p:nvGrpSpPr>
      <p:grpSpPr>
        <a:xfrm>
          <a:off x="0" y="0"/>
          <a:ext cx="0" cy="0"/>
          <a:chOff x="0" y="0"/>
          <a:chExt cx="0" cy="0"/>
        </a:xfrm>
      </p:grpSpPr>
      <p:pic>
        <p:nvPicPr>
          <p:cNvPr id="117" name="Google Shape;117;p28"/>
          <p:cNvPicPr preferRelativeResize="0"/>
          <p:nvPr/>
        </p:nvPicPr>
        <p:blipFill rotWithShape="1">
          <a:blip r:embed="rId3">
            <a:alphaModFix/>
          </a:blip>
          <a:srcRect l="28826" t="28826"/>
          <a:stretch/>
        </p:blipFill>
        <p:spPr>
          <a:xfrm>
            <a:off x="0" y="0"/>
            <a:ext cx="9203750" cy="5143500"/>
          </a:xfrm>
          <a:prstGeom prst="rect">
            <a:avLst/>
          </a:prstGeom>
          <a:noFill/>
          <a:ln>
            <a:noFill/>
          </a:ln>
        </p:spPr>
      </p:pic>
      <p:sp>
        <p:nvSpPr>
          <p:cNvPr id="118" name="Google Shape;118;p28"/>
          <p:cNvSpPr txBox="1">
            <a:spLocks noGrp="1"/>
          </p:cNvSpPr>
          <p:nvPr>
            <p:ph type="ctrTitle"/>
          </p:nvPr>
        </p:nvSpPr>
        <p:spPr>
          <a:xfrm>
            <a:off x="272109" y="282477"/>
            <a:ext cx="8565300" cy="42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28"/>
          <p:cNvSpPr txBox="1">
            <a:spLocks noGrp="1"/>
          </p:cNvSpPr>
          <p:nvPr>
            <p:ph type="body" idx="1"/>
          </p:nvPr>
        </p:nvSpPr>
        <p:spPr>
          <a:xfrm>
            <a:off x="272109" y="821043"/>
            <a:ext cx="85653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120" name="Google Shape;120;p28"/>
          <p:cNvPicPr preferRelativeResize="0"/>
          <p:nvPr/>
        </p:nvPicPr>
        <p:blipFill rotWithShape="1">
          <a:blip r:embed="rId4">
            <a:alphaModFix/>
          </a:blip>
          <a:srcRect/>
          <a:stretch/>
        </p:blipFill>
        <p:spPr>
          <a:xfrm>
            <a:off x="7854554" y="4610259"/>
            <a:ext cx="1142999" cy="430847"/>
          </a:xfrm>
          <a:prstGeom prst="rect">
            <a:avLst/>
          </a:prstGeom>
          <a:noFill/>
          <a:ln>
            <a:noFill/>
          </a:ln>
        </p:spPr>
      </p:pic>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1768"/>
        <p:cNvGrpSpPr/>
        <p:nvPr/>
      </p:nvGrpSpPr>
      <p:grpSpPr>
        <a:xfrm>
          <a:off x="0" y="0"/>
          <a:ext cx="0" cy="0"/>
          <a:chOff x="0" y="0"/>
          <a:chExt cx="0" cy="0"/>
        </a:xfrm>
      </p:grpSpPr>
      <p:sp>
        <p:nvSpPr>
          <p:cNvPr id="1769" name="Google Shape;1769;p267"/>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 </a:t>
            </a:r>
            <a:endParaRPr>
              <a:latin typeface="Montserrat"/>
              <a:ea typeface="Montserrat"/>
              <a:cs typeface="Montserrat"/>
              <a:sym typeface="Montserrat"/>
            </a:endParaRPr>
          </a:p>
        </p:txBody>
      </p:sp>
      <p:sp>
        <p:nvSpPr>
          <p:cNvPr id="1770" name="Google Shape;1770;p267"/>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71" name="Google Shape;1771;p267"/>
          <p:cNvSpPr>
            <a:spLocks noGrp="1"/>
          </p:cNvSpPr>
          <p:nvPr>
            <p:ph type="pic" idx="2"/>
          </p:nvPr>
        </p:nvSpPr>
        <p:spPr>
          <a:xfrm>
            <a:off x="5760534" y="1422550"/>
            <a:ext cx="2403900" cy="2403900"/>
          </a:xfrm>
          <a:prstGeom prst="rect">
            <a:avLst/>
          </a:prstGeom>
          <a:noFill/>
          <a:ln>
            <a:noFill/>
          </a:ln>
        </p:spPr>
      </p:sp>
      <p:sp>
        <p:nvSpPr>
          <p:cNvPr id="1772" name="Google Shape;1772;p267"/>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spcBef>
                <a:spcPts val="9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773" name="Google Shape;1773;p267"/>
          <p:cNvSpPr txBox="1">
            <a:spLocks noGrp="1"/>
          </p:cNvSpPr>
          <p:nvPr>
            <p:ph type="subTitle" idx="1"/>
          </p:nvPr>
        </p:nvSpPr>
        <p:spPr>
          <a:xfrm>
            <a:off x="457200" y="2743200"/>
            <a:ext cx="4572000" cy="1456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400"/>
              <a:buNone/>
              <a:defRPr sz="1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1774"/>
        <p:cNvGrpSpPr/>
        <p:nvPr/>
      </p:nvGrpSpPr>
      <p:grpSpPr>
        <a:xfrm>
          <a:off x="0" y="0"/>
          <a:ext cx="0" cy="0"/>
          <a:chOff x="0" y="0"/>
          <a:chExt cx="0" cy="0"/>
        </a:xfrm>
      </p:grpSpPr>
      <p:sp>
        <p:nvSpPr>
          <p:cNvPr id="1775" name="Google Shape;1775;p268"/>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76" name="Google Shape;1776;p268"/>
          <p:cNvSpPr txBox="1">
            <a:spLocks noGrp="1"/>
          </p:cNvSpPr>
          <p:nvPr>
            <p:ph type="title"/>
          </p:nvPr>
        </p:nvSpPr>
        <p:spPr>
          <a:xfrm>
            <a:off x="641588"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777" name="Google Shape;1777;p268"/>
          <p:cNvSpPr txBox="1">
            <a:spLocks noGrp="1"/>
          </p:cNvSpPr>
          <p:nvPr>
            <p:ph type="title" idx="2"/>
          </p:nvPr>
        </p:nvSpPr>
        <p:spPr>
          <a:xfrm>
            <a:off x="33622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778" name="Google Shape;1778;p268"/>
          <p:cNvSpPr txBox="1">
            <a:spLocks noGrp="1"/>
          </p:cNvSpPr>
          <p:nvPr>
            <p:ph type="title" idx="3"/>
          </p:nvPr>
        </p:nvSpPr>
        <p:spPr>
          <a:xfrm>
            <a:off x="61615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1779" name="Google Shape;1779;p268"/>
          <p:cNvSpPr txBox="1">
            <a:spLocks noGrp="1"/>
          </p:cNvSpPr>
          <p:nvPr>
            <p:ph type="subTitle" idx="1"/>
          </p:nvPr>
        </p:nvSpPr>
        <p:spPr>
          <a:xfrm>
            <a:off x="641588"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0" name="Google Shape;1780;p268"/>
          <p:cNvSpPr txBox="1">
            <a:spLocks noGrp="1"/>
          </p:cNvSpPr>
          <p:nvPr>
            <p:ph type="subTitle" idx="4"/>
          </p:nvPr>
        </p:nvSpPr>
        <p:spPr>
          <a:xfrm>
            <a:off x="33622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1" name="Google Shape;1781;p268"/>
          <p:cNvSpPr txBox="1">
            <a:spLocks noGrp="1"/>
          </p:cNvSpPr>
          <p:nvPr>
            <p:ph type="subTitle" idx="5"/>
          </p:nvPr>
        </p:nvSpPr>
        <p:spPr>
          <a:xfrm>
            <a:off x="61615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82" name="Google Shape;1782;p268"/>
          <p:cNvSpPr txBox="1">
            <a:spLocks noGrp="1"/>
          </p:cNvSpPr>
          <p:nvPr>
            <p:ph type="subTitle" idx="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cxnSp>
        <p:nvCxnSpPr>
          <p:cNvPr id="1783" name="Google Shape;1783;p268"/>
          <p:cNvCxnSpPr/>
          <p:nvPr/>
        </p:nvCxnSpPr>
        <p:spPr>
          <a:xfrm>
            <a:off x="3143938" y="164841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1784" name="Google Shape;1784;p268"/>
          <p:cNvCxnSpPr/>
          <p:nvPr/>
        </p:nvCxnSpPr>
        <p:spPr>
          <a:xfrm>
            <a:off x="5942363" y="1648410"/>
            <a:ext cx="0" cy="2470500"/>
          </a:xfrm>
          <a:prstGeom prst="straightConnector1">
            <a:avLst/>
          </a:prstGeom>
          <a:noFill/>
          <a:ln w="19050" cap="flat" cmpd="sng">
            <a:solidFill>
              <a:srgbClr val="BFDFE0"/>
            </a:solidFill>
            <a:prstDash val="solid"/>
            <a:round/>
            <a:headEnd type="none" w="med" len="med"/>
            <a:tailEnd type="none" w="med" len="med"/>
          </a:ln>
        </p:spPr>
      </p:cxn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1785"/>
        <p:cNvGrpSpPr/>
        <p:nvPr/>
      </p:nvGrpSpPr>
      <p:grpSpPr>
        <a:xfrm>
          <a:off x="0" y="0"/>
          <a:ext cx="0" cy="0"/>
          <a:chOff x="0" y="0"/>
          <a:chExt cx="0" cy="0"/>
        </a:xfrm>
      </p:grpSpPr>
      <p:sp>
        <p:nvSpPr>
          <p:cNvPr id="1786" name="Google Shape;1786;p269"/>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1787" name="Google Shape;1787;p269"/>
          <p:cNvSpPr txBox="1">
            <a:spLocks noGrp="1"/>
          </p:cNvSpPr>
          <p:nvPr>
            <p:ph type="title"/>
          </p:nvPr>
        </p:nvSpPr>
        <p:spPr>
          <a:xfrm>
            <a:off x="1039050" y="1752600"/>
            <a:ext cx="7065900" cy="5373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90"/>
              </a:spcBef>
              <a:spcAft>
                <a:spcPts val="0"/>
              </a:spcAft>
              <a:buSzPts val="7000"/>
              <a:buNone/>
              <a:defRPr sz="7000"/>
            </a:lvl2pPr>
            <a:lvl3pPr lvl="2" algn="ctr">
              <a:lnSpc>
                <a:spcPct val="80000"/>
              </a:lnSpc>
              <a:spcBef>
                <a:spcPts val="90"/>
              </a:spcBef>
              <a:spcAft>
                <a:spcPts val="0"/>
              </a:spcAft>
              <a:buSzPts val="7000"/>
              <a:buNone/>
              <a:defRPr sz="7000"/>
            </a:lvl3pPr>
            <a:lvl4pPr lvl="3" algn="ctr">
              <a:lnSpc>
                <a:spcPct val="80000"/>
              </a:lnSpc>
              <a:spcBef>
                <a:spcPts val="90"/>
              </a:spcBef>
              <a:spcAft>
                <a:spcPts val="0"/>
              </a:spcAft>
              <a:buSzPts val="7000"/>
              <a:buNone/>
              <a:defRPr sz="7000"/>
            </a:lvl4pPr>
            <a:lvl5pPr lvl="4" algn="ctr">
              <a:lnSpc>
                <a:spcPct val="80000"/>
              </a:lnSpc>
              <a:spcBef>
                <a:spcPts val="90"/>
              </a:spcBef>
              <a:spcAft>
                <a:spcPts val="0"/>
              </a:spcAft>
              <a:buSzPts val="7000"/>
              <a:buNone/>
              <a:defRPr sz="7000"/>
            </a:lvl5pPr>
            <a:lvl6pPr lvl="5" algn="ctr">
              <a:lnSpc>
                <a:spcPct val="80000"/>
              </a:lnSpc>
              <a:spcBef>
                <a:spcPts val="90"/>
              </a:spcBef>
              <a:spcAft>
                <a:spcPts val="0"/>
              </a:spcAft>
              <a:buSzPts val="7000"/>
              <a:buNone/>
              <a:defRPr sz="7000"/>
            </a:lvl6pPr>
            <a:lvl7pPr lvl="6" algn="ctr">
              <a:lnSpc>
                <a:spcPct val="80000"/>
              </a:lnSpc>
              <a:spcBef>
                <a:spcPts val="90"/>
              </a:spcBef>
              <a:spcAft>
                <a:spcPts val="0"/>
              </a:spcAft>
              <a:buSzPts val="7000"/>
              <a:buNone/>
              <a:defRPr sz="7000"/>
            </a:lvl7pPr>
            <a:lvl8pPr lvl="7" algn="ctr">
              <a:lnSpc>
                <a:spcPct val="80000"/>
              </a:lnSpc>
              <a:spcBef>
                <a:spcPts val="90"/>
              </a:spcBef>
              <a:spcAft>
                <a:spcPts val="0"/>
              </a:spcAft>
              <a:buSzPts val="7000"/>
              <a:buNone/>
              <a:defRPr sz="7000"/>
            </a:lvl8pPr>
            <a:lvl9pPr lvl="8" algn="ctr">
              <a:lnSpc>
                <a:spcPct val="80000"/>
              </a:lnSpc>
              <a:spcBef>
                <a:spcPts val="90"/>
              </a:spcBef>
              <a:spcAft>
                <a:spcPts val="90"/>
              </a:spcAft>
              <a:buSzPts val="7000"/>
              <a:buNone/>
              <a:defRPr sz="7000"/>
            </a:lvl9pPr>
          </a:lstStyle>
          <a:p>
            <a:endParaRPr/>
          </a:p>
        </p:txBody>
      </p:sp>
      <p:sp>
        <p:nvSpPr>
          <p:cNvPr id="1788" name="Google Shape;1788;p269"/>
          <p:cNvSpPr txBox="1">
            <a:spLocks noGrp="1"/>
          </p:cNvSpPr>
          <p:nvPr>
            <p:ph type="subTitle" idx="1"/>
          </p:nvPr>
        </p:nvSpPr>
        <p:spPr>
          <a:xfrm>
            <a:off x="2286000" y="2686050"/>
            <a:ext cx="4572000" cy="2559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89"/>
        <p:cNvGrpSpPr/>
        <p:nvPr/>
      </p:nvGrpSpPr>
      <p:grpSpPr>
        <a:xfrm>
          <a:off x="0" y="0"/>
          <a:ext cx="0" cy="0"/>
          <a:chOff x="0" y="0"/>
          <a:chExt cx="0" cy="0"/>
        </a:xfrm>
      </p:grpSpPr>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1795"/>
        <p:cNvGrpSpPr/>
        <p:nvPr/>
      </p:nvGrpSpPr>
      <p:grpSpPr>
        <a:xfrm>
          <a:off x="0" y="0"/>
          <a:ext cx="0" cy="0"/>
          <a:chOff x="0" y="0"/>
          <a:chExt cx="0" cy="0"/>
        </a:xfrm>
      </p:grpSpPr>
      <p:sp>
        <p:nvSpPr>
          <p:cNvPr id="1796" name="Google Shape;1796;p272"/>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797" name="Google Shape;1797;p272"/>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798" name="Google Shape;1798;p272"/>
          <p:cNvSpPr txBox="1">
            <a:spLocks noGrp="1"/>
          </p:cNvSpPr>
          <p:nvPr>
            <p:ph type="subTitle" idx="1"/>
          </p:nvPr>
        </p:nvSpPr>
        <p:spPr>
          <a:xfrm>
            <a:off x="460174" y="3341325"/>
            <a:ext cx="50151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799" name="Google Shape;1799;p272"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
        <p:nvSpPr>
          <p:cNvPr id="1800" name="Google Shape;1800;p272"/>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801" name="Google Shape;1801;p272"/>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802" name="Google Shape;1802;p272"/>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1803"/>
        <p:cNvGrpSpPr/>
        <p:nvPr/>
      </p:nvGrpSpPr>
      <p:grpSpPr>
        <a:xfrm>
          <a:off x="0" y="0"/>
          <a:ext cx="0" cy="0"/>
          <a:chOff x="0" y="0"/>
          <a:chExt cx="0" cy="0"/>
        </a:xfrm>
      </p:grpSpPr>
      <p:sp>
        <p:nvSpPr>
          <p:cNvPr id="1804" name="Google Shape;1804;p273"/>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1805" name="Google Shape;1805;p273"/>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806" name="Google Shape;1806;p273"/>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807" name="Google Shape;1807;p273"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1808"/>
        <p:cNvGrpSpPr/>
        <p:nvPr/>
      </p:nvGrpSpPr>
      <p:grpSpPr>
        <a:xfrm>
          <a:off x="0" y="0"/>
          <a:ext cx="0" cy="0"/>
          <a:chOff x="0" y="0"/>
          <a:chExt cx="0" cy="0"/>
        </a:xfrm>
      </p:grpSpPr>
      <p:sp>
        <p:nvSpPr>
          <p:cNvPr id="1809" name="Google Shape;1809;p274"/>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graphicFrame>
        <p:nvGraphicFramePr>
          <p:cNvPr id="1810" name="Google Shape;1810;p274"/>
          <p:cNvGraphicFramePr/>
          <p:nvPr/>
        </p:nvGraphicFramePr>
        <p:xfrm>
          <a:off x="3573550" y="914400"/>
          <a:ext cx="3000000" cy="3000000"/>
        </p:xfrm>
        <a:graphic>
          <a:graphicData uri="http://schemas.openxmlformats.org/drawingml/2006/table">
            <a:tbl>
              <a:tblPr>
                <a:noFill/>
                <a:tableStyleId>{05732CC9-0EB1-49B7-94E1-6B7B6E8F5245}</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11" name="Google Shape;1811;p274"/>
          <p:cNvSpPr txBox="1">
            <a:spLocks noGrp="1"/>
          </p:cNvSpPr>
          <p:nvPr>
            <p:ph type="title"/>
          </p:nvPr>
        </p:nvSpPr>
        <p:spPr>
          <a:xfrm>
            <a:off x="0" y="1051560"/>
            <a:ext cx="2967600" cy="516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1812"/>
        <p:cNvGrpSpPr/>
        <p:nvPr/>
      </p:nvGrpSpPr>
      <p:grpSpPr>
        <a:xfrm>
          <a:off x="0" y="0"/>
          <a:ext cx="0" cy="0"/>
          <a:chOff x="0" y="0"/>
          <a:chExt cx="0" cy="0"/>
        </a:xfrm>
      </p:grpSpPr>
      <p:sp>
        <p:nvSpPr>
          <p:cNvPr id="1813" name="Google Shape;1813;p275"/>
          <p:cNvSpPr txBox="1">
            <a:spLocks noGrp="1"/>
          </p:cNvSpPr>
          <p:nvPr>
            <p:ph type="title"/>
          </p:nvPr>
        </p:nvSpPr>
        <p:spPr>
          <a:xfrm>
            <a:off x="457200" y="2583450"/>
            <a:ext cx="8229600" cy="25602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spcBef>
                <a:spcPts val="10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814" name="Google Shape;1814;p275"/>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1815"/>
        <p:cNvGrpSpPr/>
        <p:nvPr/>
      </p:nvGrpSpPr>
      <p:grpSpPr>
        <a:xfrm>
          <a:off x="0" y="0"/>
          <a:ext cx="0" cy="0"/>
          <a:chOff x="0" y="0"/>
          <a:chExt cx="0" cy="0"/>
        </a:xfrm>
      </p:grpSpPr>
      <p:sp>
        <p:nvSpPr>
          <p:cNvPr id="1816" name="Google Shape;1816;p276"/>
          <p:cNvSpPr txBox="1">
            <a:spLocks noGrp="1"/>
          </p:cNvSpPr>
          <p:nvPr>
            <p:ph type="title"/>
          </p:nvPr>
        </p:nvSpPr>
        <p:spPr>
          <a:xfrm>
            <a:off x="457200" y="685800"/>
            <a:ext cx="77724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817" name="Google Shape;1817;p27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8" name="Google Shape;1818;p276"/>
          <p:cNvSpPr>
            <a:spLocks noGrp="1"/>
          </p:cNvSpPr>
          <p:nvPr>
            <p:ph type="pic" idx="2"/>
          </p:nvPr>
        </p:nvSpPr>
        <p:spPr>
          <a:xfrm>
            <a:off x="457200" y="1371600"/>
            <a:ext cx="5257800" cy="3200400"/>
          </a:xfrm>
          <a:prstGeom prst="rect">
            <a:avLst/>
          </a:prstGeom>
          <a:noFill/>
          <a:ln>
            <a:noFill/>
          </a:ln>
        </p:spPr>
      </p:sp>
      <p:sp>
        <p:nvSpPr>
          <p:cNvPr id="1819" name="Google Shape;1819;p276"/>
          <p:cNvSpPr txBox="1">
            <a:spLocks noGrp="1"/>
          </p:cNvSpPr>
          <p:nvPr>
            <p:ph type="title" idx="3"/>
          </p:nvPr>
        </p:nvSpPr>
        <p:spPr>
          <a:xfrm>
            <a:off x="6172200" y="137160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820" name="Google Shape;1820;p276"/>
          <p:cNvSpPr txBox="1">
            <a:spLocks noGrp="1"/>
          </p:cNvSpPr>
          <p:nvPr>
            <p:ph type="subTitle" idx="4"/>
          </p:nvPr>
        </p:nvSpPr>
        <p:spPr>
          <a:xfrm>
            <a:off x="6172200" y="175691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21" name="Google Shape;1821;p276"/>
          <p:cNvSpPr txBox="1">
            <a:spLocks noGrp="1"/>
          </p:cNvSpPr>
          <p:nvPr>
            <p:ph type="subTitle" idx="5"/>
          </p:nvPr>
        </p:nvSpPr>
        <p:spPr>
          <a:xfrm>
            <a:off x="6172200" y="207302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2" name="Google Shape;1822;p276"/>
          <p:cNvSpPr txBox="1">
            <a:spLocks noGrp="1"/>
          </p:cNvSpPr>
          <p:nvPr>
            <p:ph type="title" idx="6"/>
          </p:nvPr>
        </p:nvSpPr>
        <p:spPr>
          <a:xfrm>
            <a:off x="6172200" y="286705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823" name="Google Shape;1823;p276"/>
          <p:cNvSpPr txBox="1">
            <a:spLocks noGrp="1"/>
          </p:cNvSpPr>
          <p:nvPr>
            <p:ph type="subTitle" idx="7"/>
          </p:nvPr>
        </p:nvSpPr>
        <p:spPr>
          <a:xfrm>
            <a:off x="6172200" y="325236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24" name="Google Shape;1824;p276"/>
          <p:cNvSpPr txBox="1">
            <a:spLocks noGrp="1"/>
          </p:cNvSpPr>
          <p:nvPr>
            <p:ph type="subTitle" idx="8"/>
          </p:nvPr>
        </p:nvSpPr>
        <p:spPr>
          <a:xfrm>
            <a:off x="6172200" y="356847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1825"/>
        <p:cNvGrpSpPr/>
        <p:nvPr/>
      </p:nvGrpSpPr>
      <p:grpSpPr>
        <a:xfrm>
          <a:off x="0" y="0"/>
          <a:ext cx="0" cy="0"/>
          <a:chOff x="0" y="0"/>
          <a:chExt cx="0" cy="0"/>
        </a:xfrm>
      </p:grpSpPr>
      <p:sp>
        <p:nvSpPr>
          <p:cNvPr id="1826" name="Google Shape;1826;p277"/>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lnSpc>
                <a:spcPct val="90000"/>
              </a:lnSpc>
              <a:spcBef>
                <a:spcPts val="100"/>
              </a:spcBef>
              <a:spcAft>
                <a:spcPts val="0"/>
              </a:spcAft>
              <a:buSzPts val="2800"/>
              <a:buNone/>
              <a:defRPr/>
            </a:lvl2pPr>
            <a:lvl3pPr lvl="2">
              <a:lnSpc>
                <a:spcPct val="90000"/>
              </a:lnSpc>
              <a:spcBef>
                <a:spcPts val="100"/>
              </a:spcBef>
              <a:spcAft>
                <a:spcPts val="0"/>
              </a:spcAft>
              <a:buSzPts val="2800"/>
              <a:buNone/>
              <a:defRPr/>
            </a:lvl3pPr>
            <a:lvl4pPr lvl="3">
              <a:lnSpc>
                <a:spcPct val="90000"/>
              </a:lnSpc>
              <a:spcBef>
                <a:spcPts val="100"/>
              </a:spcBef>
              <a:spcAft>
                <a:spcPts val="0"/>
              </a:spcAft>
              <a:buSzPts val="2800"/>
              <a:buNone/>
              <a:defRPr/>
            </a:lvl4pPr>
            <a:lvl5pPr lvl="4">
              <a:lnSpc>
                <a:spcPct val="90000"/>
              </a:lnSpc>
              <a:spcBef>
                <a:spcPts val="100"/>
              </a:spcBef>
              <a:spcAft>
                <a:spcPts val="0"/>
              </a:spcAft>
              <a:buSzPts val="2800"/>
              <a:buNone/>
              <a:defRPr/>
            </a:lvl5pPr>
            <a:lvl6pPr lvl="5">
              <a:lnSpc>
                <a:spcPct val="90000"/>
              </a:lnSpc>
              <a:spcBef>
                <a:spcPts val="100"/>
              </a:spcBef>
              <a:spcAft>
                <a:spcPts val="0"/>
              </a:spcAft>
              <a:buSzPts val="2800"/>
              <a:buNone/>
              <a:defRPr/>
            </a:lvl6pPr>
            <a:lvl7pPr lvl="6">
              <a:lnSpc>
                <a:spcPct val="90000"/>
              </a:lnSpc>
              <a:spcBef>
                <a:spcPts val="100"/>
              </a:spcBef>
              <a:spcAft>
                <a:spcPts val="0"/>
              </a:spcAft>
              <a:buSzPts val="2800"/>
              <a:buNone/>
              <a:defRPr/>
            </a:lvl7pPr>
            <a:lvl8pPr lvl="7">
              <a:lnSpc>
                <a:spcPct val="90000"/>
              </a:lnSpc>
              <a:spcBef>
                <a:spcPts val="100"/>
              </a:spcBef>
              <a:spcAft>
                <a:spcPts val="0"/>
              </a:spcAft>
              <a:buSzPts val="2800"/>
              <a:buNone/>
              <a:defRPr/>
            </a:lvl8pPr>
            <a:lvl9pPr lvl="8">
              <a:lnSpc>
                <a:spcPct val="90000"/>
              </a:lnSpc>
              <a:spcBef>
                <a:spcPts val="100"/>
              </a:spcBef>
              <a:spcAft>
                <a:spcPts val="100"/>
              </a:spcAft>
              <a:buSzPts val="2800"/>
              <a:buNone/>
              <a:defRPr/>
            </a:lvl9pPr>
          </a:lstStyle>
          <a:p>
            <a:endParaRPr/>
          </a:p>
        </p:txBody>
      </p:sp>
      <p:sp>
        <p:nvSpPr>
          <p:cNvPr id="1827" name="Google Shape;1827;p27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8" name="Google Shape;1828;p277"/>
          <p:cNvSpPr txBox="1">
            <a:spLocks noGrp="1"/>
          </p:cNvSpPr>
          <p:nvPr>
            <p:ph type="body" idx="2"/>
          </p:nvPr>
        </p:nvSpPr>
        <p:spPr>
          <a:xfrm>
            <a:off x="457200" y="1371600"/>
            <a:ext cx="8229600" cy="32004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126"/>
        <p:cNvGrpSpPr/>
        <p:nvPr/>
      </p:nvGrpSpPr>
      <p:grpSpPr>
        <a:xfrm>
          <a:off x="0" y="0"/>
          <a:ext cx="0" cy="0"/>
          <a:chOff x="0" y="0"/>
          <a:chExt cx="0" cy="0"/>
        </a:xfrm>
      </p:grpSpPr>
      <p:sp>
        <p:nvSpPr>
          <p:cNvPr id="127" name="Google Shape;127;p30"/>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28" name="Google Shape;128;p30"/>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29" name="Google Shape;129;p30"/>
          <p:cNvSpPr txBox="1">
            <a:spLocks noGrp="1"/>
          </p:cNvSpPr>
          <p:nvPr>
            <p:ph type="subTitle" idx="1"/>
          </p:nvPr>
        </p:nvSpPr>
        <p:spPr>
          <a:xfrm>
            <a:off x="460174" y="3341325"/>
            <a:ext cx="50151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30" name="Google Shape;130;p30"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
        <p:nvSpPr>
          <p:cNvPr id="131" name="Google Shape;131;p30"/>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2" name="Google Shape;132;p30"/>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33" name="Google Shape;133;p30"/>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1829"/>
        <p:cNvGrpSpPr/>
        <p:nvPr/>
      </p:nvGrpSpPr>
      <p:grpSpPr>
        <a:xfrm>
          <a:off x="0" y="0"/>
          <a:ext cx="0" cy="0"/>
          <a:chOff x="0" y="0"/>
          <a:chExt cx="0" cy="0"/>
        </a:xfrm>
      </p:grpSpPr>
      <p:sp>
        <p:nvSpPr>
          <p:cNvPr id="1830" name="Google Shape;1830;p278"/>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1" name="Google Shape;1831;p27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2" name="Google Shape;1832;p278"/>
          <p:cNvSpPr txBox="1">
            <a:spLocks noGrp="1"/>
          </p:cNvSpPr>
          <p:nvPr>
            <p:ph type="body" idx="2"/>
          </p:nvPr>
        </p:nvSpPr>
        <p:spPr>
          <a:xfrm>
            <a:off x="457200" y="1371600"/>
            <a:ext cx="5029200" cy="16002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cxnSp>
        <p:nvCxnSpPr>
          <p:cNvPr id="1833" name="Google Shape;1833;p278"/>
          <p:cNvCxnSpPr/>
          <p:nvPr/>
        </p:nvCxnSpPr>
        <p:spPr>
          <a:xfrm>
            <a:off x="3086100" y="3298575"/>
            <a:ext cx="0" cy="1463700"/>
          </a:xfrm>
          <a:prstGeom prst="straightConnector1">
            <a:avLst/>
          </a:prstGeom>
          <a:noFill/>
          <a:ln w="19050" cap="flat" cmpd="sng">
            <a:solidFill>
              <a:srgbClr val="BFDFE0"/>
            </a:solidFill>
            <a:prstDash val="solid"/>
            <a:round/>
            <a:headEnd type="none" w="med" len="med"/>
            <a:tailEnd type="none" w="med" len="med"/>
          </a:ln>
        </p:spPr>
      </p:cxnSp>
      <p:cxnSp>
        <p:nvCxnSpPr>
          <p:cNvPr id="1834" name="Google Shape;1834;p278"/>
          <p:cNvCxnSpPr/>
          <p:nvPr/>
        </p:nvCxnSpPr>
        <p:spPr>
          <a:xfrm>
            <a:off x="6057900" y="3298575"/>
            <a:ext cx="0" cy="1463700"/>
          </a:xfrm>
          <a:prstGeom prst="straightConnector1">
            <a:avLst/>
          </a:prstGeom>
          <a:noFill/>
          <a:ln w="19050" cap="flat" cmpd="sng">
            <a:solidFill>
              <a:srgbClr val="BFDFE0"/>
            </a:solidFill>
            <a:prstDash val="solid"/>
            <a:round/>
            <a:headEnd type="none" w="med" len="med"/>
            <a:tailEnd type="none" w="med" len="med"/>
          </a:ln>
        </p:spPr>
      </p:cxnSp>
      <p:sp>
        <p:nvSpPr>
          <p:cNvPr id="1835" name="Google Shape;1835;p278"/>
          <p:cNvSpPr txBox="1">
            <a:spLocks noGrp="1"/>
          </p:cNvSpPr>
          <p:nvPr>
            <p:ph type="title" idx="3"/>
          </p:nvPr>
        </p:nvSpPr>
        <p:spPr>
          <a:xfrm>
            <a:off x="4572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5500"/>
              <a:buNone/>
              <a:defRPr sz="5500"/>
            </a:lvl2pPr>
            <a:lvl3pPr lvl="2">
              <a:lnSpc>
                <a:spcPct val="80000"/>
              </a:lnSpc>
              <a:spcBef>
                <a:spcPts val="100"/>
              </a:spcBef>
              <a:spcAft>
                <a:spcPts val="0"/>
              </a:spcAft>
              <a:buSzPts val="5500"/>
              <a:buNone/>
              <a:defRPr sz="5500"/>
            </a:lvl3pPr>
            <a:lvl4pPr lvl="3">
              <a:lnSpc>
                <a:spcPct val="80000"/>
              </a:lnSpc>
              <a:spcBef>
                <a:spcPts val="100"/>
              </a:spcBef>
              <a:spcAft>
                <a:spcPts val="0"/>
              </a:spcAft>
              <a:buSzPts val="5500"/>
              <a:buNone/>
              <a:defRPr sz="5500"/>
            </a:lvl4pPr>
            <a:lvl5pPr lvl="4">
              <a:lnSpc>
                <a:spcPct val="80000"/>
              </a:lnSpc>
              <a:spcBef>
                <a:spcPts val="100"/>
              </a:spcBef>
              <a:spcAft>
                <a:spcPts val="0"/>
              </a:spcAft>
              <a:buSzPts val="5500"/>
              <a:buNone/>
              <a:defRPr sz="5500"/>
            </a:lvl5pPr>
            <a:lvl6pPr lvl="5">
              <a:lnSpc>
                <a:spcPct val="80000"/>
              </a:lnSpc>
              <a:spcBef>
                <a:spcPts val="100"/>
              </a:spcBef>
              <a:spcAft>
                <a:spcPts val="0"/>
              </a:spcAft>
              <a:buSzPts val="5500"/>
              <a:buNone/>
              <a:defRPr sz="5500"/>
            </a:lvl6pPr>
            <a:lvl7pPr lvl="6">
              <a:lnSpc>
                <a:spcPct val="80000"/>
              </a:lnSpc>
              <a:spcBef>
                <a:spcPts val="100"/>
              </a:spcBef>
              <a:spcAft>
                <a:spcPts val="0"/>
              </a:spcAft>
              <a:buSzPts val="5500"/>
              <a:buNone/>
              <a:defRPr sz="5500"/>
            </a:lvl7pPr>
            <a:lvl8pPr lvl="7">
              <a:lnSpc>
                <a:spcPct val="80000"/>
              </a:lnSpc>
              <a:spcBef>
                <a:spcPts val="100"/>
              </a:spcBef>
              <a:spcAft>
                <a:spcPts val="0"/>
              </a:spcAft>
              <a:buSzPts val="5500"/>
              <a:buNone/>
              <a:defRPr sz="5500"/>
            </a:lvl8pPr>
            <a:lvl9pPr lvl="8">
              <a:lnSpc>
                <a:spcPct val="80000"/>
              </a:lnSpc>
              <a:spcBef>
                <a:spcPts val="100"/>
              </a:spcBef>
              <a:spcAft>
                <a:spcPts val="100"/>
              </a:spcAft>
              <a:buSzPts val="5500"/>
              <a:buNone/>
              <a:defRPr sz="5500"/>
            </a:lvl9pPr>
          </a:lstStyle>
          <a:p>
            <a:endParaRPr/>
          </a:p>
        </p:txBody>
      </p:sp>
      <p:sp>
        <p:nvSpPr>
          <p:cNvPr id="1836" name="Google Shape;1836;p278"/>
          <p:cNvSpPr txBox="1">
            <a:spLocks noGrp="1"/>
          </p:cNvSpPr>
          <p:nvPr>
            <p:ph type="title" idx="4"/>
          </p:nvPr>
        </p:nvSpPr>
        <p:spPr>
          <a:xfrm>
            <a:off x="34290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2pPr>
            <a:lvl3pPr lvl="2">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3pPr>
            <a:lvl4pPr lvl="3">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4pPr>
            <a:lvl5pPr lvl="4">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5pPr>
            <a:lvl6pPr lvl="5">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6pPr>
            <a:lvl7pPr lvl="6">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7pPr>
            <a:lvl8pPr lvl="7">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8pPr>
            <a:lvl9pPr lvl="8">
              <a:lnSpc>
                <a:spcPct val="80000"/>
              </a:lnSpc>
              <a:spcBef>
                <a:spcPts val="100"/>
              </a:spcBef>
              <a:spcAft>
                <a:spcPts val="100"/>
              </a:spcAft>
              <a:buSzPts val="4000"/>
              <a:buFont typeface="Oswald Medium"/>
              <a:buNone/>
              <a:defRPr sz="4000">
                <a:latin typeface="Oswald Medium"/>
                <a:ea typeface="Oswald Medium"/>
                <a:cs typeface="Oswald Medium"/>
                <a:sym typeface="Oswald Medium"/>
              </a:defRPr>
            </a:lvl9pPr>
          </a:lstStyle>
          <a:p>
            <a:endParaRPr/>
          </a:p>
        </p:txBody>
      </p:sp>
      <p:sp>
        <p:nvSpPr>
          <p:cNvPr id="1837" name="Google Shape;1837;p278"/>
          <p:cNvSpPr txBox="1">
            <a:spLocks noGrp="1"/>
          </p:cNvSpPr>
          <p:nvPr>
            <p:ph type="title" idx="5"/>
          </p:nvPr>
        </p:nvSpPr>
        <p:spPr>
          <a:xfrm>
            <a:off x="64008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1838" name="Google Shape;1838;p278"/>
          <p:cNvSpPr txBox="1">
            <a:spLocks noGrp="1"/>
          </p:cNvSpPr>
          <p:nvPr>
            <p:ph type="subTitle" idx="6"/>
          </p:nvPr>
        </p:nvSpPr>
        <p:spPr>
          <a:xfrm>
            <a:off x="4572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1839" name="Google Shape;1839;p278"/>
          <p:cNvSpPr txBox="1">
            <a:spLocks noGrp="1"/>
          </p:cNvSpPr>
          <p:nvPr>
            <p:ph type="subTitle" idx="7"/>
          </p:nvPr>
        </p:nvSpPr>
        <p:spPr>
          <a:xfrm>
            <a:off x="34290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840" name="Google Shape;1840;p278"/>
          <p:cNvSpPr txBox="1">
            <a:spLocks noGrp="1"/>
          </p:cNvSpPr>
          <p:nvPr>
            <p:ph type="subTitle" idx="8"/>
          </p:nvPr>
        </p:nvSpPr>
        <p:spPr>
          <a:xfrm>
            <a:off x="64008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1841" name="Google Shape;1841;p278"/>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1842"/>
        <p:cNvGrpSpPr/>
        <p:nvPr/>
      </p:nvGrpSpPr>
      <p:grpSpPr>
        <a:xfrm>
          <a:off x="0" y="0"/>
          <a:ext cx="0" cy="0"/>
          <a:chOff x="0" y="0"/>
          <a:chExt cx="0" cy="0"/>
        </a:xfrm>
      </p:grpSpPr>
      <p:sp>
        <p:nvSpPr>
          <p:cNvPr id="1843" name="Google Shape;1843;p279"/>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44" name="Google Shape;1844;p27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5" name="Google Shape;1845;p279"/>
          <p:cNvSpPr>
            <a:spLocks noGrp="1"/>
          </p:cNvSpPr>
          <p:nvPr>
            <p:ph type="pic" idx="2"/>
          </p:nvPr>
        </p:nvSpPr>
        <p:spPr>
          <a:xfrm>
            <a:off x="917500" y="1828800"/>
            <a:ext cx="1143000" cy="1143000"/>
          </a:xfrm>
          <a:prstGeom prst="ellipse">
            <a:avLst/>
          </a:prstGeom>
          <a:noFill/>
          <a:ln>
            <a:noFill/>
          </a:ln>
        </p:spPr>
      </p:sp>
      <p:sp>
        <p:nvSpPr>
          <p:cNvPr id="1846" name="Google Shape;1846;p279"/>
          <p:cNvSpPr txBox="1">
            <a:spLocks noGrp="1"/>
          </p:cNvSpPr>
          <p:nvPr>
            <p:ph type="subTitle" idx="3"/>
          </p:nvPr>
        </p:nvSpPr>
        <p:spPr>
          <a:xfrm>
            <a:off x="574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47" name="Google Shape;1847;p279"/>
          <p:cNvSpPr txBox="1">
            <a:spLocks noGrp="1"/>
          </p:cNvSpPr>
          <p:nvPr>
            <p:ph type="subTitle" idx="4"/>
          </p:nvPr>
        </p:nvSpPr>
        <p:spPr>
          <a:xfrm>
            <a:off x="2629933"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48" name="Google Shape;1848;p279"/>
          <p:cNvSpPr txBox="1">
            <a:spLocks noGrp="1"/>
          </p:cNvSpPr>
          <p:nvPr>
            <p:ph type="subTitle" idx="5"/>
          </p:nvPr>
        </p:nvSpPr>
        <p:spPr>
          <a:xfrm>
            <a:off x="4685267"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49" name="Google Shape;1849;p279"/>
          <p:cNvSpPr txBox="1">
            <a:spLocks noGrp="1"/>
          </p:cNvSpPr>
          <p:nvPr>
            <p:ph type="subTitle" idx="6"/>
          </p:nvPr>
        </p:nvSpPr>
        <p:spPr>
          <a:xfrm>
            <a:off x="6740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50" name="Google Shape;1850;p279"/>
          <p:cNvSpPr>
            <a:spLocks noGrp="1"/>
          </p:cNvSpPr>
          <p:nvPr>
            <p:ph type="pic" idx="7"/>
          </p:nvPr>
        </p:nvSpPr>
        <p:spPr>
          <a:xfrm>
            <a:off x="2972825" y="1828800"/>
            <a:ext cx="1143000" cy="1143000"/>
          </a:xfrm>
          <a:prstGeom prst="ellipse">
            <a:avLst/>
          </a:prstGeom>
          <a:noFill/>
          <a:ln>
            <a:noFill/>
          </a:ln>
        </p:spPr>
      </p:sp>
      <p:sp>
        <p:nvSpPr>
          <p:cNvPr id="1851" name="Google Shape;1851;p279"/>
          <p:cNvSpPr>
            <a:spLocks noGrp="1"/>
          </p:cNvSpPr>
          <p:nvPr>
            <p:ph type="pic" idx="8"/>
          </p:nvPr>
        </p:nvSpPr>
        <p:spPr>
          <a:xfrm>
            <a:off x="5028167" y="1828800"/>
            <a:ext cx="1143000" cy="1143000"/>
          </a:xfrm>
          <a:prstGeom prst="ellipse">
            <a:avLst/>
          </a:prstGeom>
          <a:noFill/>
          <a:ln>
            <a:noFill/>
          </a:ln>
        </p:spPr>
      </p:sp>
      <p:sp>
        <p:nvSpPr>
          <p:cNvPr id="1852" name="Google Shape;1852;p279"/>
          <p:cNvSpPr>
            <a:spLocks noGrp="1"/>
          </p:cNvSpPr>
          <p:nvPr>
            <p:ph type="pic" idx="9"/>
          </p:nvPr>
        </p:nvSpPr>
        <p:spPr>
          <a:xfrm>
            <a:off x="7083500" y="1828800"/>
            <a:ext cx="1143000" cy="1143000"/>
          </a:xfrm>
          <a:prstGeom prst="ellipse">
            <a:avLst/>
          </a:prstGeom>
          <a:noFill/>
          <a:ln>
            <a:noFill/>
          </a:ln>
        </p:spPr>
      </p:sp>
      <p:sp>
        <p:nvSpPr>
          <p:cNvPr id="1853" name="Google Shape;1853;p279"/>
          <p:cNvSpPr txBox="1">
            <a:spLocks noGrp="1"/>
          </p:cNvSpPr>
          <p:nvPr>
            <p:ph type="subTitle" idx="13"/>
          </p:nvPr>
        </p:nvSpPr>
        <p:spPr>
          <a:xfrm>
            <a:off x="574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854" name="Google Shape;1854;p279"/>
          <p:cNvSpPr txBox="1">
            <a:spLocks noGrp="1"/>
          </p:cNvSpPr>
          <p:nvPr>
            <p:ph type="subTitle" idx="14"/>
          </p:nvPr>
        </p:nvSpPr>
        <p:spPr>
          <a:xfrm>
            <a:off x="2629933"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855" name="Google Shape;1855;p279"/>
          <p:cNvSpPr txBox="1">
            <a:spLocks noGrp="1"/>
          </p:cNvSpPr>
          <p:nvPr>
            <p:ph type="subTitle" idx="15"/>
          </p:nvPr>
        </p:nvSpPr>
        <p:spPr>
          <a:xfrm>
            <a:off x="4685267"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856" name="Google Shape;1856;p279"/>
          <p:cNvSpPr txBox="1">
            <a:spLocks noGrp="1"/>
          </p:cNvSpPr>
          <p:nvPr>
            <p:ph type="subTitle" idx="16"/>
          </p:nvPr>
        </p:nvSpPr>
        <p:spPr>
          <a:xfrm>
            <a:off x="6740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1857"/>
        <p:cNvGrpSpPr/>
        <p:nvPr/>
      </p:nvGrpSpPr>
      <p:grpSpPr>
        <a:xfrm>
          <a:off x="0" y="0"/>
          <a:ext cx="0" cy="0"/>
          <a:chOff x="0" y="0"/>
          <a:chExt cx="0" cy="0"/>
        </a:xfrm>
      </p:grpSpPr>
      <p:sp>
        <p:nvSpPr>
          <p:cNvPr id="1858" name="Google Shape;1858;p280"/>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59" name="Google Shape;1859;p28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0" name="Google Shape;1860;p280"/>
          <p:cNvSpPr txBox="1">
            <a:spLocks noGrp="1"/>
          </p:cNvSpPr>
          <p:nvPr>
            <p:ph type="subTitle" idx="2"/>
          </p:nvPr>
        </p:nvSpPr>
        <p:spPr>
          <a:xfrm>
            <a:off x="8047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61" name="Google Shape;1861;p280"/>
          <p:cNvSpPr txBox="1">
            <a:spLocks noGrp="1"/>
          </p:cNvSpPr>
          <p:nvPr>
            <p:ph type="subTitle" idx="3"/>
          </p:nvPr>
        </p:nvSpPr>
        <p:spPr>
          <a:xfrm>
            <a:off x="8047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862" name="Google Shape;1862;p280"/>
          <p:cNvSpPr>
            <a:spLocks noGrp="1"/>
          </p:cNvSpPr>
          <p:nvPr>
            <p:ph type="pic" idx="4"/>
          </p:nvPr>
        </p:nvSpPr>
        <p:spPr>
          <a:xfrm>
            <a:off x="804700" y="1554480"/>
            <a:ext cx="1371600" cy="1371600"/>
          </a:xfrm>
          <a:prstGeom prst="rect">
            <a:avLst/>
          </a:prstGeom>
          <a:noFill/>
          <a:ln>
            <a:noFill/>
          </a:ln>
        </p:spPr>
      </p:sp>
      <p:sp>
        <p:nvSpPr>
          <p:cNvPr id="1863" name="Google Shape;1863;p280"/>
          <p:cNvSpPr>
            <a:spLocks noGrp="1"/>
          </p:cNvSpPr>
          <p:nvPr>
            <p:ph type="pic" idx="5"/>
          </p:nvPr>
        </p:nvSpPr>
        <p:spPr>
          <a:xfrm>
            <a:off x="2307350" y="1554480"/>
            <a:ext cx="1371600" cy="1371600"/>
          </a:xfrm>
          <a:prstGeom prst="rect">
            <a:avLst/>
          </a:prstGeom>
          <a:noFill/>
          <a:ln>
            <a:noFill/>
          </a:ln>
        </p:spPr>
      </p:sp>
      <p:sp>
        <p:nvSpPr>
          <p:cNvPr id="1864" name="Google Shape;1864;p280"/>
          <p:cNvSpPr>
            <a:spLocks noGrp="1"/>
          </p:cNvSpPr>
          <p:nvPr>
            <p:ph type="pic" idx="6"/>
          </p:nvPr>
        </p:nvSpPr>
        <p:spPr>
          <a:xfrm>
            <a:off x="3810000" y="1554480"/>
            <a:ext cx="1371600" cy="1371600"/>
          </a:xfrm>
          <a:prstGeom prst="rect">
            <a:avLst/>
          </a:prstGeom>
          <a:noFill/>
          <a:ln>
            <a:noFill/>
          </a:ln>
        </p:spPr>
      </p:sp>
      <p:sp>
        <p:nvSpPr>
          <p:cNvPr id="1865" name="Google Shape;1865;p280"/>
          <p:cNvSpPr>
            <a:spLocks noGrp="1"/>
          </p:cNvSpPr>
          <p:nvPr>
            <p:ph type="pic" idx="7"/>
          </p:nvPr>
        </p:nvSpPr>
        <p:spPr>
          <a:xfrm>
            <a:off x="5312650" y="1554480"/>
            <a:ext cx="1371600" cy="1371600"/>
          </a:xfrm>
          <a:prstGeom prst="rect">
            <a:avLst/>
          </a:prstGeom>
          <a:noFill/>
          <a:ln>
            <a:noFill/>
          </a:ln>
        </p:spPr>
      </p:sp>
      <p:sp>
        <p:nvSpPr>
          <p:cNvPr id="1866" name="Google Shape;1866;p280"/>
          <p:cNvSpPr>
            <a:spLocks noGrp="1"/>
          </p:cNvSpPr>
          <p:nvPr>
            <p:ph type="pic" idx="8"/>
          </p:nvPr>
        </p:nvSpPr>
        <p:spPr>
          <a:xfrm>
            <a:off x="6815300" y="1554480"/>
            <a:ext cx="1371600" cy="1371600"/>
          </a:xfrm>
          <a:prstGeom prst="rect">
            <a:avLst/>
          </a:prstGeom>
          <a:noFill/>
          <a:ln>
            <a:noFill/>
          </a:ln>
        </p:spPr>
      </p:sp>
      <p:sp>
        <p:nvSpPr>
          <p:cNvPr id="1867" name="Google Shape;1867;p280"/>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868" name="Google Shape;1868;p280"/>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869" name="Google Shape;1869;p280"/>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870" name="Google Shape;1870;p280"/>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871" name="Google Shape;1871;p280"/>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872" name="Google Shape;1872;p280"/>
          <p:cNvSpPr txBox="1">
            <a:spLocks noGrp="1"/>
          </p:cNvSpPr>
          <p:nvPr>
            <p:ph type="subTitle" idx="9"/>
          </p:nvPr>
        </p:nvSpPr>
        <p:spPr>
          <a:xfrm>
            <a:off x="23073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73" name="Google Shape;1873;p280"/>
          <p:cNvSpPr txBox="1">
            <a:spLocks noGrp="1"/>
          </p:cNvSpPr>
          <p:nvPr>
            <p:ph type="subTitle" idx="13"/>
          </p:nvPr>
        </p:nvSpPr>
        <p:spPr>
          <a:xfrm>
            <a:off x="23073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874" name="Google Shape;1874;p280"/>
          <p:cNvSpPr txBox="1">
            <a:spLocks noGrp="1"/>
          </p:cNvSpPr>
          <p:nvPr>
            <p:ph type="subTitle" idx="14"/>
          </p:nvPr>
        </p:nvSpPr>
        <p:spPr>
          <a:xfrm>
            <a:off x="38100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75" name="Google Shape;1875;p280"/>
          <p:cNvSpPr txBox="1">
            <a:spLocks noGrp="1"/>
          </p:cNvSpPr>
          <p:nvPr>
            <p:ph type="subTitle" idx="15"/>
          </p:nvPr>
        </p:nvSpPr>
        <p:spPr>
          <a:xfrm>
            <a:off x="38100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876" name="Google Shape;1876;p280"/>
          <p:cNvSpPr txBox="1">
            <a:spLocks noGrp="1"/>
          </p:cNvSpPr>
          <p:nvPr>
            <p:ph type="subTitle" idx="16"/>
          </p:nvPr>
        </p:nvSpPr>
        <p:spPr>
          <a:xfrm>
            <a:off x="53126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77" name="Google Shape;1877;p280"/>
          <p:cNvSpPr txBox="1">
            <a:spLocks noGrp="1"/>
          </p:cNvSpPr>
          <p:nvPr>
            <p:ph type="subTitle" idx="17"/>
          </p:nvPr>
        </p:nvSpPr>
        <p:spPr>
          <a:xfrm>
            <a:off x="53126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878" name="Google Shape;1878;p280"/>
          <p:cNvSpPr txBox="1">
            <a:spLocks noGrp="1"/>
          </p:cNvSpPr>
          <p:nvPr>
            <p:ph type="subTitle" idx="18"/>
          </p:nvPr>
        </p:nvSpPr>
        <p:spPr>
          <a:xfrm>
            <a:off x="68153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79" name="Google Shape;1879;p280"/>
          <p:cNvSpPr txBox="1">
            <a:spLocks noGrp="1"/>
          </p:cNvSpPr>
          <p:nvPr>
            <p:ph type="subTitle" idx="19"/>
          </p:nvPr>
        </p:nvSpPr>
        <p:spPr>
          <a:xfrm>
            <a:off x="68153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1880"/>
        <p:cNvGrpSpPr/>
        <p:nvPr/>
      </p:nvGrpSpPr>
      <p:grpSpPr>
        <a:xfrm>
          <a:off x="0" y="0"/>
          <a:ext cx="0" cy="0"/>
          <a:chOff x="0" y="0"/>
          <a:chExt cx="0" cy="0"/>
        </a:xfrm>
      </p:grpSpPr>
      <p:sp>
        <p:nvSpPr>
          <p:cNvPr id="1881" name="Google Shape;1881;p281"/>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82" name="Google Shape;1882;p28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3" name="Google Shape;1883;p281"/>
          <p:cNvSpPr>
            <a:spLocks noGrp="1"/>
          </p:cNvSpPr>
          <p:nvPr>
            <p:ph type="pic" idx="2"/>
          </p:nvPr>
        </p:nvSpPr>
        <p:spPr>
          <a:xfrm>
            <a:off x="0" y="1371600"/>
            <a:ext cx="3847500" cy="1810500"/>
          </a:xfrm>
          <a:prstGeom prst="rect">
            <a:avLst/>
          </a:prstGeom>
          <a:noFill/>
          <a:ln>
            <a:noFill/>
          </a:ln>
        </p:spPr>
      </p:sp>
      <p:sp>
        <p:nvSpPr>
          <p:cNvPr id="1884" name="Google Shape;1884;p281"/>
          <p:cNvSpPr>
            <a:spLocks noGrp="1"/>
          </p:cNvSpPr>
          <p:nvPr>
            <p:ph type="pic" idx="3"/>
          </p:nvPr>
        </p:nvSpPr>
        <p:spPr>
          <a:xfrm>
            <a:off x="0" y="3332931"/>
            <a:ext cx="3847500" cy="1810500"/>
          </a:xfrm>
          <a:prstGeom prst="rect">
            <a:avLst/>
          </a:prstGeom>
          <a:noFill/>
          <a:ln>
            <a:noFill/>
          </a:ln>
        </p:spPr>
      </p:sp>
      <p:sp>
        <p:nvSpPr>
          <p:cNvPr id="1885" name="Google Shape;1885;p281"/>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1886"/>
        <p:cNvGrpSpPr/>
        <p:nvPr/>
      </p:nvGrpSpPr>
      <p:grpSpPr>
        <a:xfrm>
          <a:off x="0" y="0"/>
          <a:ext cx="0" cy="0"/>
          <a:chOff x="0" y="0"/>
          <a:chExt cx="0" cy="0"/>
        </a:xfrm>
      </p:grpSpPr>
      <p:sp>
        <p:nvSpPr>
          <p:cNvPr id="1887" name="Google Shape;1887;p282"/>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888" name="Google Shape;1888;p28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89" name="Google Shape;1889;p28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0" name="Google Shape;1890;p282"/>
          <p:cNvSpPr>
            <a:spLocks noGrp="1"/>
          </p:cNvSpPr>
          <p:nvPr>
            <p:ph type="pic" idx="2"/>
          </p:nvPr>
        </p:nvSpPr>
        <p:spPr>
          <a:xfrm>
            <a:off x="4114800" y="1371600"/>
            <a:ext cx="4572000" cy="3200400"/>
          </a:xfrm>
          <a:prstGeom prst="rect">
            <a:avLst/>
          </a:prstGeom>
          <a:noFill/>
          <a:ln>
            <a:noFill/>
          </a:ln>
        </p:spPr>
      </p:sp>
      <p:sp>
        <p:nvSpPr>
          <p:cNvPr id="1891" name="Google Shape;1891;p282"/>
          <p:cNvSpPr txBox="1">
            <a:spLocks noGrp="1"/>
          </p:cNvSpPr>
          <p:nvPr>
            <p:ph type="subTitle" idx="3"/>
          </p:nvPr>
        </p:nvSpPr>
        <p:spPr>
          <a:xfrm>
            <a:off x="457200" y="1371600"/>
            <a:ext cx="3200400" cy="1743000"/>
          </a:xfrm>
          <a:prstGeom prst="rect">
            <a:avLst/>
          </a:prstGeom>
        </p:spPr>
        <p:txBody>
          <a:bodyPr spcFirstLastPara="1" wrap="square" lIns="0" tIns="0" rIns="0" bIns="0" anchor="t" anchorCtr="0">
            <a:noAutofit/>
          </a:bodyPr>
          <a:lstStyle>
            <a:lvl1pPr lvl="0">
              <a:spcBef>
                <a:spcPts val="0"/>
              </a:spcBef>
              <a:spcAft>
                <a:spcPts val="0"/>
              </a:spcAft>
              <a:buSzPts val="1100"/>
              <a:buNone/>
              <a:defRPr sz="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1892"/>
        <p:cNvGrpSpPr/>
        <p:nvPr/>
      </p:nvGrpSpPr>
      <p:grpSpPr>
        <a:xfrm>
          <a:off x="0" y="0"/>
          <a:ext cx="0" cy="0"/>
          <a:chOff x="0" y="0"/>
          <a:chExt cx="0" cy="0"/>
        </a:xfrm>
      </p:grpSpPr>
      <p:sp>
        <p:nvSpPr>
          <p:cNvPr id="1893" name="Google Shape;1893;p283"/>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94" name="Google Shape;1894;p28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5" name="Google Shape;1895;p283"/>
          <p:cNvSpPr txBox="1">
            <a:spLocks noGrp="1"/>
          </p:cNvSpPr>
          <p:nvPr>
            <p:ph type="subTitle" idx="2"/>
          </p:nvPr>
        </p:nvSpPr>
        <p:spPr>
          <a:xfrm>
            <a:off x="4114800" y="137160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96" name="Google Shape;1896;p283"/>
          <p:cNvSpPr>
            <a:spLocks noGrp="1"/>
          </p:cNvSpPr>
          <p:nvPr>
            <p:ph type="pic" idx="3"/>
          </p:nvPr>
        </p:nvSpPr>
        <p:spPr>
          <a:xfrm>
            <a:off x="914400" y="1371600"/>
            <a:ext cx="2743200" cy="1600200"/>
          </a:xfrm>
          <a:prstGeom prst="rect">
            <a:avLst/>
          </a:prstGeom>
          <a:noFill/>
          <a:ln>
            <a:noFill/>
          </a:ln>
        </p:spPr>
      </p:sp>
      <p:sp>
        <p:nvSpPr>
          <p:cNvPr id="1897" name="Google Shape;1897;p283"/>
          <p:cNvSpPr>
            <a:spLocks noGrp="1"/>
          </p:cNvSpPr>
          <p:nvPr>
            <p:ph type="pic" idx="4"/>
          </p:nvPr>
        </p:nvSpPr>
        <p:spPr>
          <a:xfrm>
            <a:off x="914400" y="3108960"/>
            <a:ext cx="2743200" cy="1600200"/>
          </a:xfrm>
          <a:prstGeom prst="rect">
            <a:avLst/>
          </a:prstGeom>
          <a:noFill/>
          <a:ln>
            <a:noFill/>
          </a:ln>
        </p:spPr>
      </p:sp>
      <p:sp>
        <p:nvSpPr>
          <p:cNvPr id="1898" name="Google Shape;1898;p283"/>
          <p:cNvSpPr txBox="1">
            <a:spLocks noGrp="1"/>
          </p:cNvSpPr>
          <p:nvPr>
            <p:ph type="subTitle" idx="5"/>
          </p:nvPr>
        </p:nvSpPr>
        <p:spPr>
          <a:xfrm>
            <a:off x="4114800" y="169170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1899" name="Google Shape;1899;p283"/>
          <p:cNvSpPr txBox="1">
            <a:spLocks noGrp="1"/>
          </p:cNvSpPr>
          <p:nvPr>
            <p:ph type="subTitle" idx="6"/>
          </p:nvPr>
        </p:nvSpPr>
        <p:spPr>
          <a:xfrm>
            <a:off x="4114800" y="310896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900" name="Google Shape;1900;p283"/>
          <p:cNvSpPr txBox="1">
            <a:spLocks noGrp="1"/>
          </p:cNvSpPr>
          <p:nvPr>
            <p:ph type="subTitle" idx="7"/>
          </p:nvPr>
        </p:nvSpPr>
        <p:spPr>
          <a:xfrm>
            <a:off x="4114800" y="342906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1901"/>
        <p:cNvGrpSpPr/>
        <p:nvPr/>
      </p:nvGrpSpPr>
      <p:grpSpPr>
        <a:xfrm>
          <a:off x="0" y="0"/>
          <a:ext cx="0" cy="0"/>
          <a:chOff x="0" y="0"/>
          <a:chExt cx="0" cy="0"/>
        </a:xfrm>
      </p:grpSpPr>
      <p:sp>
        <p:nvSpPr>
          <p:cNvPr id="1902" name="Google Shape;1902;p284"/>
          <p:cNvSpPr>
            <a:spLocks noGrp="1"/>
          </p:cNvSpPr>
          <p:nvPr>
            <p:ph type="pic" idx="2"/>
          </p:nvPr>
        </p:nvSpPr>
        <p:spPr>
          <a:xfrm>
            <a:off x="0" y="853050"/>
            <a:ext cx="3764100" cy="4290300"/>
          </a:xfrm>
          <a:prstGeom prst="rect">
            <a:avLst/>
          </a:prstGeom>
          <a:noFill/>
          <a:ln>
            <a:noFill/>
          </a:ln>
        </p:spPr>
      </p:sp>
      <p:sp>
        <p:nvSpPr>
          <p:cNvPr id="1903" name="Google Shape;1903;p284"/>
          <p:cNvSpPr>
            <a:spLocks noGrp="1"/>
          </p:cNvSpPr>
          <p:nvPr>
            <p:ph type="pic" idx="3"/>
          </p:nvPr>
        </p:nvSpPr>
        <p:spPr>
          <a:xfrm>
            <a:off x="3840300" y="3240025"/>
            <a:ext cx="2237700" cy="1903200"/>
          </a:xfrm>
          <a:prstGeom prst="rect">
            <a:avLst/>
          </a:prstGeom>
          <a:noFill/>
          <a:ln>
            <a:noFill/>
          </a:ln>
        </p:spPr>
      </p:sp>
      <p:sp>
        <p:nvSpPr>
          <p:cNvPr id="1904" name="Google Shape;1904;p284"/>
          <p:cNvSpPr>
            <a:spLocks noGrp="1"/>
          </p:cNvSpPr>
          <p:nvPr>
            <p:ph type="pic" idx="4"/>
          </p:nvPr>
        </p:nvSpPr>
        <p:spPr>
          <a:xfrm>
            <a:off x="3840300" y="1484300"/>
            <a:ext cx="1679700" cy="1679700"/>
          </a:xfrm>
          <a:prstGeom prst="rect">
            <a:avLst/>
          </a:prstGeom>
          <a:noFill/>
          <a:ln>
            <a:noFill/>
          </a:ln>
        </p:spPr>
      </p:sp>
      <p:sp>
        <p:nvSpPr>
          <p:cNvPr id="1905" name="Google Shape;1905;p284"/>
          <p:cNvSpPr txBox="1">
            <a:spLocks noGrp="1"/>
          </p:cNvSpPr>
          <p:nvPr>
            <p:ph type="title"/>
          </p:nvPr>
        </p:nvSpPr>
        <p:spPr>
          <a:xfrm>
            <a:off x="5726475" y="1542825"/>
            <a:ext cx="3201900" cy="1484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1906" name="Google Shape;1906;p28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1907"/>
        <p:cNvGrpSpPr/>
        <p:nvPr/>
      </p:nvGrpSpPr>
      <p:grpSpPr>
        <a:xfrm>
          <a:off x="0" y="0"/>
          <a:ext cx="0" cy="0"/>
          <a:chOff x="0" y="0"/>
          <a:chExt cx="0" cy="0"/>
        </a:xfrm>
      </p:grpSpPr>
      <p:sp>
        <p:nvSpPr>
          <p:cNvPr id="1908" name="Google Shape;1908;p285"/>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09" name="Google Shape;1909;p285"/>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10" name="Google Shape;1910;p28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1911" name="Google Shape;1911;p285"/>
          <p:cNvSpPr>
            <a:spLocks noGrp="1"/>
          </p:cNvSpPr>
          <p:nvPr>
            <p:ph type="pic" idx="2"/>
          </p:nvPr>
        </p:nvSpPr>
        <p:spPr>
          <a:xfrm>
            <a:off x="228600" y="1371600"/>
            <a:ext cx="2057400" cy="1828800"/>
          </a:xfrm>
          <a:prstGeom prst="rect">
            <a:avLst/>
          </a:prstGeom>
          <a:noFill/>
          <a:ln>
            <a:noFill/>
          </a:ln>
        </p:spPr>
      </p:sp>
      <p:sp>
        <p:nvSpPr>
          <p:cNvPr id="1912" name="Google Shape;1912;p285"/>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13" name="Google Shape;1913;p285"/>
          <p:cNvSpPr>
            <a:spLocks noGrp="1"/>
          </p:cNvSpPr>
          <p:nvPr>
            <p:ph type="pic" idx="3"/>
          </p:nvPr>
        </p:nvSpPr>
        <p:spPr>
          <a:xfrm>
            <a:off x="2438400" y="1371600"/>
            <a:ext cx="2057400" cy="1828800"/>
          </a:xfrm>
          <a:prstGeom prst="rect">
            <a:avLst/>
          </a:prstGeom>
          <a:noFill/>
          <a:ln>
            <a:noFill/>
          </a:ln>
        </p:spPr>
      </p:sp>
      <p:sp>
        <p:nvSpPr>
          <p:cNvPr id="1914" name="Google Shape;1914;p285"/>
          <p:cNvSpPr>
            <a:spLocks noGrp="1"/>
          </p:cNvSpPr>
          <p:nvPr>
            <p:ph type="pic" idx="4"/>
          </p:nvPr>
        </p:nvSpPr>
        <p:spPr>
          <a:xfrm>
            <a:off x="4648200" y="1371600"/>
            <a:ext cx="2057400" cy="1828800"/>
          </a:xfrm>
          <a:prstGeom prst="rect">
            <a:avLst/>
          </a:prstGeom>
          <a:noFill/>
          <a:ln>
            <a:noFill/>
          </a:ln>
        </p:spPr>
      </p:sp>
      <p:sp>
        <p:nvSpPr>
          <p:cNvPr id="1915" name="Google Shape;1915;p285"/>
          <p:cNvSpPr>
            <a:spLocks noGrp="1"/>
          </p:cNvSpPr>
          <p:nvPr>
            <p:ph type="pic" idx="5"/>
          </p:nvPr>
        </p:nvSpPr>
        <p:spPr>
          <a:xfrm>
            <a:off x="6858000" y="1371600"/>
            <a:ext cx="2057400" cy="1828800"/>
          </a:xfrm>
          <a:prstGeom prst="rect">
            <a:avLst/>
          </a:prstGeom>
          <a:noFill/>
          <a:ln>
            <a:noFill/>
          </a:ln>
        </p:spPr>
      </p:sp>
      <p:sp>
        <p:nvSpPr>
          <p:cNvPr id="1916" name="Google Shape;1916;p285"/>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17" name="Google Shape;1917;p285"/>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18" name="Google Shape;1918;p285"/>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19" name="Google Shape;1919;p285"/>
          <p:cNvSpPr txBox="1">
            <a:spLocks noGrp="1"/>
          </p:cNvSpPr>
          <p:nvPr>
            <p:ph type="subTitle" idx="6"/>
          </p:nvPr>
        </p:nvSpPr>
        <p:spPr>
          <a:xfrm>
            <a:off x="4572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0" name="Google Shape;1920;p285"/>
          <p:cNvSpPr txBox="1">
            <a:spLocks noGrp="1"/>
          </p:cNvSpPr>
          <p:nvPr>
            <p:ph type="subTitle" idx="7"/>
          </p:nvPr>
        </p:nvSpPr>
        <p:spPr>
          <a:xfrm>
            <a:off x="26670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1" name="Google Shape;1921;p285"/>
          <p:cNvSpPr txBox="1">
            <a:spLocks noGrp="1"/>
          </p:cNvSpPr>
          <p:nvPr>
            <p:ph type="subTitle" idx="8"/>
          </p:nvPr>
        </p:nvSpPr>
        <p:spPr>
          <a:xfrm>
            <a:off x="48768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22" name="Google Shape;1922;p285"/>
          <p:cNvSpPr txBox="1">
            <a:spLocks noGrp="1"/>
          </p:cNvSpPr>
          <p:nvPr>
            <p:ph type="subTitle" idx="9"/>
          </p:nvPr>
        </p:nvSpPr>
        <p:spPr>
          <a:xfrm>
            <a:off x="70866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1923"/>
        <p:cNvGrpSpPr/>
        <p:nvPr/>
      </p:nvGrpSpPr>
      <p:grpSpPr>
        <a:xfrm>
          <a:off x="0" y="0"/>
          <a:ext cx="0" cy="0"/>
          <a:chOff x="0" y="0"/>
          <a:chExt cx="0" cy="0"/>
        </a:xfrm>
      </p:grpSpPr>
      <p:sp>
        <p:nvSpPr>
          <p:cNvPr id="1924" name="Google Shape;1924;p286"/>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25" name="Google Shape;1925;p286"/>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26" name="Google Shape;1926;p286"/>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1927"/>
        <p:cNvGrpSpPr/>
        <p:nvPr/>
      </p:nvGrpSpPr>
      <p:grpSpPr>
        <a:xfrm>
          <a:off x="0" y="0"/>
          <a:ext cx="0" cy="0"/>
          <a:chOff x="0" y="0"/>
          <a:chExt cx="0" cy="0"/>
        </a:xfrm>
      </p:grpSpPr>
      <p:sp>
        <p:nvSpPr>
          <p:cNvPr id="1928" name="Google Shape;1928;p287"/>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29" name="Google Shape;1929;p287"/>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30" name="Google Shape;1930;p287"/>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134"/>
        <p:cNvGrpSpPr/>
        <p:nvPr/>
      </p:nvGrpSpPr>
      <p:grpSpPr>
        <a:xfrm>
          <a:off x="0" y="0"/>
          <a:ext cx="0" cy="0"/>
          <a:chOff x="0" y="0"/>
          <a:chExt cx="0" cy="0"/>
        </a:xfrm>
      </p:grpSpPr>
      <p:sp>
        <p:nvSpPr>
          <p:cNvPr id="135" name="Google Shape;135;p31"/>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136" name="Google Shape;136;p31"/>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37" name="Google Shape;137;p31"/>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1931"/>
        <p:cNvGrpSpPr/>
        <p:nvPr/>
      </p:nvGrpSpPr>
      <p:grpSpPr>
        <a:xfrm>
          <a:off x="0" y="0"/>
          <a:ext cx="0" cy="0"/>
          <a:chOff x="0" y="0"/>
          <a:chExt cx="0" cy="0"/>
        </a:xfrm>
      </p:grpSpPr>
      <p:sp>
        <p:nvSpPr>
          <p:cNvPr id="1932" name="Google Shape;1932;p288"/>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33" name="Google Shape;1933;p288"/>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34" name="Google Shape;1934;p288"/>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1935"/>
        <p:cNvGrpSpPr/>
        <p:nvPr/>
      </p:nvGrpSpPr>
      <p:grpSpPr>
        <a:xfrm>
          <a:off x="0" y="0"/>
          <a:ext cx="0" cy="0"/>
          <a:chOff x="0" y="0"/>
          <a:chExt cx="0" cy="0"/>
        </a:xfrm>
      </p:grpSpPr>
      <p:sp>
        <p:nvSpPr>
          <p:cNvPr id="1936" name="Google Shape;1936;p289"/>
          <p:cNvSpPr txBox="1">
            <a:spLocks noGrp="1"/>
          </p:cNvSpPr>
          <p:nvPr>
            <p:ph type="subTitle" idx="1"/>
          </p:nvPr>
        </p:nvSpPr>
        <p:spPr>
          <a:xfrm>
            <a:off x="914400" y="1228350"/>
            <a:ext cx="73152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1937"/>
        <p:cNvGrpSpPr/>
        <p:nvPr/>
      </p:nvGrpSpPr>
      <p:grpSpPr>
        <a:xfrm>
          <a:off x="0" y="0"/>
          <a:ext cx="0" cy="0"/>
          <a:chOff x="0" y="0"/>
          <a:chExt cx="0" cy="0"/>
        </a:xfrm>
      </p:grpSpPr>
      <p:sp>
        <p:nvSpPr>
          <p:cNvPr id="1938" name="Google Shape;1938;p290"/>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pic>
        <p:nvPicPr>
          <p:cNvPr id="1939" name="Google Shape;1939;p290"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1940" name="Google Shape;1940;p290"/>
          <p:cNvSpPr>
            <a:spLocks noGrp="1"/>
          </p:cNvSpPr>
          <p:nvPr>
            <p:ph type="pic" idx="2"/>
          </p:nvPr>
        </p:nvSpPr>
        <p:spPr>
          <a:xfrm>
            <a:off x="3213505" y="1001752"/>
            <a:ext cx="5418300" cy="3138000"/>
          </a:xfrm>
          <a:prstGeom prst="rect">
            <a:avLst/>
          </a:prstGeom>
          <a:noFill/>
          <a:ln>
            <a:noFill/>
          </a:ln>
        </p:spPr>
      </p:sp>
      <p:sp>
        <p:nvSpPr>
          <p:cNvPr id="1941" name="Google Shape;1941;p290"/>
          <p:cNvSpPr txBox="1">
            <a:spLocks noGrp="1"/>
          </p:cNvSpPr>
          <p:nvPr>
            <p:ph type="subTitle" idx="1"/>
          </p:nvPr>
        </p:nvSpPr>
        <p:spPr>
          <a:xfrm>
            <a:off x="457200" y="1285350"/>
            <a:ext cx="2534400" cy="25728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942" name="Google Shape;1942;p290"/>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1943"/>
        <p:cNvGrpSpPr/>
        <p:nvPr/>
      </p:nvGrpSpPr>
      <p:grpSpPr>
        <a:xfrm>
          <a:off x="0" y="0"/>
          <a:ext cx="0" cy="0"/>
          <a:chOff x="0" y="0"/>
          <a:chExt cx="0" cy="0"/>
        </a:xfrm>
      </p:grpSpPr>
      <p:sp>
        <p:nvSpPr>
          <p:cNvPr id="1944" name="Google Shape;1944;p291"/>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45" name="Google Shape;1945;p291"/>
          <p:cNvSpPr>
            <a:spLocks noGrp="1"/>
          </p:cNvSpPr>
          <p:nvPr>
            <p:ph type="pic" idx="2"/>
          </p:nvPr>
        </p:nvSpPr>
        <p:spPr>
          <a:xfrm>
            <a:off x="4680750" y="1072175"/>
            <a:ext cx="3829800" cy="3829800"/>
          </a:xfrm>
          <a:prstGeom prst="ellipse">
            <a:avLst/>
          </a:prstGeom>
          <a:noFill/>
          <a:ln>
            <a:noFill/>
          </a:ln>
        </p:spPr>
      </p:sp>
      <p:sp>
        <p:nvSpPr>
          <p:cNvPr id="1946" name="Google Shape;1946;p291"/>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7" name="Google Shape;1947;p291"/>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1948" name="Google Shape;1948;p291"/>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spcBef>
                <a:spcPts val="0"/>
              </a:spcBef>
              <a:spcAft>
                <a:spcPts val="0"/>
              </a:spcAft>
              <a:buSzPts val="1000"/>
              <a:buFont typeface="Bebas Neue"/>
              <a:buNone/>
              <a:defRPr sz="1000">
                <a:latin typeface="Bebas Neue"/>
                <a:ea typeface="Bebas Neue"/>
                <a:cs typeface="Bebas Neue"/>
                <a:sym typeface="Bebas Neue"/>
              </a:defRPr>
            </a:lvl2pPr>
            <a:lvl3pPr lvl="2">
              <a:spcBef>
                <a:spcPts val="0"/>
              </a:spcBef>
              <a:spcAft>
                <a:spcPts val="0"/>
              </a:spcAft>
              <a:buSzPts val="1000"/>
              <a:buFont typeface="Bebas Neue"/>
              <a:buNone/>
              <a:defRPr sz="1000">
                <a:latin typeface="Bebas Neue"/>
                <a:ea typeface="Bebas Neue"/>
                <a:cs typeface="Bebas Neue"/>
                <a:sym typeface="Bebas Neue"/>
              </a:defRPr>
            </a:lvl3pPr>
            <a:lvl4pPr lvl="3">
              <a:spcBef>
                <a:spcPts val="0"/>
              </a:spcBef>
              <a:spcAft>
                <a:spcPts val="0"/>
              </a:spcAft>
              <a:buSzPts val="1000"/>
              <a:buFont typeface="Bebas Neue"/>
              <a:buNone/>
              <a:defRPr sz="1000">
                <a:latin typeface="Bebas Neue"/>
                <a:ea typeface="Bebas Neue"/>
                <a:cs typeface="Bebas Neue"/>
                <a:sym typeface="Bebas Neue"/>
              </a:defRPr>
            </a:lvl4pPr>
            <a:lvl5pPr lvl="4">
              <a:spcBef>
                <a:spcPts val="0"/>
              </a:spcBef>
              <a:spcAft>
                <a:spcPts val="0"/>
              </a:spcAft>
              <a:buSzPts val="1000"/>
              <a:buFont typeface="Bebas Neue"/>
              <a:buNone/>
              <a:defRPr sz="1000">
                <a:latin typeface="Bebas Neue"/>
                <a:ea typeface="Bebas Neue"/>
                <a:cs typeface="Bebas Neue"/>
                <a:sym typeface="Bebas Neue"/>
              </a:defRPr>
            </a:lvl5pPr>
            <a:lvl6pPr lvl="5">
              <a:spcBef>
                <a:spcPts val="0"/>
              </a:spcBef>
              <a:spcAft>
                <a:spcPts val="0"/>
              </a:spcAft>
              <a:buSzPts val="1000"/>
              <a:buFont typeface="Bebas Neue"/>
              <a:buNone/>
              <a:defRPr sz="1000">
                <a:latin typeface="Bebas Neue"/>
                <a:ea typeface="Bebas Neue"/>
                <a:cs typeface="Bebas Neue"/>
                <a:sym typeface="Bebas Neue"/>
              </a:defRPr>
            </a:lvl6pPr>
            <a:lvl7pPr lvl="6">
              <a:spcBef>
                <a:spcPts val="0"/>
              </a:spcBef>
              <a:spcAft>
                <a:spcPts val="0"/>
              </a:spcAft>
              <a:buSzPts val="1000"/>
              <a:buFont typeface="Bebas Neue"/>
              <a:buNone/>
              <a:defRPr sz="1000">
                <a:latin typeface="Bebas Neue"/>
                <a:ea typeface="Bebas Neue"/>
                <a:cs typeface="Bebas Neue"/>
                <a:sym typeface="Bebas Neue"/>
              </a:defRPr>
            </a:lvl7pPr>
            <a:lvl8pPr lvl="7">
              <a:spcBef>
                <a:spcPts val="0"/>
              </a:spcBef>
              <a:spcAft>
                <a:spcPts val="0"/>
              </a:spcAft>
              <a:buSzPts val="1000"/>
              <a:buFont typeface="Bebas Neue"/>
              <a:buNone/>
              <a:defRPr sz="1000">
                <a:latin typeface="Bebas Neue"/>
                <a:ea typeface="Bebas Neue"/>
                <a:cs typeface="Bebas Neue"/>
                <a:sym typeface="Bebas Neue"/>
              </a:defRPr>
            </a:lvl8pPr>
            <a:lvl9pPr lvl="8">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949" name="Google Shape;1949;p291"/>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1950"/>
        <p:cNvGrpSpPr/>
        <p:nvPr/>
      </p:nvGrpSpPr>
      <p:grpSpPr>
        <a:xfrm>
          <a:off x="0" y="0"/>
          <a:ext cx="0" cy="0"/>
          <a:chOff x="0" y="0"/>
          <a:chExt cx="0" cy="0"/>
        </a:xfrm>
      </p:grpSpPr>
      <p:sp>
        <p:nvSpPr>
          <p:cNvPr id="1951" name="Google Shape;1951;p292"/>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52" name="Google Shape;1952;p292"/>
          <p:cNvSpPr>
            <a:spLocks noGrp="1"/>
          </p:cNvSpPr>
          <p:nvPr>
            <p:ph type="pic" idx="2"/>
          </p:nvPr>
        </p:nvSpPr>
        <p:spPr>
          <a:xfrm>
            <a:off x="7240510" y="3273150"/>
            <a:ext cx="1446300" cy="1446300"/>
          </a:xfrm>
          <a:prstGeom prst="ellipse">
            <a:avLst/>
          </a:prstGeom>
          <a:noFill/>
          <a:ln>
            <a:noFill/>
          </a:ln>
        </p:spPr>
      </p:sp>
      <p:sp>
        <p:nvSpPr>
          <p:cNvPr id="1953" name="Google Shape;1953;p292"/>
          <p:cNvSpPr txBox="1">
            <a:spLocks noGrp="1"/>
          </p:cNvSpPr>
          <p:nvPr>
            <p:ph type="subTitle" idx="1"/>
          </p:nvPr>
        </p:nvSpPr>
        <p:spPr>
          <a:xfrm>
            <a:off x="457200" y="1143000"/>
            <a:ext cx="8229600" cy="19809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954" name="Google Shape;1954;p292"/>
          <p:cNvSpPr txBox="1">
            <a:spLocks noGrp="1"/>
          </p:cNvSpPr>
          <p:nvPr>
            <p:ph type="subTitle" idx="3"/>
          </p:nvPr>
        </p:nvSpPr>
        <p:spPr>
          <a:xfrm>
            <a:off x="4206246" y="3657600"/>
            <a:ext cx="2743200" cy="220200"/>
          </a:xfrm>
          <a:prstGeom prst="rect">
            <a:avLst/>
          </a:prstGeom>
        </p:spPr>
        <p:txBody>
          <a:bodyPr spcFirstLastPara="1" wrap="square" lIns="0" tIns="0" rIns="0" bIns="0" anchor="t" anchorCtr="0">
            <a:noAutofit/>
          </a:bodyPr>
          <a:lstStyle>
            <a:lvl1pPr lvl="0" algn="r">
              <a:spcBef>
                <a:spcPts val="0"/>
              </a:spcBef>
              <a:spcAft>
                <a:spcPts val="0"/>
              </a:spcAft>
              <a:buSzPts val="1400"/>
              <a:buFont typeface="Oswald Medium"/>
              <a:buNone/>
              <a:defRPr sz="1400" b="0">
                <a:latin typeface="Oswald Medium"/>
                <a:ea typeface="Oswald Medium"/>
                <a:cs typeface="Oswald Medium"/>
                <a:sym typeface="Oswald Medium"/>
              </a:defRPr>
            </a:lvl1pPr>
            <a:lvl2pPr lvl="1" algn="r">
              <a:spcBef>
                <a:spcPts val="0"/>
              </a:spcBef>
              <a:spcAft>
                <a:spcPts val="0"/>
              </a:spcAft>
              <a:buSzPts val="1400"/>
              <a:buFont typeface="Bebas Neue"/>
              <a:buNone/>
              <a:defRPr>
                <a:latin typeface="Bebas Neue"/>
                <a:ea typeface="Bebas Neue"/>
                <a:cs typeface="Bebas Neue"/>
                <a:sym typeface="Bebas Neue"/>
              </a:defRPr>
            </a:lvl2pPr>
            <a:lvl3pPr lvl="2" algn="r">
              <a:spcBef>
                <a:spcPts val="0"/>
              </a:spcBef>
              <a:spcAft>
                <a:spcPts val="0"/>
              </a:spcAft>
              <a:buSzPts val="1400"/>
              <a:buFont typeface="Bebas Neue"/>
              <a:buNone/>
              <a:defRPr>
                <a:latin typeface="Bebas Neue"/>
                <a:ea typeface="Bebas Neue"/>
                <a:cs typeface="Bebas Neue"/>
                <a:sym typeface="Bebas Neue"/>
              </a:defRPr>
            </a:lvl3pPr>
            <a:lvl4pPr lvl="3" algn="r">
              <a:spcBef>
                <a:spcPts val="0"/>
              </a:spcBef>
              <a:spcAft>
                <a:spcPts val="0"/>
              </a:spcAft>
              <a:buSzPts val="1400"/>
              <a:buFont typeface="Bebas Neue"/>
              <a:buNone/>
              <a:defRPr>
                <a:latin typeface="Bebas Neue"/>
                <a:ea typeface="Bebas Neue"/>
                <a:cs typeface="Bebas Neue"/>
                <a:sym typeface="Bebas Neue"/>
              </a:defRPr>
            </a:lvl4pPr>
            <a:lvl5pPr lvl="4" algn="r">
              <a:spcBef>
                <a:spcPts val="0"/>
              </a:spcBef>
              <a:spcAft>
                <a:spcPts val="0"/>
              </a:spcAft>
              <a:buSzPts val="1400"/>
              <a:buFont typeface="Bebas Neue"/>
              <a:buNone/>
              <a:defRPr>
                <a:latin typeface="Bebas Neue"/>
                <a:ea typeface="Bebas Neue"/>
                <a:cs typeface="Bebas Neue"/>
                <a:sym typeface="Bebas Neue"/>
              </a:defRPr>
            </a:lvl5pPr>
            <a:lvl6pPr lvl="5" algn="r">
              <a:spcBef>
                <a:spcPts val="0"/>
              </a:spcBef>
              <a:spcAft>
                <a:spcPts val="0"/>
              </a:spcAft>
              <a:buSzPts val="1400"/>
              <a:buFont typeface="Bebas Neue"/>
              <a:buNone/>
              <a:defRPr>
                <a:latin typeface="Bebas Neue"/>
                <a:ea typeface="Bebas Neue"/>
                <a:cs typeface="Bebas Neue"/>
                <a:sym typeface="Bebas Neue"/>
              </a:defRPr>
            </a:lvl6pPr>
            <a:lvl7pPr lvl="6" algn="r">
              <a:spcBef>
                <a:spcPts val="0"/>
              </a:spcBef>
              <a:spcAft>
                <a:spcPts val="0"/>
              </a:spcAft>
              <a:buSzPts val="1400"/>
              <a:buFont typeface="Bebas Neue"/>
              <a:buNone/>
              <a:defRPr>
                <a:latin typeface="Bebas Neue"/>
                <a:ea typeface="Bebas Neue"/>
                <a:cs typeface="Bebas Neue"/>
                <a:sym typeface="Bebas Neue"/>
              </a:defRPr>
            </a:lvl7pPr>
            <a:lvl8pPr lvl="7" algn="r">
              <a:spcBef>
                <a:spcPts val="0"/>
              </a:spcBef>
              <a:spcAft>
                <a:spcPts val="0"/>
              </a:spcAft>
              <a:buSzPts val="1400"/>
              <a:buFont typeface="Bebas Neue"/>
              <a:buNone/>
              <a:defRPr>
                <a:latin typeface="Bebas Neue"/>
                <a:ea typeface="Bebas Neue"/>
                <a:cs typeface="Bebas Neue"/>
                <a:sym typeface="Bebas Neue"/>
              </a:defRPr>
            </a:lvl8pPr>
            <a:lvl9pPr lvl="8" algn="r">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1955" name="Google Shape;1955;p292"/>
          <p:cNvSpPr txBox="1">
            <a:spLocks noGrp="1"/>
          </p:cNvSpPr>
          <p:nvPr>
            <p:ph type="subTitle" idx="4"/>
          </p:nvPr>
        </p:nvSpPr>
        <p:spPr>
          <a:xfrm>
            <a:off x="4206240" y="3886200"/>
            <a:ext cx="2743200" cy="2202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spcBef>
                <a:spcPts val="0"/>
              </a:spcBef>
              <a:spcAft>
                <a:spcPts val="0"/>
              </a:spcAft>
              <a:buSzPts val="1000"/>
              <a:buFont typeface="Bebas Neue"/>
              <a:buNone/>
              <a:defRPr sz="1000">
                <a:latin typeface="Bebas Neue"/>
                <a:ea typeface="Bebas Neue"/>
                <a:cs typeface="Bebas Neue"/>
                <a:sym typeface="Bebas Neue"/>
              </a:defRPr>
            </a:lvl2pPr>
            <a:lvl3pPr lvl="2" algn="r">
              <a:spcBef>
                <a:spcPts val="0"/>
              </a:spcBef>
              <a:spcAft>
                <a:spcPts val="0"/>
              </a:spcAft>
              <a:buSzPts val="1000"/>
              <a:buFont typeface="Bebas Neue"/>
              <a:buNone/>
              <a:defRPr sz="1000">
                <a:latin typeface="Bebas Neue"/>
                <a:ea typeface="Bebas Neue"/>
                <a:cs typeface="Bebas Neue"/>
                <a:sym typeface="Bebas Neue"/>
              </a:defRPr>
            </a:lvl3pPr>
            <a:lvl4pPr lvl="3" algn="r">
              <a:spcBef>
                <a:spcPts val="0"/>
              </a:spcBef>
              <a:spcAft>
                <a:spcPts val="0"/>
              </a:spcAft>
              <a:buSzPts val="1000"/>
              <a:buFont typeface="Bebas Neue"/>
              <a:buNone/>
              <a:defRPr sz="1000">
                <a:latin typeface="Bebas Neue"/>
                <a:ea typeface="Bebas Neue"/>
                <a:cs typeface="Bebas Neue"/>
                <a:sym typeface="Bebas Neue"/>
              </a:defRPr>
            </a:lvl4pPr>
            <a:lvl5pPr lvl="4" algn="r">
              <a:spcBef>
                <a:spcPts val="0"/>
              </a:spcBef>
              <a:spcAft>
                <a:spcPts val="0"/>
              </a:spcAft>
              <a:buSzPts val="1000"/>
              <a:buFont typeface="Bebas Neue"/>
              <a:buNone/>
              <a:defRPr sz="1000">
                <a:latin typeface="Bebas Neue"/>
                <a:ea typeface="Bebas Neue"/>
                <a:cs typeface="Bebas Neue"/>
                <a:sym typeface="Bebas Neue"/>
              </a:defRPr>
            </a:lvl5pPr>
            <a:lvl6pPr lvl="5" algn="r">
              <a:spcBef>
                <a:spcPts val="0"/>
              </a:spcBef>
              <a:spcAft>
                <a:spcPts val="0"/>
              </a:spcAft>
              <a:buSzPts val="1000"/>
              <a:buFont typeface="Bebas Neue"/>
              <a:buNone/>
              <a:defRPr sz="1000">
                <a:latin typeface="Bebas Neue"/>
                <a:ea typeface="Bebas Neue"/>
                <a:cs typeface="Bebas Neue"/>
                <a:sym typeface="Bebas Neue"/>
              </a:defRPr>
            </a:lvl6pPr>
            <a:lvl7pPr lvl="6" algn="r">
              <a:spcBef>
                <a:spcPts val="0"/>
              </a:spcBef>
              <a:spcAft>
                <a:spcPts val="0"/>
              </a:spcAft>
              <a:buSzPts val="1000"/>
              <a:buFont typeface="Bebas Neue"/>
              <a:buNone/>
              <a:defRPr sz="1000">
                <a:latin typeface="Bebas Neue"/>
                <a:ea typeface="Bebas Neue"/>
                <a:cs typeface="Bebas Neue"/>
                <a:sym typeface="Bebas Neue"/>
              </a:defRPr>
            </a:lvl7pPr>
            <a:lvl8pPr lvl="7" algn="r">
              <a:spcBef>
                <a:spcPts val="0"/>
              </a:spcBef>
              <a:spcAft>
                <a:spcPts val="0"/>
              </a:spcAft>
              <a:buSzPts val="1000"/>
              <a:buFont typeface="Bebas Neue"/>
              <a:buNone/>
              <a:defRPr sz="1000">
                <a:latin typeface="Bebas Neue"/>
                <a:ea typeface="Bebas Neue"/>
                <a:cs typeface="Bebas Neue"/>
                <a:sym typeface="Bebas Neue"/>
              </a:defRPr>
            </a:lvl8pPr>
            <a:lvl9pPr lvl="8" algn="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956" name="Google Shape;1956;p292"/>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1957"/>
        <p:cNvGrpSpPr/>
        <p:nvPr/>
      </p:nvGrpSpPr>
      <p:grpSpPr>
        <a:xfrm>
          <a:off x="0" y="0"/>
          <a:ext cx="0" cy="0"/>
          <a:chOff x="0" y="0"/>
          <a:chExt cx="0" cy="0"/>
        </a:xfrm>
      </p:grpSpPr>
      <p:sp>
        <p:nvSpPr>
          <p:cNvPr id="1958" name="Google Shape;1958;p293"/>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59" name="Google Shape;1959;p293"/>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960" name="Google Shape;1960;p293"/>
          <p:cNvSpPr>
            <a:spLocks noGrp="1"/>
          </p:cNvSpPr>
          <p:nvPr>
            <p:ph type="pic" idx="2"/>
          </p:nvPr>
        </p:nvSpPr>
        <p:spPr>
          <a:xfrm>
            <a:off x="708550" y="2671193"/>
            <a:ext cx="2207100" cy="2207100"/>
          </a:xfrm>
          <a:prstGeom prst="ellipse">
            <a:avLst/>
          </a:prstGeom>
          <a:noFill/>
          <a:ln>
            <a:noFill/>
          </a:ln>
        </p:spPr>
      </p:sp>
      <p:sp>
        <p:nvSpPr>
          <p:cNvPr id="1961" name="Google Shape;1961;p293"/>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962" name="Google Shape;1962;p293"/>
          <p:cNvSpPr>
            <a:spLocks noGrp="1"/>
          </p:cNvSpPr>
          <p:nvPr>
            <p:ph type="pic" idx="3"/>
          </p:nvPr>
        </p:nvSpPr>
        <p:spPr>
          <a:xfrm>
            <a:off x="3477150" y="2671193"/>
            <a:ext cx="2207100" cy="2207100"/>
          </a:xfrm>
          <a:prstGeom prst="ellipse">
            <a:avLst/>
          </a:prstGeom>
          <a:noFill/>
          <a:ln>
            <a:noFill/>
          </a:ln>
        </p:spPr>
      </p:sp>
      <p:sp>
        <p:nvSpPr>
          <p:cNvPr id="1963" name="Google Shape;1963;p293"/>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1964" name="Google Shape;1964;p293"/>
          <p:cNvSpPr>
            <a:spLocks noGrp="1"/>
          </p:cNvSpPr>
          <p:nvPr>
            <p:ph type="pic" idx="4"/>
          </p:nvPr>
        </p:nvSpPr>
        <p:spPr>
          <a:xfrm>
            <a:off x="6228350" y="2671193"/>
            <a:ext cx="2207100" cy="2207100"/>
          </a:xfrm>
          <a:prstGeom prst="ellipse">
            <a:avLst/>
          </a:prstGeom>
          <a:noFill/>
          <a:ln>
            <a:noFill/>
          </a:ln>
        </p:spPr>
      </p:sp>
      <p:sp>
        <p:nvSpPr>
          <p:cNvPr id="1965" name="Google Shape;1965;p293"/>
          <p:cNvSpPr txBox="1">
            <a:spLocks noGrp="1"/>
          </p:cNvSpPr>
          <p:nvPr>
            <p:ph type="subTitle" idx="1"/>
          </p:nvPr>
        </p:nvSpPr>
        <p:spPr>
          <a:xfrm>
            <a:off x="5377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966" name="Google Shape;1966;p293"/>
          <p:cNvSpPr txBox="1">
            <a:spLocks noGrp="1"/>
          </p:cNvSpPr>
          <p:nvPr>
            <p:ph type="subTitle" idx="5"/>
          </p:nvPr>
        </p:nvSpPr>
        <p:spPr>
          <a:xfrm>
            <a:off x="33063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7" name="Google Shape;1967;p293"/>
          <p:cNvSpPr txBox="1">
            <a:spLocks noGrp="1"/>
          </p:cNvSpPr>
          <p:nvPr>
            <p:ph type="subTitle" idx="6"/>
          </p:nvPr>
        </p:nvSpPr>
        <p:spPr>
          <a:xfrm>
            <a:off x="60575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1968" name="Google Shape;1968;p293"/>
          <p:cNvSpPr txBox="1">
            <a:spLocks noGrp="1"/>
          </p:cNvSpPr>
          <p:nvPr>
            <p:ph type="subTitle" idx="7"/>
          </p:nvPr>
        </p:nvSpPr>
        <p:spPr>
          <a:xfrm>
            <a:off x="9755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969" name="Google Shape;1969;p293"/>
          <p:cNvSpPr txBox="1">
            <a:spLocks noGrp="1"/>
          </p:cNvSpPr>
          <p:nvPr>
            <p:ph type="subTitle" idx="8"/>
          </p:nvPr>
        </p:nvSpPr>
        <p:spPr>
          <a:xfrm>
            <a:off x="9755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970" name="Google Shape;1970;p293"/>
          <p:cNvSpPr txBox="1">
            <a:spLocks noGrp="1"/>
          </p:cNvSpPr>
          <p:nvPr>
            <p:ph type="subTitle" idx="9"/>
          </p:nvPr>
        </p:nvSpPr>
        <p:spPr>
          <a:xfrm>
            <a:off x="3744150" y="2162713"/>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971" name="Google Shape;1971;p293"/>
          <p:cNvSpPr txBox="1">
            <a:spLocks noGrp="1"/>
          </p:cNvSpPr>
          <p:nvPr>
            <p:ph type="subTitle" idx="13"/>
          </p:nvPr>
        </p:nvSpPr>
        <p:spPr>
          <a:xfrm>
            <a:off x="3744150" y="2378838"/>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972" name="Google Shape;1972;p293"/>
          <p:cNvSpPr txBox="1">
            <a:spLocks noGrp="1"/>
          </p:cNvSpPr>
          <p:nvPr>
            <p:ph type="subTitle" idx="14"/>
          </p:nvPr>
        </p:nvSpPr>
        <p:spPr>
          <a:xfrm>
            <a:off x="64953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973" name="Google Shape;1973;p293"/>
          <p:cNvSpPr txBox="1">
            <a:spLocks noGrp="1"/>
          </p:cNvSpPr>
          <p:nvPr>
            <p:ph type="subTitle" idx="15"/>
          </p:nvPr>
        </p:nvSpPr>
        <p:spPr>
          <a:xfrm>
            <a:off x="64953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1974" name="Google Shape;1974;p293"/>
          <p:cNvSpPr txBox="1">
            <a:spLocks noGrp="1"/>
          </p:cNvSpPr>
          <p:nvPr>
            <p:ph type="subTitle" idx="1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1975"/>
        <p:cNvGrpSpPr/>
        <p:nvPr/>
      </p:nvGrpSpPr>
      <p:grpSpPr>
        <a:xfrm>
          <a:off x="0" y="0"/>
          <a:ext cx="0" cy="0"/>
          <a:chOff x="0" y="0"/>
          <a:chExt cx="0" cy="0"/>
        </a:xfrm>
      </p:grpSpPr>
      <p:sp>
        <p:nvSpPr>
          <p:cNvPr id="1976" name="Google Shape;1976;p294"/>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77" name="Google Shape;1977;p294"/>
          <p:cNvSpPr txBox="1">
            <a:spLocks noGrp="1"/>
          </p:cNvSpPr>
          <p:nvPr>
            <p:ph type="body" idx="1"/>
          </p:nvPr>
        </p:nvSpPr>
        <p:spPr>
          <a:xfrm>
            <a:off x="457200" y="1828800"/>
            <a:ext cx="5029200" cy="30036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1978" name="Google Shape;1978;p294"/>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spcBef>
                <a:spcPts val="10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979" name="Google Shape;1979;p294"/>
          <p:cNvSpPr txBox="1">
            <a:spLocks noGrp="1"/>
          </p:cNvSpPr>
          <p:nvPr>
            <p:ph type="body" idx="2"/>
          </p:nvPr>
        </p:nvSpPr>
        <p:spPr>
          <a:xfrm>
            <a:off x="6629400" y="2116925"/>
            <a:ext cx="2057400" cy="1371600"/>
          </a:xfrm>
          <a:prstGeom prst="rect">
            <a:avLst/>
          </a:prstGeom>
        </p:spPr>
        <p:txBody>
          <a:bodyPr spcFirstLastPara="1" wrap="square" lIns="0" tIns="0" rIns="0" bIns="0" anchor="t" anchorCtr="0">
            <a:noAutofit/>
          </a:bodyPr>
          <a:lstStyle>
            <a:lvl1pPr marL="457200" lvl="0" indent="-311150">
              <a:spcBef>
                <a:spcPts val="1000"/>
              </a:spcBef>
              <a:spcAft>
                <a:spcPts val="0"/>
              </a:spcAft>
              <a:buClr>
                <a:schemeClr val="accent4"/>
              </a:buClr>
              <a:buSzPts val="1300"/>
              <a:buChar char="●"/>
              <a:defRPr sz="1300" b="1">
                <a:solidFill>
                  <a:schemeClr val="accent4"/>
                </a:solidFill>
              </a:defRPr>
            </a:lvl1pPr>
            <a:lvl2pPr marL="914400" lvl="1" indent="-317500">
              <a:spcBef>
                <a:spcPts val="1200"/>
              </a:spcBef>
              <a:spcAft>
                <a:spcPts val="0"/>
              </a:spcAft>
              <a:buClr>
                <a:schemeClr val="accent4"/>
              </a:buClr>
              <a:buSzPts val="1400"/>
              <a:buChar char="○"/>
              <a:defRPr b="1">
                <a:solidFill>
                  <a:schemeClr val="accent4"/>
                </a:solidFill>
              </a:defRPr>
            </a:lvl2pPr>
            <a:lvl3pPr marL="1371600" lvl="2" indent="-317500">
              <a:spcBef>
                <a:spcPts val="1000"/>
              </a:spcBef>
              <a:spcAft>
                <a:spcPts val="0"/>
              </a:spcAft>
              <a:buClr>
                <a:schemeClr val="accent4"/>
              </a:buClr>
              <a:buSzPts val="1400"/>
              <a:buChar char="■"/>
              <a:defRPr b="1">
                <a:solidFill>
                  <a:schemeClr val="accent4"/>
                </a:solidFill>
              </a:defRPr>
            </a:lvl3pPr>
            <a:lvl4pPr marL="1828800" lvl="3" indent="-311150">
              <a:spcBef>
                <a:spcPts val="1000"/>
              </a:spcBef>
              <a:spcAft>
                <a:spcPts val="0"/>
              </a:spcAft>
              <a:buClr>
                <a:schemeClr val="accent4"/>
              </a:buClr>
              <a:buSzPts val="1300"/>
              <a:buChar char="●"/>
              <a:defRPr sz="1300" b="1">
                <a:solidFill>
                  <a:schemeClr val="accent4"/>
                </a:solidFill>
              </a:defRPr>
            </a:lvl4pPr>
            <a:lvl5pPr marL="2286000" lvl="4" indent="-311150">
              <a:spcBef>
                <a:spcPts val="1000"/>
              </a:spcBef>
              <a:spcAft>
                <a:spcPts val="0"/>
              </a:spcAft>
              <a:buClr>
                <a:schemeClr val="accent4"/>
              </a:buClr>
              <a:buSzPts val="1300"/>
              <a:buChar char="○"/>
              <a:defRPr sz="1300" b="1">
                <a:solidFill>
                  <a:schemeClr val="accent4"/>
                </a:solidFill>
              </a:defRPr>
            </a:lvl5pPr>
            <a:lvl6pPr marL="2743200" lvl="5" indent="-311150">
              <a:spcBef>
                <a:spcPts val="1000"/>
              </a:spcBef>
              <a:spcAft>
                <a:spcPts val="0"/>
              </a:spcAft>
              <a:buClr>
                <a:schemeClr val="accent4"/>
              </a:buClr>
              <a:buSzPts val="1300"/>
              <a:buChar char="■"/>
              <a:defRPr sz="1300" b="1">
                <a:solidFill>
                  <a:schemeClr val="accent4"/>
                </a:solidFill>
              </a:defRPr>
            </a:lvl6pPr>
            <a:lvl7pPr marL="3200400" lvl="6" indent="-311150">
              <a:spcBef>
                <a:spcPts val="1000"/>
              </a:spcBef>
              <a:spcAft>
                <a:spcPts val="0"/>
              </a:spcAft>
              <a:buClr>
                <a:schemeClr val="accent4"/>
              </a:buClr>
              <a:buSzPts val="1300"/>
              <a:buChar char="●"/>
              <a:defRPr sz="1300" b="1">
                <a:solidFill>
                  <a:schemeClr val="accent4"/>
                </a:solidFill>
              </a:defRPr>
            </a:lvl7pPr>
            <a:lvl8pPr marL="3657600" lvl="7" indent="-311150">
              <a:spcBef>
                <a:spcPts val="1000"/>
              </a:spcBef>
              <a:spcAft>
                <a:spcPts val="0"/>
              </a:spcAft>
              <a:buClr>
                <a:schemeClr val="accent4"/>
              </a:buClr>
              <a:buSzPts val="1300"/>
              <a:buChar char="○"/>
              <a:defRPr sz="1300" b="1">
                <a:solidFill>
                  <a:schemeClr val="accent4"/>
                </a:solidFill>
              </a:defRPr>
            </a:lvl8pPr>
            <a:lvl9pPr marL="4114800" lvl="8" indent="-311150">
              <a:spcBef>
                <a:spcPts val="1000"/>
              </a:spcBef>
              <a:spcAft>
                <a:spcPts val="0"/>
              </a:spcAft>
              <a:buClr>
                <a:schemeClr val="accent4"/>
              </a:buClr>
              <a:buSzPts val="1300"/>
              <a:buChar char="■"/>
              <a:defRPr sz="1300" b="1">
                <a:solidFill>
                  <a:schemeClr val="accent4"/>
                </a:solidFill>
              </a:defRPr>
            </a:lvl9pPr>
          </a:lstStyle>
          <a:p>
            <a:endParaRPr/>
          </a:p>
        </p:txBody>
      </p:sp>
      <p:sp>
        <p:nvSpPr>
          <p:cNvPr id="1980" name="Google Shape;1980;p294"/>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1" name="Google Shape;1981;p294"/>
          <p:cNvSpPr txBox="1">
            <a:spLocks noGrp="1"/>
          </p:cNvSpPr>
          <p:nvPr>
            <p:ph type="title" idx="4"/>
          </p:nvPr>
        </p:nvSpPr>
        <p:spPr>
          <a:xfrm>
            <a:off x="457200" y="685800"/>
            <a:ext cx="50292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1982"/>
        <p:cNvGrpSpPr/>
        <p:nvPr/>
      </p:nvGrpSpPr>
      <p:grpSpPr>
        <a:xfrm>
          <a:off x="0" y="0"/>
          <a:ext cx="0" cy="0"/>
          <a:chOff x="0" y="0"/>
          <a:chExt cx="0" cy="0"/>
        </a:xfrm>
      </p:grpSpPr>
      <p:sp>
        <p:nvSpPr>
          <p:cNvPr id="1983" name="Google Shape;1983;p295"/>
          <p:cNvSpPr/>
          <p:nvPr/>
        </p:nvSpPr>
        <p:spPr>
          <a:xfrm rot="113">
            <a:off x="-11350"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84" name="Google Shape;1984;p295"/>
          <p:cNvSpPr>
            <a:spLocks noGrp="1"/>
          </p:cNvSpPr>
          <p:nvPr>
            <p:ph type="pic" idx="2"/>
          </p:nvPr>
        </p:nvSpPr>
        <p:spPr>
          <a:xfrm>
            <a:off x="457200" y="2505575"/>
            <a:ext cx="3429000" cy="2637900"/>
          </a:xfrm>
          <a:prstGeom prst="rect">
            <a:avLst/>
          </a:prstGeom>
          <a:noFill/>
          <a:ln>
            <a:noFill/>
          </a:ln>
        </p:spPr>
      </p:sp>
      <p:sp>
        <p:nvSpPr>
          <p:cNvPr id="1985" name="Google Shape;1985;p295"/>
          <p:cNvSpPr txBox="1">
            <a:spLocks noGrp="1"/>
          </p:cNvSpPr>
          <p:nvPr>
            <p:ph type="body" idx="1"/>
          </p:nvPr>
        </p:nvSpPr>
        <p:spPr>
          <a:xfrm>
            <a:off x="4572000" y="457200"/>
            <a:ext cx="3657600" cy="2241300"/>
          </a:xfrm>
          <a:prstGeom prst="rect">
            <a:avLst/>
          </a:prstGeom>
        </p:spPr>
        <p:txBody>
          <a:bodyPr spcFirstLastPara="1" wrap="square" lIns="0" tIns="0" rIns="0" bIns="0" anchor="t" anchorCtr="0">
            <a:noAutofit/>
          </a:bodyPr>
          <a:lstStyle>
            <a:lvl1pPr marL="457200" lvl="0" indent="-304800">
              <a:spcBef>
                <a:spcPts val="1000"/>
              </a:spcBef>
              <a:spcAft>
                <a:spcPts val="0"/>
              </a:spcAft>
              <a:buSzPts val="1200"/>
              <a:buChar char="●"/>
              <a:defRPr sz="12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1986" name="Google Shape;1986;p295"/>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87" name="Google Shape;1987;p295"/>
          <p:cNvSpPr txBox="1">
            <a:spLocks noGrp="1"/>
          </p:cNvSpPr>
          <p:nvPr>
            <p:ph type="title"/>
          </p:nvPr>
        </p:nvSpPr>
        <p:spPr>
          <a:xfrm>
            <a:off x="457200" y="685800"/>
            <a:ext cx="3886200" cy="5910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1988"/>
        <p:cNvGrpSpPr/>
        <p:nvPr/>
      </p:nvGrpSpPr>
      <p:grpSpPr>
        <a:xfrm>
          <a:off x="0" y="0"/>
          <a:ext cx="0" cy="0"/>
          <a:chOff x="0" y="0"/>
          <a:chExt cx="0" cy="0"/>
        </a:xfrm>
      </p:grpSpPr>
      <p:sp>
        <p:nvSpPr>
          <p:cNvPr id="1989" name="Google Shape;1989;p296"/>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90" name="Google Shape;1990;p296"/>
          <p:cNvSpPr txBox="1">
            <a:spLocks noGrp="1"/>
          </p:cNvSpPr>
          <p:nvPr>
            <p:ph type="title"/>
          </p:nvPr>
        </p:nvSpPr>
        <p:spPr>
          <a:xfrm>
            <a:off x="457200" y="685800"/>
            <a:ext cx="2743200" cy="41148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spcBef>
                <a:spcPts val="10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1991" name="Google Shape;1991;p296"/>
          <p:cNvSpPr>
            <a:spLocks noGrp="1"/>
          </p:cNvSpPr>
          <p:nvPr>
            <p:ph type="pic" idx="2"/>
          </p:nvPr>
        </p:nvSpPr>
        <p:spPr>
          <a:xfrm>
            <a:off x="3657600" y="641200"/>
            <a:ext cx="2514600" cy="4502100"/>
          </a:xfrm>
          <a:prstGeom prst="rect">
            <a:avLst/>
          </a:prstGeom>
          <a:noFill/>
          <a:ln>
            <a:noFill/>
          </a:ln>
        </p:spPr>
      </p:sp>
      <p:sp>
        <p:nvSpPr>
          <p:cNvPr id="1992" name="Google Shape;1992;p29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spcBef>
                <a:spcPts val="0"/>
              </a:spcBef>
              <a:spcAft>
                <a:spcPts val="0"/>
              </a:spcAft>
              <a:buClr>
                <a:srgbClr val="BFDFE0"/>
              </a:buClr>
              <a:buSzPts val="1400"/>
              <a:buNone/>
              <a:defRPr>
                <a:solidFill>
                  <a:srgbClr val="BFDFE0"/>
                </a:solidFill>
              </a:defRPr>
            </a:lvl2pPr>
            <a:lvl3pPr lvl="2">
              <a:spcBef>
                <a:spcPts val="0"/>
              </a:spcBef>
              <a:spcAft>
                <a:spcPts val="0"/>
              </a:spcAft>
              <a:buClr>
                <a:srgbClr val="BFDFE0"/>
              </a:buClr>
              <a:buSzPts val="1400"/>
              <a:buNone/>
              <a:defRPr>
                <a:solidFill>
                  <a:srgbClr val="BFDFE0"/>
                </a:solidFill>
              </a:defRPr>
            </a:lvl3pPr>
            <a:lvl4pPr lvl="3">
              <a:spcBef>
                <a:spcPts val="0"/>
              </a:spcBef>
              <a:spcAft>
                <a:spcPts val="0"/>
              </a:spcAft>
              <a:buClr>
                <a:srgbClr val="BFDFE0"/>
              </a:buClr>
              <a:buSzPts val="1400"/>
              <a:buNone/>
              <a:defRPr>
                <a:solidFill>
                  <a:srgbClr val="BFDFE0"/>
                </a:solidFill>
              </a:defRPr>
            </a:lvl4pPr>
            <a:lvl5pPr lvl="4">
              <a:spcBef>
                <a:spcPts val="0"/>
              </a:spcBef>
              <a:spcAft>
                <a:spcPts val="0"/>
              </a:spcAft>
              <a:buClr>
                <a:srgbClr val="BFDFE0"/>
              </a:buClr>
              <a:buSzPts val="1400"/>
              <a:buNone/>
              <a:defRPr>
                <a:solidFill>
                  <a:srgbClr val="BFDFE0"/>
                </a:solidFill>
              </a:defRPr>
            </a:lvl5pPr>
            <a:lvl6pPr lvl="5">
              <a:spcBef>
                <a:spcPts val="0"/>
              </a:spcBef>
              <a:spcAft>
                <a:spcPts val="0"/>
              </a:spcAft>
              <a:buClr>
                <a:srgbClr val="BFDFE0"/>
              </a:buClr>
              <a:buSzPts val="1400"/>
              <a:buNone/>
              <a:defRPr>
                <a:solidFill>
                  <a:srgbClr val="BFDFE0"/>
                </a:solidFill>
              </a:defRPr>
            </a:lvl6pPr>
            <a:lvl7pPr lvl="6">
              <a:spcBef>
                <a:spcPts val="0"/>
              </a:spcBef>
              <a:spcAft>
                <a:spcPts val="0"/>
              </a:spcAft>
              <a:buClr>
                <a:srgbClr val="BFDFE0"/>
              </a:buClr>
              <a:buSzPts val="1400"/>
              <a:buNone/>
              <a:defRPr>
                <a:solidFill>
                  <a:srgbClr val="BFDFE0"/>
                </a:solidFill>
              </a:defRPr>
            </a:lvl7pPr>
            <a:lvl8pPr lvl="7">
              <a:spcBef>
                <a:spcPts val="0"/>
              </a:spcBef>
              <a:spcAft>
                <a:spcPts val="0"/>
              </a:spcAft>
              <a:buClr>
                <a:srgbClr val="BFDFE0"/>
              </a:buClr>
              <a:buSzPts val="1400"/>
              <a:buNone/>
              <a:defRPr>
                <a:solidFill>
                  <a:srgbClr val="BFDFE0"/>
                </a:solidFill>
              </a:defRPr>
            </a:lvl8pPr>
            <a:lvl9pPr lvl="8">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1993"/>
        <p:cNvGrpSpPr/>
        <p:nvPr/>
      </p:nvGrpSpPr>
      <p:grpSpPr>
        <a:xfrm>
          <a:off x="0" y="0"/>
          <a:ext cx="0" cy="0"/>
          <a:chOff x="0" y="0"/>
          <a:chExt cx="0" cy="0"/>
        </a:xfrm>
      </p:grpSpPr>
      <p:sp>
        <p:nvSpPr>
          <p:cNvPr id="1994" name="Google Shape;1994;p297"/>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1995" name="Google Shape;1995;p297"/>
          <p:cNvSpPr txBox="1">
            <a:spLocks noGrp="1"/>
          </p:cNvSpPr>
          <p:nvPr>
            <p:ph type="title"/>
          </p:nvPr>
        </p:nvSpPr>
        <p:spPr>
          <a:xfrm>
            <a:off x="4800425" y="937550"/>
            <a:ext cx="4114800" cy="11193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1996" name="Google Shape;1996;p297"/>
          <p:cNvSpPr txBox="1">
            <a:spLocks noGrp="1"/>
          </p:cNvSpPr>
          <p:nvPr>
            <p:ph type="body" idx="1"/>
          </p:nvPr>
        </p:nvSpPr>
        <p:spPr>
          <a:xfrm>
            <a:off x="4800425" y="2131925"/>
            <a:ext cx="3657600" cy="21045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
        <p:nvSpPr>
          <p:cNvPr id="1997" name="Google Shape;1997;p297"/>
          <p:cNvSpPr txBox="1">
            <a:spLocks noGrp="1"/>
          </p:cNvSpPr>
          <p:nvPr>
            <p:ph type="title" idx="2"/>
          </p:nvPr>
        </p:nvSpPr>
        <p:spPr>
          <a:xfrm>
            <a:off x="0" y="937550"/>
            <a:ext cx="4343400" cy="10113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1998" name="Google Shape;1998;p297"/>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ver 2 1">
  <p:cSld name="TITLE_1_1_1_1">
    <p:spTree>
      <p:nvGrpSpPr>
        <p:cNvPr id="1" name="Shape 138"/>
        <p:cNvGrpSpPr/>
        <p:nvPr/>
      </p:nvGrpSpPr>
      <p:grpSpPr>
        <a:xfrm>
          <a:off x="0" y="0"/>
          <a:ext cx="0" cy="0"/>
          <a:chOff x="0" y="0"/>
          <a:chExt cx="0" cy="0"/>
        </a:xfrm>
      </p:grpSpPr>
      <p:sp>
        <p:nvSpPr>
          <p:cNvPr id="139" name="Google Shape;139;p32"/>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140" name="Google Shape;140;p32"/>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41" name="Google Shape;141;p32"/>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1999"/>
        <p:cNvGrpSpPr/>
        <p:nvPr/>
      </p:nvGrpSpPr>
      <p:grpSpPr>
        <a:xfrm>
          <a:off x="0" y="0"/>
          <a:ext cx="0" cy="0"/>
          <a:chOff x="0" y="0"/>
          <a:chExt cx="0" cy="0"/>
        </a:xfrm>
      </p:grpSpPr>
      <p:sp>
        <p:nvSpPr>
          <p:cNvPr id="2000" name="Google Shape;2000;p298"/>
          <p:cNvSpPr txBox="1">
            <a:spLocks noGrp="1"/>
          </p:cNvSpPr>
          <p:nvPr>
            <p:ph type="title"/>
          </p:nvPr>
        </p:nvSpPr>
        <p:spPr>
          <a:xfrm>
            <a:off x="457200" y="1143000"/>
            <a:ext cx="4114800" cy="24267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2001" name="Google Shape;2001;p29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002" name="Google Shape;2002;p298"/>
          <p:cNvSpPr txBox="1">
            <a:spLocks noGrp="1"/>
          </p:cNvSpPr>
          <p:nvPr>
            <p:ph type="subTitle" idx="2"/>
          </p:nvPr>
        </p:nvSpPr>
        <p:spPr>
          <a:xfrm>
            <a:off x="5029200" y="1219200"/>
            <a:ext cx="3200400" cy="2350500"/>
          </a:xfrm>
          <a:prstGeom prst="rect">
            <a:avLst/>
          </a:prstGeom>
        </p:spPr>
        <p:txBody>
          <a:bodyPr spcFirstLastPara="1" wrap="square" lIns="0" tIns="0" rIns="0" bIns="0" anchor="t" anchorCtr="0">
            <a:noAutofit/>
          </a:bodyPr>
          <a:lstStyle>
            <a:lvl1pPr lvl="0">
              <a:spcBef>
                <a:spcPts val="0"/>
              </a:spcBef>
              <a:spcAft>
                <a:spcPts val="0"/>
              </a:spcAft>
              <a:buSzPts val="1400"/>
              <a:buNone/>
              <a:defRPr sz="1400"/>
            </a:lvl1pPr>
            <a:lvl2pPr lvl="1">
              <a:spcBef>
                <a:spcPts val="9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3" name="Google Shape;2003;p298"/>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2004"/>
        <p:cNvGrpSpPr/>
        <p:nvPr/>
      </p:nvGrpSpPr>
      <p:grpSpPr>
        <a:xfrm>
          <a:off x="0" y="0"/>
          <a:ext cx="0" cy="0"/>
          <a:chOff x="0" y="0"/>
          <a:chExt cx="0" cy="0"/>
        </a:xfrm>
      </p:grpSpPr>
      <p:sp>
        <p:nvSpPr>
          <p:cNvPr id="2005" name="Google Shape;2005;p299"/>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06" name="Google Shape;2006;p299"/>
          <p:cNvSpPr txBox="1">
            <a:spLocks noGrp="1"/>
          </p:cNvSpPr>
          <p:nvPr>
            <p:ph type="title"/>
          </p:nvPr>
        </p:nvSpPr>
        <p:spPr>
          <a:xfrm>
            <a:off x="2379475" y="1653950"/>
            <a:ext cx="3070500" cy="28368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2007" name="Google Shape;2007;p29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008" name="Google Shape;2008;p299"/>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09" name="Google Shape;2009;p299"/>
          <p:cNvSpPr txBox="1">
            <a:spLocks noGrp="1"/>
          </p:cNvSpPr>
          <p:nvPr>
            <p:ph type="title" idx="2"/>
          </p:nvPr>
        </p:nvSpPr>
        <p:spPr>
          <a:xfrm>
            <a:off x="5898450" y="1653850"/>
            <a:ext cx="2514600" cy="28368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2010" name="Google Shape;2010;p299"/>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11" name="Google Shape;2011;p299" title="250331_CI_2025-Slides_assets_Logo mark.png"/>
          <p:cNvPicPr preferRelativeResize="0"/>
          <p:nvPr/>
        </p:nvPicPr>
        <p:blipFill>
          <a:blip r:embed="rId2">
            <a:alphaModFix/>
          </a:blip>
          <a:stretch>
            <a:fillRect/>
          </a:stretch>
        </p:blipFill>
        <p:spPr>
          <a:xfrm>
            <a:off x="8676868" y="71064"/>
            <a:ext cx="314269" cy="366375"/>
          </a:xfrm>
          <a:prstGeom prst="rect">
            <a:avLst/>
          </a:prstGeom>
          <a:noFill/>
          <a:ln>
            <a:noFill/>
          </a:ln>
        </p:spPr>
      </p:pic>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2012"/>
        <p:cNvGrpSpPr/>
        <p:nvPr/>
      </p:nvGrpSpPr>
      <p:grpSpPr>
        <a:xfrm>
          <a:off x="0" y="0"/>
          <a:ext cx="0" cy="0"/>
          <a:chOff x="0" y="0"/>
          <a:chExt cx="0" cy="0"/>
        </a:xfrm>
      </p:grpSpPr>
      <p:sp>
        <p:nvSpPr>
          <p:cNvPr id="2013" name="Google Shape;2013;p300"/>
          <p:cNvSpPr txBox="1">
            <a:spLocks noGrp="1"/>
          </p:cNvSpPr>
          <p:nvPr>
            <p:ph type="title"/>
          </p:nvPr>
        </p:nvSpPr>
        <p:spPr>
          <a:xfrm>
            <a:off x="457200" y="1193750"/>
            <a:ext cx="4572000" cy="3200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6000"/>
              <a:buNone/>
              <a:defRPr sz="6000">
                <a:solidFill>
                  <a:srgbClr val="BFDFE0"/>
                </a:solidFill>
              </a:defRPr>
            </a:lvl2pPr>
            <a:lvl3pPr lvl="2" algn="r">
              <a:spcBef>
                <a:spcPts val="0"/>
              </a:spcBef>
              <a:spcAft>
                <a:spcPts val="0"/>
              </a:spcAft>
              <a:buClr>
                <a:srgbClr val="BFDFE0"/>
              </a:buClr>
              <a:buSzPts val="6000"/>
              <a:buNone/>
              <a:defRPr sz="6000">
                <a:solidFill>
                  <a:srgbClr val="BFDFE0"/>
                </a:solidFill>
              </a:defRPr>
            </a:lvl3pPr>
            <a:lvl4pPr lvl="3" algn="r">
              <a:spcBef>
                <a:spcPts val="0"/>
              </a:spcBef>
              <a:spcAft>
                <a:spcPts val="0"/>
              </a:spcAft>
              <a:buClr>
                <a:srgbClr val="BFDFE0"/>
              </a:buClr>
              <a:buSzPts val="6000"/>
              <a:buNone/>
              <a:defRPr sz="6000">
                <a:solidFill>
                  <a:srgbClr val="BFDFE0"/>
                </a:solidFill>
              </a:defRPr>
            </a:lvl4pPr>
            <a:lvl5pPr lvl="4" algn="r">
              <a:spcBef>
                <a:spcPts val="0"/>
              </a:spcBef>
              <a:spcAft>
                <a:spcPts val="0"/>
              </a:spcAft>
              <a:buClr>
                <a:srgbClr val="BFDFE0"/>
              </a:buClr>
              <a:buSzPts val="6000"/>
              <a:buNone/>
              <a:defRPr sz="6000">
                <a:solidFill>
                  <a:srgbClr val="BFDFE0"/>
                </a:solidFill>
              </a:defRPr>
            </a:lvl5pPr>
            <a:lvl6pPr lvl="5" algn="r">
              <a:spcBef>
                <a:spcPts val="0"/>
              </a:spcBef>
              <a:spcAft>
                <a:spcPts val="0"/>
              </a:spcAft>
              <a:buClr>
                <a:srgbClr val="BFDFE0"/>
              </a:buClr>
              <a:buSzPts val="6000"/>
              <a:buNone/>
              <a:defRPr sz="6000">
                <a:solidFill>
                  <a:srgbClr val="BFDFE0"/>
                </a:solidFill>
              </a:defRPr>
            </a:lvl6pPr>
            <a:lvl7pPr lvl="6" algn="r">
              <a:spcBef>
                <a:spcPts val="0"/>
              </a:spcBef>
              <a:spcAft>
                <a:spcPts val="0"/>
              </a:spcAft>
              <a:buClr>
                <a:srgbClr val="BFDFE0"/>
              </a:buClr>
              <a:buSzPts val="6000"/>
              <a:buNone/>
              <a:defRPr sz="6000">
                <a:solidFill>
                  <a:srgbClr val="BFDFE0"/>
                </a:solidFill>
              </a:defRPr>
            </a:lvl7pPr>
            <a:lvl8pPr lvl="7" algn="r">
              <a:spcBef>
                <a:spcPts val="0"/>
              </a:spcBef>
              <a:spcAft>
                <a:spcPts val="0"/>
              </a:spcAft>
              <a:buClr>
                <a:srgbClr val="BFDFE0"/>
              </a:buClr>
              <a:buSzPts val="6000"/>
              <a:buNone/>
              <a:defRPr sz="6000">
                <a:solidFill>
                  <a:srgbClr val="BFDFE0"/>
                </a:solidFill>
              </a:defRPr>
            </a:lvl8pPr>
            <a:lvl9pPr lvl="8" algn="r">
              <a:spcBef>
                <a:spcPts val="0"/>
              </a:spcBef>
              <a:spcAft>
                <a:spcPts val="0"/>
              </a:spcAft>
              <a:buClr>
                <a:srgbClr val="BFDFE0"/>
              </a:buClr>
              <a:buSzPts val="6000"/>
              <a:buNone/>
              <a:defRPr sz="6000">
                <a:solidFill>
                  <a:srgbClr val="BFDFE0"/>
                </a:solidFill>
              </a:defRPr>
            </a:lvl9pPr>
          </a:lstStyle>
          <a:p>
            <a:endParaRPr/>
          </a:p>
        </p:txBody>
      </p:sp>
      <p:sp>
        <p:nvSpPr>
          <p:cNvPr id="2014" name="Google Shape;2014;p30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2015"/>
        <p:cNvGrpSpPr/>
        <p:nvPr/>
      </p:nvGrpSpPr>
      <p:grpSpPr>
        <a:xfrm>
          <a:off x="0" y="0"/>
          <a:ext cx="0" cy="0"/>
          <a:chOff x="0" y="0"/>
          <a:chExt cx="0" cy="0"/>
        </a:xfrm>
      </p:grpSpPr>
      <p:pic>
        <p:nvPicPr>
          <p:cNvPr id="2016" name="Google Shape;2016;p301" title="map_blue.png"/>
          <p:cNvPicPr preferRelativeResize="0"/>
          <p:nvPr/>
        </p:nvPicPr>
        <p:blipFill>
          <a:blip r:embed="rId2">
            <a:alphaModFix/>
          </a:blip>
          <a:stretch>
            <a:fillRect/>
          </a:stretch>
        </p:blipFill>
        <p:spPr>
          <a:xfrm>
            <a:off x="2628212" y="1228800"/>
            <a:ext cx="6360489" cy="3130551"/>
          </a:xfrm>
          <a:prstGeom prst="rect">
            <a:avLst/>
          </a:prstGeom>
          <a:noFill/>
          <a:ln>
            <a:noFill/>
          </a:ln>
        </p:spPr>
      </p:pic>
      <p:sp>
        <p:nvSpPr>
          <p:cNvPr id="2017" name="Google Shape;2017;p301"/>
          <p:cNvSpPr txBox="1">
            <a:spLocks noGrp="1"/>
          </p:cNvSpPr>
          <p:nvPr>
            <p:ph type="title"/>
          </p:nvPr>
        </p:nvSpPr>
        <p:spPr>
          <a:xfrm>
            <a:off x="457192" y="1186300"/>
            <a:ext cx="3429000" cy="1805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3600"/>
              <a:buNone/>
              <a:defRPr sz="3600">
                <a:solidFill>
                  <a:srgbClr val="BFDFE0"/>
                </a:solidFill>
              </a:defRPr>
            </a:lvl2pPr>
            <a:lvl3pPr lvl="2" algn="r">
              <a:spcBef>
                <a:spcPts val="0"/>
              </a:spcBef>
              <a:spcAft>
                <a:spcPts val="0"/>
              </a:spcAft>
              <a:buClr>
                <a:srgbClr val="BFDFE0"/>
              </a:buClr>
              <a:buSzPts val="3600"/>
              <a:buNone/>
              <a:defRPr sz="3600">
                <a:solidFill>
                  <a:srgbClr val="BFDFE0"/>
                </a:solidFill>
              </a:defRPr>
            </a:lvl3pPr>
            <a:lvl4pPr lvl="3" algn="r">
              <a:spcBef>
                <a:spcPts val="0"/>
              </a:spcBef>
              <a:spcAft>
                <a:spcPts val="0"/>
              </a:spcAft>
              <a:buClr>
                <a:srgbClr val="BFDFE0"/>
              </a:buClr>
              <a:buSzPts val="3600"/>
              <a:buNone/>
              <a:defRPr sz="3600">
                <a:solidFill>
                  <a:srgbClr val="BFDFE0"/>
                </a:solidFill>
              </a:defRPr>
            </a:lvl4pPr>
            <a:lvl5pPr lvl="4" algn="r">
              <a:spcBef>
                <a:spcPts val="0"/>
              </a:spcBef>
              <a:spcAft>
                <a:spcPts val="0"/>
              </a:spcAft>
              <a:buClr>
                <a:srgbClr val="BFDFE0"/>
              </a:buClr>
              <a:buSzPts val="3600"/>
              <a:buNone/>
              <a:defRPr sz="3600">
                <a:solidFill>
                  <a:srgbClr val="BFDFE0"/>
                </a:solidFill>
              </a:defRPr>
            </a:lvl5pPr>
            <a:lvl6pPr lvl="5" algn="r">
              <a:spcBef>
                <a:spcPts val="0"/>
              </a:spcBef>
              <a:spcAft>
                <a:spcPts val="0"/>
              </a:spcAft>
              <a:buClr>
                <a:srgbClr val="BFDFE0"/>
              </a:buClr>
              <a:buSzPts val="3600"/>
              <a:buNone/>
              <a:defRPr sz="3600">
                <a:solidFill>
                  <a:srgbClr val="BFDFE0"/>
                </a:solidFill>
              </a:defRPr>
            </a:lvl6pPr>
            <a:lvl7pPr lvl="6" algn="r">
              <a:spcBef>
                <a:spcPts val="0"/>
              </a:spcBef>
              <a:spcAft>
                <a:spcPts val="0"/>
              </a:spcAft>
              <a:buClr>
                <a:srgbClr val="BFDFE0"/>
              </a:buClr>
              <a:buSzPts val="3600"/>
              <a:buNone/>
              <a:defRPr sz="3600">
                <a:solidFill>
                  <a:srgbClr val="BFDFE0"/>
                </a:solidFill>
              </a:defRPr>
            </a:lvl7pPr>
            <a:lvl8pPr lvl="7" algn="r">
              <a:spcBef>
                <a:spcPts val="0"/>
              </a:spcBef>
              <a:spcAft>
                <a:spcPts val="0"/>
              </a:spcAft>
              <a:buClr>
                <a:srgbClr val="BFDFE0"/>
              </a:buClr>
              <a:buSzPts val="3600"/>
              <a:buNone/>
              <a:defRPr sz="3600">
                <a:solidFill>
                  <a:srgbClr val="BFDFE0"/>
                </a:solidFill>
              </a:defRPr>
            </a:lvl8pPr>
            <a:lvl9pPr lvl="8" algn="r">
              <a:spcBef>
                <a:spcPts val="0"/>
              </a:spcBef>
              <a:spcAft>
                <a:spcPts val="0"/>
              </a:spcAft>
              <a:buClr>
                <a:srgbClr val="BFDFE0"/>
              </a:buClr>
              <a:buSzPts val="3600"/>
              <a:buNone/>
              <a:defRPr sz="3600">
                <a:solidFill>
                  <a:srgbClr val="BFDFE0"/>
                </a:solidFill>
              </a:defRPr>
            </a:lvl9pPr>
          </a:lstStyle>
          <a:p>
            <a:endParaRPr/>
          </a:p>
        </p:txBody>
      </p:sp>
      <p:sp>
        <p:nvSpPr>
          <p:cNvPr id="2018" name="Google Shape;2018;p30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2019" name="Google Shape;2019;p301"/>
          <p:cNvSpPr txBox="1">
            <a:spLocks noGrp="1"/>
          </p:cNvSpPr>
          <p:nvPr>
            <p:ph type="subTitle" idx="2"/>
          </p:nvPr>
        </p:nvSpPr>
        <p:spPr>
          <a:xfrm>
            <a:off x="457075" y="3483800"/>
            <a:ext cx="3429000" cy="956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2020"/>
        <p:cNvGrpSpPr/>
        <p:nvPr/>
      </p:nvGrpSpPr>
      <p:grpSpPr>
        <a:xfrm>
          <a:off x="0" y="0"/>
          <a:ext cx="0" cy="0"/>
          <a:chOff x="0" y="0"/>
          <a:chExt cx="0" cy="0"/>
        </a:xfrm>
      </p:grpSpPr>
      <p:sp>
        <p:nvSpPr>
          <p:cNvPr id="2021" name="Google Shape;2021;p302"/>
          <p:cNvSpPr txBox="1">
            <a:spLocks noGrp="1"/>
          </p:cNvSpPr>
          <p:nvPr>
            <p:ph type="title"/>
          </p:nvPr>
        </p:nvSpPr>
        <p:spPr>
          <a:xfrm>
            <a:off x="457200" y="3246120"/>
            <a:ext cx="3657600" cy="9057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2022" name="Google Shape;2022;p302"/>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23" name="Google Shape;2023;p302"/>
          <p:cNvSpPr txBox="1">
            <a:spLocks noGrp="1"/>
          </p:cNvSpPr>
          <p:nvPr>
            <p:ph type="title" idx="2"/>
          </p:nvPr>
        </p:nvSpPr>
        <p:spPr>
          <a:xfrm>
            <a:off x="5434250" y="1777307"/>
            <a:ext cx="2902500" cy="16086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spcBef>
                <a:spcPts val="10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2024" name="Google Shape;2024;p30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2025"/>
        <p:cNvGrpSpPr/>
        <p:nvPr/>
      </p:nvGrpSpPr>
      <p:grpSpPr>
        <a:xfrm>
          <a:off x="0" y="0"/>
          <a:ext cx="0" cy="0"/>
          <a:chOff x="0" y="0"/>
          <a:chExt cx="0" cy="0"/>
        </a:xfrm>
      </p:grpSpPr>
      <p:grpSp>
        <p:nvGrpSpPr>
          <p:cNvPr id="2026" name="Google Shape;2026;p303"/>
          <p:cNvGrpSpPr/>
          <p:nvPr/>
        </p:nvGrpSpPr>
        <p:grpSpPr>
          <a:xfrm>
            <a:off x="0" y="1371600"/>
            <a:ext cx="9151500" cy="2971927"/>
            <a:chOff x="0" y="1283300"/>
            <a:chExt cx="9151500" cy="3207000"/>
          </a:xfrm>
        </p:grpSpPr>
        <p:sp>
          <p:nvSpPr>
            <p:cNvPr id="2027" name="Google Shape;2027;p303"/>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cxnSp>
          <p:nvCxnSpPr>
            <p:cNvPr id="2028" name="Google Shape;2028;p303"/>
            <p:cNvCxnSpPr/>
            <p:nvPr/>
          </p:nvCxnSpPr>
          <p:spPr>
            <a:xfrm>
              <a:off x="3143938" y="165155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2029" name="Google Shape;2029;p303"/>
            <p:cNvCxnSpPr/>
            <p:nvPr/>
          </p:nvCxnSpPr>
          <p:spPr>
            <a:xfrm>
              <a:off x="5942363" y="1651550"/>
              <a:ext cx="0" cy="2470500"/>
            </a:xfrm>
            <a:prstGeom prst="straightConnector1">
              <a:avLst/>
            </a:prstGeom>
            <a:noFill/>
            <a:ln w="19050" cap="flat" cmpd="sng">
              <a:solidFill>
                <a:srgbClr val="BFDFE0"/>
              </a:solidFill>
              <a:prstDash val="solid"/>
              <a:round/>
              <a:headEnd type="none" w="med" len="med"/>
              <a:tailEnd type="none" w="med" len="med"/>
            </a:ln>
          </p:spPr>
        </p:cxnSp>
      </p:grpSp>
      <p:sp>
        <p:nvSpPr>
          <p:cNvPr id="2030" name="Google Shape;2030;p303"/>
          <p:cNvSpPr txBox="1">
            <a:spLocks noGrp="1"/>
          </p:cNvSpPr>
          <p:nvPr>
            <p:ph type="title"/>
          </p:nvPr>
        </p:nvSpPr>
        <p:spPr>
          <a:xfrm>
            <a:off x="457200" y="685800"/>
            <a:ext cx="7772400" cy="5910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3600"/>
              <a:buNone/>
              <a:defRPr>
                <a:solidFill>
                  <a:srgbClr val="BFDFE0"/>
                </a:solidFill>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31" name="Google Shape;2031;p30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2032" name="Google Shape;2032;p303"/>
          <p:cNvSpPr txBox="1">
            <a:spLocks noGrp="1"/>
          </p:cNvSpPr>
          <p:nvPr>
            <p:ph type="title" idx="2"/>
          </p:nvPr>
        </p:nvSpPr>
        <p:spPr>
          <a:xfrm>
            <a:off x="475213"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2033" name="Google Shape;2033;p303"/>
          <p:cNvSpPr txBox="1">
            <a:spLocks noGrp="1"/>
          </p:cNvSpPr>
          <p:nvPr>
            <p:ph type="title" idx="3"/>
          </p:nvPr>
        </p:nvSpPr>
        <p:spPr>
          <a:xfrm>
            <a:off x="3429000"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2034" name="Google Shape;2034;p303"/>
          <p:cNvSpPr txBox="1">
            <a:spLocks noGrp="1"/>
          </p:cNvSpPr>
          <p:nvPr>
            <p:ph type="title" idx="4"/>
          </p:nvPr>
        </p:nvSpPr>
        <p:spPr>
          <a:xfrm>
            <a:off x="6382788"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2035" name="Google Shape;2035;p303"/>
          <p:cNvSpPr txBox="1">
            <a:spLocks noGrp="1"/>
          </p:cNvSpPr>
          <p:nvPr>
            <p:ph type="subTitle" idx="5"/>
          </p:nvPr>
        </p:nvSpPr>
        <p:spPr>
          <a:xfrm>
            <a:off x="4752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036" name="Google Shape;2036;p303"/>
          <p:cNvSpPr txBox="1">
            <a:spLocks noGrp="1"/>
          </p:cNvSpPr>
          <p:nvPr>
            <p:ph type="subTitle" idx="6"/>
          </p:nvPr>
        </p:nvSpPr>
        <p:spPr>
          <a:xfrm>
            <a:off x="343307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037" name="Google Shape;2037;p303"/>
          <p:cNvSpPr txBox="1">
            <a:spLocks noGrp="1"/>
          </p:cNvSpPr>
          <p:nvPr>
            <p:ph type="subTitle" idx="7"/>
          </p:nvPr>
        </p:nvSpPr>
        <p:spPr>
          <a:xfrm>
            <a:off x="63909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038" name="Google Shape;2038;p303"/>
          <p:cNvSpPr txBox="1">
            <a:spLocks noGrp="1"/>
          </p:cNvSpPr>
          <p:nvPr>
            <p:ph type="subTitle" idx="8"/>
          </p:nvPr>
        </p:nvSpPr>
        <p:spPr>
          <a:xfrm>
            <a:off x="4711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039" name="Google Shape;2039;p303"/>
          <p:cNvSpPr txBox="1">
            <a:spLocks noGrp="1"/>
          </p:cNvSpPr>
          <p:nvPr>
            <p:ph type="subTitle" idx="9"/>
          </p:nvPr>
        </p:nvSpPr>
        <p:spPr>
          <a:xfrm>
            <a:off x="342900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040" name="Google Shape;2040;p303"/>
          <p:cNvSpPr txBox="1">
            <a:spLocks noGrp="1"/>
          </p:cNvSpPr>
          <p:nvPr>
            <p:ph type="subTitle" idx="13"/>
          </p:nvPr>
        </p:nvSpPr>
        <p:spPr>
          <a:xfrm>
            <a:off x="63868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2041"/>
        <p:cNvGrpSpPr/>
        <p:nvPr/>
      </p:nvGrpSpPr>
      <p:grpSpPr>
        <a:xfrm>
          <a:off x="0" y="0"/>
          <a:ext cx="0" cy="0"/>
          <a:chOff x="0" y="0"/>
          <a:chExt cx="0" cy="0"/>
        </a:xfrm>
      </p:grpSpPr>
      <p:sp>
        <p:nvSpPr>
          <p:cNvPr id="2042" name="Google Shape;2042;p304"/>
          <p:cNvSpPr txBox="1">
            <a:spLocks noGrp="1"/>
          </p:cNvSpPr>
          <p:nvPr>
            <p:ph type="title"/>
          </p:nvPr>
        </p:nvSpPr>
        <p:spPr>
          <a:xfrm>
            <a:off x="228600" y="3864775"/>
            <a:ext cx="8686800" cy="10449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2043" name="Google Shape;2043;p30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2044"/>
        <p:cNvGrpSpPr/>
        <p:nvPr/>
      </p:nvGrpSpPr>
      <p:grpSpPr>
        <a:xfrm>
          <a:off x="0" y="0"/>
          <a:ext cx="0" cy="0"/>
          <a:chOff x="0" y="0"/>
          <a:chExt cx="0" cy="0"/>
        </a:xfrm>
      </p:grpSpPr>
      <p:sp>
        <p:nvSpPr>
          <p:cNvPr id="2045" name="Google Shape;2045;p305"/>
          <p:cNvSpPr>
            <a:spLocks noGrp="1"/>
          </p:cNvSpPr>
          <p:nvPr>
            <p:ph type="pic" idx="2"/>
          </p:nvPr>
        </p:nvSpPr>
        <p:spPr>
          <a:xfrm>
            <a:off x="17550" y="0"/>
            <a:ext cx="9144000" cy="3128100"/>
          </a:xfrm>
          <a:prstGeom prst="rect">
            <a:avLst/>
          </a:prstGeom>
          <a:noFill/>
          <a:ln>
            <a:noFill/>
          </a:ln>
        </p:spPr>
      </p:sp>
      <p:sp>
        <p:nvSpPr>
          <p:cNvPr id="2046" name="Google Shape;2046;p305"/>
          <p:cNvSpPr txBox="1">
            <a:spLocks noGrp="1"/>
          </p:cNvSpPr>
          <p:nvPr>
            <p:ph type="title"/>
          </p:nvPr>
        </p:nvSpPr>
        <p:spPr>
          <a:xfrm>
            <a:off x="427350" y="3415900"/>
            <a:ext cx="4114800" cy="1341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2047" name="Google Shape;2047;p305"/>
          <p:cNvSpPr txBox="1">
            <a:spLocks noGrp="1"/>
          </p:cNvSpPr>
          <p:nvPr>
            <p:ph type="title" idx="3"/>
          </p:nvPr>
        </p:nvSpPr>
        <p:spPr>
          <a:xfrm>
            <a:off x="5273850" y="3545659"/>
            <a:ext cx="3657600" cy="1341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0000"/>
              <a:buNone/>
              <a:defRPr sz="10000">
                <a:solidFill>
                  <a:schemeClr val="accent4"/>
                </a:solidFill>
              </a:defRPr>
            </a:lvl2pPr>
            <a:lvl3pPr lvl="2">
              <a:spcBef>
                <a:spcPts val="0"/>
              </a:spcBef>
              <a:spcAft>
                <a:spcPts val="0"/>
              </a:spcAft>
              <a:buClr>
                <a:schemeClr val="accent4"/>
              </a:buClr>
              <a:buSzPts val="10000"/>
              <a:buNone/>
              <a:defRPr sz="10000">
                <a:solidFill>
                  <a:schemeClr val="accent4"/>
                </a:solidFill>
              </a:defRPr>
            </a:lvl3pPr>
            <a:lvl4pPr lvl="3">
              <a:spcBef>
                <a:spcPts val="0"/>
              </a:spcBef>
              <a:spcAft>
                <a:spcPts val="0"/>
              </a:spcAft>
              <a:buClr>
                <a:schemeClr val="accent4"/>
              </a:buClr>
              <a:buSzPts val="10000"/>
              <a:buNone/>
              <a:defRPr sz="10000">
                <a:solidFill>
                  <a:schemeClr val="accent4"/>
                </a:solidFill>
              </a:defRPr>
            </a:lvl4pPr>
            <a:lvl5pPr lvl="4">
              <a:spcBef>
                <a:spcPts val="0"/>
              </a:spcBef>
              <a:spcAft>
                <a:spcPts val="0"/>
              </a:spcAft>
              <a:buClr>
                <a:schemeClr val="accent4"/>
              </a:buClr>
              <a:buSzPts val="10000"/>
              <a:buNone/>
              <a:defRPr sz="10000">
                <a:solidFill>
                  <a:schemeClr val="accent4"/>
                </a:solidFill>
              </a:defRPr>
            </a:lvl5pPr>
            <a:lvl6pPr lvl="5">
              <a:spcBef>
                <a:spcPts val="0"/>
              </a:spcBef>
              <a:spcAft>
                <a:spcPts val="0"/>
              </a:spcAft>
              <a:buClr>
                <a:schemeClr val="accent4"/>
              </a:buClr>
              <a:buSzPts val="10000"/>
              <a:buNone/>
              <a:defRPr sz="10000">
                <a:solidFill>
                  <a:schemeClr val="accent4"/>
                </a:solidFill>
              </a:defRPr>
            </a:lvl6pPr>
            <a:lvl7pPr lvl="6">
              <a:spcBef>
                <a:spcPts val="0"/>
              </a:spcBef>
              <a:spcAft>
                <a:spcPts val="0"/>
              </a:spcAft>
              <a:buClr>
                <a:schemeClr val="accent4"/>
              </a:buClr>
              <a:buSzPts val="10000"/>
              <a:buNone/>
              <a:defRPr sz="10000">
                <a:solidFill>
                  <a:schemeClr val="accent4"/>
                </a:solidFill>
              </a:defRPr>
            </a:lvl7pPr>
            <a:lvl8pPr lvl="7">
              <a:spcBef>
                <a:spcPts val="0"/>
              </a:spcBef>
              <a:spcAft>
                <a:spcPts val="0"/>
              </a:spcAft>
              <a:buClr>
                <a:schemeClr val="accent4"/>
              </a:buClr>
              <a:buSzPts val="10000"/>
              <a:buNone/>
              <a:defRPr sz="10000">
                <a:solidFill>
                  <a:schemeClr val="accent4"/>
                </a:solidFill>
              </a:defRPr>
            </a:lvl8pPr>
            <a:lvl9pPr lvl="8">
              <a:spcBef>
                <a:spcPts val="0"/>
              </a:spcBef>
              <a:spcAft>
                <a:spcPts val="0"/>
              </a:spcAft>
              <a:buClr>
                <a:schemeClr val="accent4"/>
              </a:buClr>
              <a:buSzPts val="10000"/>
              <a:buNone/>
              <a:defRPr sz="10000">
                <a:solidFill>
                  <a:schemeClr val="accent4"/>
                </a:solidFill>
              </a:defRPr>
            </a:lvl9pPr>
          </a:lstStyle>
          <a:p>
            <a:endParaRPr/>
          </a:p>
        </p:txBody>
      </p:sp>
      <p:sp>
        <p:nvSpPr>
          <p:cNvPr id="2048" name="Google Shape;2048;p30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2049"/>
        <p:cNvGrpSpPr/>
        <p:nvPr/>
      </p:nvGrpSpPr>
      <p:grpSpPr>
        <a:xfrm>
          <a:off x="0" y="0"/>
          <a:ext cx="0" cy="0"/>
          <a:chOff x="0" y="0"/>
          <a:chExt cx="0" cy="0"/>
        </a:xfrm>
      </p:grpSpPr>
      <p:sp>
        <p:nvSpPr>
          <p:cNvPr id="2050" name="Google Shape;2050;p306"/>
          <p:cNvSpPr>
            <a:spLocks noGrp="1"/>
          </p:cNvSpPr>
          <p:nvPr>
            <p:ph type="pic" idx="2"/>
          </p:nvPr>
        </p:nvSpPr>
        <p:spPr>
          <a:xfrm>
            <a:off x="0" y="0"/>
            <a:ext cx="9144000" cy="5143500"/>
          </a:xfrm>
          <a:prstGeom prst="rect">
            <a:avLst/>
          </a:prstGeom>
          <a:noFill/>
          <a:ln>
            <a:noFill/>
          </a:ln>
        </p:spPr>
      </p:sp>
      <p:sp>
        <p:nvSpPr>
          <p:cNvPr id="2051" name="Google Shape;2051;p306"/>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52" name="Google Shape;2052;p306"/>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053" name="Google Shape;2053;p30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2054"/>
        <p:cNvGrpSpPr/>
        <p:nvPr/>
      </p:nvGrpSpPr>
      <p:grpSpPr>
        <a:xfrm>
          <a:off x="0" y="0"/>
          <a:ext cx="0" cy="0"/>
          <a:chOff x="0" y="0"/>
          <a:chExt cx="0" cy="0"/>
        </a:xfrm>
      </p:grpSpPr>
      <p:sp>
        <p:nvSpPr>
          <p:cNvPr id="2055" name="Google Shape;2055;p307"/>
          <p:cNvSpPr>
            <a:spLocks noGrp="1"/>
          </p:cNvSpPr>
          <p:nvPr>
            <p:ph type="pic" idx="2"/>
          </p:nvPr>
        </p:nvSpPr>
        <p:spPr>
          <a:xfrm>
            <a:off x="0" y="0"/>
            <a:ext cx="9144000" cy="5143500"/>
          </a:xfrm>
          <a:prstGeom prst="rect">
            <a:avLst/>
          </a:prstGeom>
          <a:noFill/>
          <a:ln>
            <a:noFill/>
          </a:ln>
        </p:spPr>
      </p:sp>
      <p:sp>
        <p:nvSpPr>
          <p:cNvPr id="2056" name="Google Shape;2056;p307"/>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57" name="Google Shape;2057;p307"/>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058" name="Google Shape;2058;p30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059" name="Google Shape;2059;p307"/>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60" name="Google Shape;2060;p307" title="250331_CI_2025-Slides_assets_Logo mark.png"/>
          <p:cNvPicPr preferRelativeResize="0"/>
          <p:nvPr/>
        </p:nvPicPr>
        <p:blipFill>
          <a:blip r:embed="rId2">
            <a:alphaModFix/>
          </a:blip>
          <a:stretch>
            <a:fillRect/>
          </a:stretch>
        </p:blipFill>
        <p:spPr>
          <a:xfrm>
            <a:off x="8676868" y="71064"/>
            <a:ext cx="314269" cy="3663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ver 2 1 1">
  <p:cSld name="TITLE_1_1_1_1_1">
    <p:spTree>
      <p:nvGrpSpPr>
        <p:cNvPr id="1" name="Shape 142"/>
        <p:cNvGrpSpPr/>
        <p:nvPr/>
      </p:nvGrpSpPr>
      <p:grpSpPr>
        <a:xfrm>
          <a:off x="0" y="0"/>
          <a:ext cx="0" cy="0"/>
          <a:chOff x="0" y="0"/>
          <a:chExt cx="0" cy="0"/>
        </a:xfrm>
      </p:grpSpPr>
      <p:sp>
        <p:nvSpPr>
          <p:cNvPr id="143" name="Google Shape;143;p33"/>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144" name="Google Shape;144;p33"/>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145" name="Google Shape;145;p33"/>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46" name="Google Shape;146;p33"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2061"/>
        <p:cNvGrpSpPr/>
        <p:nvPr/>
      </p:nvGrpSpPr>
      <p:grpSpPr>
        <a:xfrm>
          <a:off x="0" y="0"/>
          <a:ext cx="0" cy="0"/>
          <a:chOff x="0" y="0"/>
          <a:chExt cx="0" cy="0"/>
        </a:xfrm>
      </p:grpSpPr>
      <p:sp>
        <p:nvSpPr>
          <p:cNvPr id="2062" name="Google Shape;2062;p308"/>
          <p:cNvSpPr>
            <a:spLocks noGrp="1"/>
          </p:cNvSpPr>
          <p:nvPr>
            <p:ph type="pic" idx="2"/>
          </p:nvPr>
        </p:nvSpPr>
        <p:spPr>
          <a:xfrm>
            <a:off x="0" y="0"/>
            <a:ext cx="9144000" cy="5143500"/>
          </a:xfrm>
          <a:prstGeom prst="rect">
            <a:avLst/>
          </a:prstGeom>
          <a:noFill/>
          <a:ln>
            <a:noFill/>
          </a:ln>
        </p:spPr>
      </p:sp>
      <p:sp>
        <p:nvSpPr>
          <p:cNvPr id="2063" name="Google Shape;2063;p308"/>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64" name="Google Shape;2064;p308"/>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065" name="Google Shape;2065;p30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2066"/>
        <p:cNvGrpSpPr/>
        <p:nvPr/>
      </p:nvGrpSpPr>
      <p:grpSpPr>
        <a:xfrm>
          <a:off x="0" y="0"/>
          <a:ext cx="0" cy="0"/>
          <a:chOff x="0" y="0"/>
          <a:chExt cx="0" cy="0"/>
        </a:xfrm>
      </p:grpSpPr>
      <p:sp>
        <p:nvSpPr>
          <p:cNvPr id="2067" name="Google Shape;2067;p309"/>
          <p:cNvSpPr>
            <a:spLocks noGrp="1"/>
          </p:cNvSpPr>
          <p:nvPr>
            <p:ph type="pic" idx="2"/>
          </p:nvPr>
        </p:nvSpPr>
        <p:spPr>
          <a:xfrm>
            <a:off x="0" y="0"/>
            <a:ext cx="9144000" cy="5143500"/>
          </a:xfrm>
          <a:prstGeom prst="rect">
            <a:avLst/>
          </a:prstGeom>
          <a:noFill/>
          <a:ln>
            <a:noFill/>
          </a:ln>
        </p:spPr>
      </p:sp>
      <p:sp>
        <p:nvSpPr>
          <p:cNvPr id="2068" name="Google Shape;2068;p309"/>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69" name="Google Shape;2069;p309"/>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070" name="Google Shape;2070;p30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2071"/>
        <p:cNvGrpSpPr/>
        <p:nvPr/>
      </p:nvGrpSpPr>
      <p:grpSpPr>
        <a:xfrm>
          <a:off x="0" y="0"/>
          <a:ext cx="0" cy="0"/>
          <a:chOff x="0" y="0"/>
          <a:chExt cx="0" cy="0"/>
        </a:xfrm>
      </p:grpSpPr>
      <p:sp>
        <p:nvSpPr>
          <p:cNvPr id="2072" name="Google Shape;2072;p310"/>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2073" name="Google Shape;2073;p310"/>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74" name="Google Shape;2074;p310"/>
          <p:cNvSpPr>
            <a:spLocks noGrp="1"/>
          </p:cNvSpPr>
          <p:nvPr>
            <p:ph type="pic" idx="2"/>
          </p:nvPr>
        </p:nvSpPr>
        <p:spPr>
          <a:xfrm>
            <a:off x="5760534" y="1422550"/>
            <a:ext cx="2403900" cy="2403900"/>
          </a:xfrm>
          <a:prstGeom prst="rect">
            <a:avLst/>
          </a:prstGeom>
          <a:noFill/>
          <a:ln>
            <a:noFill/>
          </a:ln>
        </p:spPr>
      </p:sp>
      <p:sp>
        <p:nvSpPr>
          <p:cNvPr id="2075" name="Google Shape;2075;p310"/>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076" name="Google Shape;2076;p310"/>
          <p:cNvSpPr txBox="1">
            <a:spLocks noGrp="1"/>
          </p:cNvSpPr>
          <p:nvPr>
            <p:ph type="subTitle" idx="1"/>
          </p:nvPr>
        </p:nvSpPr>
        <p:spPr>
          <a:xfrm>
            <a:off x="457200" y="2743200"/>
            <a:ext cx="4572000" cy="1456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400"/>
              <a:buNone/>
              <a:defRPr sz="1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2077"/>
        <p:cNvGrpSpPr/>
        <p:nvPr/>
      </p:nvGrpSpPr>
      <p:grpSpPr>
        <a:xfrm>
          <a:off x="0" y="0"/>
          <a:ext cx="0" cy="0"/>
          <a:chOff x="0" y="0"/>
          <a:chExt cx="0" cy="0"/>
        </a:xfrm>
      </p:grpSpPr>
      <p:sp>
        <p:nvSpPr>
          <p:cNvPr id="2078" name="Google Shape;2078;p311"/>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79" name="Google Shape;2079;p311"/>
          <p:cNvSpPr txBox="1">
            <a:spLocks noGrp="1"/>
          </p:cNvSpPr>
          <p:nvPr>
            <p:ph type="title"/>
          </p:nvPr>
        </p:nvSpPr>
        <p:spPr>
          <a:xfrm>
            <a:off x="641588"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080" name="Google Shape;2080;p311"/>
          <p:cNvSpPr txBox="1">
            <a:spLocks noGrp="1"/>
          </p:cNvSpPr>
          <p:nvPr>
            <p:ph type="title" idx="2"/>
          </p:nvPr>
        </p:nvSpPr>
        <p:spPr>
          <a:xfrm>
            <a:off x="33622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081" name="Google Shape;2081;p311"/>
          <p:cNvSpPr txBox="1">
            <a:spLocks noGrp="1"/>
          </p:cNvSpPr>
          <p:nvPr>
            <p:ph type="title" idx="3"/>
          </p:nvPr>
        </p:nvSpPr>
        <p:spPr>
          <a:xfrm>
            <a:off x="61615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082" name="Google Shape;2082;p311"/>
          <p:cNvSpPr txBox="1">
            <a:spLocks noGrp="1"/>
          </p:cNvSpPr>
          <p:nvPr>
            <p:ph type="subTitle" idx="1"/>
          </p:nvPr>
        </p:nvSpPr>
        <p:spPr>
          <a:xfrm>
            <a:off x="641588"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3" name="Google Shape;2083;p311"/>
          <p:cNvSpPr txBox="1">
            <a:spLocks noGrp="1"/>
          </p:cNvSpPr>
          <p:nvPr>
            <p:ph type="subTitle" idx="4"/>
          </p:nvPr>
        </p:nvSpPr>
        <p:spPr>
          <a:xfrm>
            <a:off x="33622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4" name="Google Shape;2084;p311"/>
          <p:cNvSpPr txBox="1">
            <a:spLocks noGrp="1"/>
          </p:cNvSpPr>
          <p:nvPr>
            <p:ph type="subTitle" idx="5"/>
          </p:nvPr>
        </p:nvSpPr>
        <p:spPr>
          <a:xfrm>
            <a:off x="61615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5" name="Google Shape;2085;p311"/>
          <p:cNvSpPr txBox="1">
            <a:spLocks noGrp="1"/>
          </p:cNvSpPr>
          <p:nvPr>
            <p:ph type="subTitle" idx="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cxnSp>
        <p:nvCxnSpPr>
          <p:cNvPr id="2086" name="Google Shape;2086;p311"/>
          <p:cNvCxnSpPr/>
          <p:nvPr/>
        </p:nvCxnSpPr>
        <p:spPr>
          <a:xfrm>
            <a:off x="3143938" y="164841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2087" name="Google Shape;2087;p311"/>
          <p:cNvCxnSpPr/>
          <p:nvPr/>
        </p:nvCxnSpPr>
        <p:spPr>
          <a:xfrm>
            <a:off x="5942363" y="1648410"/>
            <a:ext cx="0" cy="2470500"/>
          </a:xfrm>
          <a:prstGeom prst="straightConnector1">
            <a:avLst/>
          </a:prstGeom>
          <a:noFill/>
          <a:ln w="19050" cap="flat" cmpd="sng">
            <a:solidFill>
              <a:srgbClr val="BFDFE0"/>
            </a:solidFill>
            <a:prstDash val="solid"/>
            <a:round/>
            <a:headEnd type="none" w="med" len="med"/>
            <a:tailEnd type="none" w="med" len="med"/>
          </a:ln>
        </p:spPr>
      </p:cxn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2088"/>
        <p:cNvGrpSpPr/>
        <p:nvPr/>
      </p:nvGrpSpPr>
      <p:grpSpPr>
        <a:xfrm>
          <a:off x="0" y="0"/>
          <a:ext cx="0" cy="0"/>
          <a:chOff x="0" y="0"/>
          <a:chExt cx="0" cy="0"/>
        </a:xfrm>
      </p:grpSpPr>
      <p:sp>
        <p:nvSpPr>
          <p:cNvPr id="2089" name="Google Shape;2089;p312"/>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90" name="Google Shape;2090;p312"/>
          <p:cNvSpPr txBox="1">
            <a:spLocks noGrp="1"/>
          </p:cNvSpPr>
          <p:nvPr>
            <p:ph type="title"/>
          </p:nvPr>
        </p:nvSpPr>
        <p:spPr>
          <a:xfrm>
            <a:off x="1039050" y="1752600"/>
            <a:ext cx="7065900" cy="5373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100"/>
              </a:spcBef>
              <a:spcAft>
                <a:spcPts val="0"/>
              </a:spcAft>
              <a:buSzPts val="7000"/>
              <a:buNone/>
              <a:defRPr sz="7000"/>
            </a:lvl2pPr>
            <a:lvl3pPr lvl="2" algn="ctr">
              <a:lnSpc>
                <a:spcPct val="80000"/>
              </a:lnSpc>
              <a:spcBef>
                <a:spcPts val="100"/>
              </a:spcBef>
              <a:spcAft>
                <a:spcPts val="0"/>
              </a:spcAft>
              <a:buSzPts val="7000"/>
              <a:buNone/>
              <a:defRPr sz="7000"/>
            </a:lvl3pPr>
            <a:lvl4pPr lvl="3" algn="ctr">
              <a:lnSpc>
                <a:spcPct val="80000"/>
              </a:lnSpc>
              <a:spcBef>
                <a:spcPts val="100"/>
              </a:spcBef>
              <a:spcAft>
                <a:spcPts val="0"/>
              </a:spcAft>
              <a:buSzPts val="7000"/>
              <a:buNone/>
              <a:defRPr sz="7000"/>
            </a:lvl4pPr>
            <a:lvl5pPr lvl="4" algn="ctr">
              <a:lnSpc>
                <a:spcPct val="80000"/>
              </a:lnSpc>
              <a:spcBef>
                <a:spcPts val="100"/>
              </a:spcBef>
              <a:spcAft>
                <a:spcPts val="0"/>
              </a:spcAft>
              <a:buSzPts val="7000"/>
              <a:buNone/>
              <a:defRPr sz="7000"/>
            </a:lvl5pPr>
            <a:lvl6pPr lvl="5" algn="ctr">
              <a:lnSpc>
                <a:spcPct val="80000"/>
              </a:lnSpc>
              <a:spcBef>
                <a:spcPts val="100"/>
              </a:spcBef>
              <a:spcAft>
                <a:spcPts val="0"/>
              </a:spcAft>
              <a:buSzPts val="7000"/>
              <a:buNone/>
              <a:defRPr sz="7000"/>
            </a:lvl6pPr>
            <a:lvl7pPr lvl="6" algn="ctr">
              <a:lnSpc>
                <a:spcPct val="80000"/>
              </a:lnSpc>
              <a:spcBef>
                <a:spcPts val="100"/>
              </a:spcBef>
              <a:spcAft>
                <a:spcPts val="0"/>
              </a:spcAft>
              <a:buSzPts val="7000"/>
              <a:buNone/>
              <a:defRPr sz="7000"/>
            </a:lvl7pPr>
            <a:lvl8pPr lvl="7" algn="ctr">
              <a:lnSpc>
                <a:spcPct val="80000"/>
              </a:lnSpc>
              <a:spcBef>
                <a:spcPts val="100"/>
              </a:spcBef>
              <a:spcAft>
                <a:spcPts val="0"/>
              </a:spcAft>
              <a:buSzPts val="7000"/>
              <a:buNone/>
              <a:defRPr sz="7000"/>
            </a:lvl8pPr>
            <a:lvl9pPr lvl="8" algn="ctr">
              <a:lnSpc>
                <a:spcPct val="80000"/>
              </a:lnSpc>
              <a:spcBef>
                <a:spcPts val="100"/>
              </a:spcBef>
              <a:spcAft>
                <a:spcPts val="100"/>
              </a:spcAft>
              <a:buSzPts val="7000"/>
              <a:buNone/>
              <a:defRPr sz="7000"/>
            </a:lvl9pPr>
          </a:lstStyle>
          <a:p>
            <a:endParaRPr/>
          </a:p>
        </p:txBody>
      </p:sp>
      <p:sp>
        <p:nvSpPr>
          <p:cNvPr id="2091" name="Google Shape;2091;p312"/>
          <p:cNvSpPr txBox="1">
            <a:spLocks noGrp="1"/>
          </p:cNvSpPr>
          <p:nvPr>
            <p:ph type="subTitle" idx="1"/>
          </p:nvPr>
        </p:nvSpPr>
        <p:spPr>
          <a:xfrm>
            <a:off x="2286000" y="2686050"/>
            <a:ext cx="4572000" cy="2559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92"/>
        <p:cNvGrpSpPr/>
        <p:nvPr/>
      </p:nvGrpSpPr>
      <p:grpSpPr>
        <a:xfrm>
          <a:off x="0" y="0"/>
          <a:ext cx="0" cy="0"/>
          <a:chOff x="0" y="0"/>
          <a:chExt cx="0" cy="0"/>
        </a:xfrm>
      </p:grpSpPr>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093"/>
        <p:cNvGrpSpPr/>
        <p:nvPr/>
      </p:nvGrpSpPr>
      <p:grpSpPr>
        <a:xfrm>
          <a:off x="0" y="0"/>
          <a:ext cx="0" cy="0"/>
          <a:chOff x="0" y="0"/>
          <a:chExt cx="0" cy="0"/>
        </a:xfrm>
      </p:grpSpPr>
      <p:pic>
        <p:nvPicPr>
          <p:cNvPr id="2094" name="Google Shape;2094;p314"/>
          <p:cNvPicPr preferRelativeResize="0"/>
          <p:nvPr/>
        </p:nvPicPr>
        <p:blipFill rotWithShape="1">
          <a:blip r:embed="rId2">
            <a:alphaModFix/>
          </a:blip>
          <a:srcRect l="28826" t="28826"/>
          <a:stretch/>
        </p:blipFill>
        <p:spPr>
          <a:xfrm>
            <a:off x="0" y="0"/>
            <a:ext cx="9144000" cy="5143500"/>
          </a:xfrm>
          <a:prstGeom prst="rect">
            <a:avLst/>
          </a:prstGeom>
          <a:noFill/>
          <a:ln>
            <a:noFill/>
          </a:ln>
        </p:spPr>
      </p:pic>
      <p:sp>
        <p:nvSpPr>
          <p:cNvPr id="2095" name="Google Shape;2095;p314"/>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None/>
              <a:defRPr sz="2400" i="0">
                <a:solidFill>
                  <a:srgbClr val="FFC0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96" name="Google Shape;2096;p314"/>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Font typeface="Montserrat"/>
              <a:buChar char="•"/>
              <a:defRPr b="1">
                <a:solidFill>
                  <a:schemeClr val="lt1"/>
                </a:solidFill>
                <a:latin typeface="Montserrat"/>
                <a:ea typeface="Montserrat"/>
                <a:cs typeface="Montserrat"/>
                <a:sym typeface="Montserrat"/>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6pPr>
            <a:lvl7pPr marL="3200400" lvl="6"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7pPr>
            <a:lvl8pPr marL="3657600" lvl="7"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8pPr>
            <a:lvl9pPr marL="4114800" lvl="8" indent="-317500" algn="l">
              <a:lnSpc>
                <a:spcPct val="90000"/>
              </a:lnSpc>
              <a:spcBef>
                <a:spcPts val="400"/>
              </a:spcBef>
              <a:spcAft>
                <a:spcPts val="0"/>
              </a:spcAft>
              <a:buClr>
                <a:schemeClr val="dk1"/>
              </a:buClr>
              <a:buSzPts val="14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2097"/>
        <p:cNvGrpSpPr/>
        <p:nvPr/>
      </p:nvGrpSpPr>
      <p:grpSpPr>
        <a:xfrm>
          <a:off x="0" y="0"/>
          <a:ext cx="0" cy="0"/>
          <a:chOff x="0" y="0"/>
          <a:chExt cx="0" cy="0"/>
        </a:xfrm>
      </p:grpSpPr>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098"/>
        <p:cNvGrpSpPr/>
        <p:nvPr/>
      </p:nvGrpSpPr>
      <p:grpSpPr>
        <a:xfrm>
          <a:off x="0" y="0"/>
          <a:ext cx="0" cy="0"/>
          <a:chOff x="0" y="0"/>
          <a:chExt cx="0" cy="0"/>
        </a:xfrm>
      </p:grpSpPr>
      <p:pic>
        <p:nvPicPr>
          <p:cNvPr id="2099" name="Google Shape;2099;p316"/>
          <p:cNvPicPr preferRelativeResize="0"/>
          <p:nvPr/>
        </p:nvPicPr>
        <p:blipFill rotWithShape="1">
          <a:blip r:embed="rId2">
            <a:alphaModFix/>
          </a:blip>
          <a:srcRect l="8484" t="29058"/>
          <a:stretch/>
        </p:blipFill>
        <p:spPr>
          <a:xfrm>
            <a:off x="0" y="1062635"/>
            <a:ext cx="9144000" cy="4080868"/>
          </a:xfrm>
          <a:prstGeom prst="rect">
            <a:avLst/>
          </a:prstGeom>
          <a:noFill/>
          <a:ln>
            <a:noFill/>
          </a:ln>
        </p:spPr>
      </p:pic>
      <p:sp>
        <p:nvSpPr>
          <p:cNvPr id="2100" name="Google Shape;2100;p316"/>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595959"/>
              </a:buClr>
              <a:buSzPts val="2400"/>
              <a:buFont typeface="Helvetica Neue"/>
              <a:buNone/>
              <a:defRPr sz="24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1" name="Google Shape;2101;p316"/>
          <p:cNvSpPr txBox="1">
            <a:spLocks noGrp="1"/>
          </p:cNvSpPr>
          <p:nvPr>
            <p:ph type="body" idx="1"/>
          </p:nvPr>
        </p:nvSpPr>
        <p:spPr>
          <a:xfrm>
            <a:off x="350042" y="1232453"/>
            <a:ext cx="8446200" cy="328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2102"/>
        <p:cNvGrpSpPr/>
        <p:nvPr/>
      </p:nvGrpSpPr>
      <p:grpSpPr>
        <a:xfrm>
          <a:off x="0" y="0"/>
          <a:ext cx="0" cy="0"/>
          <a:chOff x="0" y="0"/>
          <a:chExt cx="0" cy="0"/>
        </a:xfrm>
      </p:grpSpPr>
      <p:pic>
        <p:nvPicPr>
          <p:cNvPr id="2103" name="Google Shape;2103;p317"/>
          <p:cNvPicPr preferRelativeResize="0"/>
          <p:nvPr/>
        </p:nvPicPr>
        <p:blipFill rotWithShape="1">
          <a:blip r:embed="rId3">
            <a:alphaModFix/>
          </a:blip>
          <a:srcRect l="28826" t="29309"/>
          <a:stretch/>
        </p:blipFill>
        <p:spPr>
          <a:xfrm>
            <a:off x="0" y="0"/>
            <a:ext cx="9173550" cy="5174774"/>
          </a:xfrm>
          <a:prstGeom prst="rect">
            <a:avLst/>
          </a:prstGeom>
          <a:noFill/>
          <a:ln>
            <a:noFill/>
          </a:ln>
        </p:spPr>
      </p:pic>
      <p:sp>
        <p:nvSpPr>
          <p:cNvPr id="2104" name="Google Shape;2104;p317"/>
          <p:cNvSpPr txBox="1">
            <a:spLocks noGrp="1"/>
          </p:cNvSpPr>
          <p:nvPr>
            <p:ph type="ctrTitle"/>
          </p:nvPr>
        </p:nvSpPr>
        <p:spPr>
          <a:xfrm>
            <a:off x="272109" y="282477"/>
            <a:ext cx="8565300" cy="423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05" name="Google Shape;2105;p317"/>
          <p:cNvSpPr txBox="1">
            <a:spLocks noGrp="1"/>
          </p:cNvSpPr>
          <p:nvPr>
            <p:ph type="body" idx="1"/>
          </p:nvPr>
        </p:nvSpPr>
        <p:spPr>
          <a:xfrm>
            <a:off x="272109" y="821043"/>
            <a:ext cx="85653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106" name="Google Shape;2106;p317"/>
          <p:cNvPicPr preferRelativeResize="0"/>
          <p:nvPr/>
        </p:nvPicPr>
        <p:blipFill rotWithShape="1">
          <a:blip r:embed="rId4">
            <a:alphaModFix/>
          </a:blip>
          <a:srcRect/>
          <a:stretch/>
        </p:blipFill>
        <p:spPr>
          <a:xfrm>
            <a:off x="7827550" y="4605949"/>
            <a:ext cx="1188721" cy="448055"/>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147"/>
        <p:cNvGrpSpPr/>
        <p:nvPr/>
      </p:nvGrpSpPr>
      <p:grpSpPr>
        <a:xfrm>
          <a:off x="0" y="0"/>
          <a:ext cx="0" cy="0"/>
          <a:chOff x="0" y="0"/>
          <a:chExt cx="0" cy="0"/>
        </a:xfrm>
      </p:grpSpPr>
      <p:sp>
        <p:nvSpPr>
          <p:cNvPr id="148" name="Google Shape;148;p34"/>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graphicFrame>
        <p:nvGraphicFramePr>
          <p:cNvPr id="149" name="Google Shape;149;p34"/>
          <p:cNvGraphicFramePr/>
          <p:nvPr/>
        </p:nvGraphicFramePr>
        <p:xfrm>
          <a:off x="3573550" y="914400"/>
          <a:ext cx="3000000" cy="3000000"/>
        </p:xfrm>
        <a:graphic>
          <a:graphicData uri="http://schemas.openxmlformats.org/drawingml/2006/table">
            <a:tbl>
              <a:tblPr>
                <a:noFill/>
                <a:tableStyleId>{05732CC9-0EB1-49B7-94E1-6B7B6E8F5245}</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50" name="Google Shape;150;p34"/>
          <p:cNvSpPr txBox="1">
            <a:spLocks noGrp="1"/>
          </p:cNvSpPr>
          <p:nvPr>
            <p:ph type="title"/>
          </p:nvPr>
        </p:nvSpPr>
        <p:spPr>
          <a:xfrm>
            <a:off x="0" y="1051560"/>
            <a:ext cx="2967600" cy="516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2107"/>
        <p:cNvGrpSpPr/>
        <p:nvPr/>
      </p:nvGrpSpPr>
      <p:grpSpPr>
        <a:xfrm>
          <a:off x="0" y="0"/>
          <a:ext cx="0" cy="0"/>
          <a:chOff x="0" y="0"/>
          <a:chExt cx="0" cy="0"/>
        </a:xfrm>
      </p:grpSpPr>
      <p:pic>
        <p:nvPicPr>
          <p:cNvPr id="2108" name="Google Shape;2108;p318"/>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2109" name="Google Shape;2109;p318"/>
          <p:cNvSpPr txBox="1">
            <a:spLocks noGrp="1"/>
          </p:cNvSpPr>
          <p:nvPr>
            <p:ph type="ctrTitle"/>
          </p:nvPr>
        </p:nvSpPr>
        <p:spPr>
          <a:xfrm>
            <a:off x="272108" y="282476"/>
            <a:ext cx="8565300" cy="42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0" name="Google Shape;2110;p318"/>
          <p:cNvSpPr txBox="1">
            <a:spLocks noGrp="1"/>
          </p:cNvSpPr>
          <p:nvPr>
            <p:ph type="body" idx="1"/>
          </p:nvPr>
        </p:nvSpPr>
        <p:spPr>
          <a:xfrm>
            <a:off x="272109"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11" name="Google Shape;2111;p318"/>
          <p:cNvSpPr txBox="1">
            <a:spLocks noGrp="1"/>
          </p:cNvSpPr>
          <p:nvPr>
            <p:ph type="body" idx="2"/>
          </p:nvPr>
        </p:nvSpPr>
        <p:spPr>
          <a:xfrm>
            <a:off x="4690842"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112" name="Google Shape;2112;p318"/>
          <p:cNvPicPr preferRelativeResize="0"/>
          <p:nvPr/>
        </p:nvPicPr>
        <p:blipFill rotWithShape="1">
          <a:blip r:embed="rId3">
            <a:alphaModFix/>
          </a:blip>
          <a:srcRect/>
          <a:stretch/>
        </p:blipFill>
        <p:spPr>
          <a:xfrm>
            <a:off x="7854554" y="4610258"/>
            <a:ext cx="1142999" cy="430847"/>
          </a:xfrm>
          <a:prstGeom prst="rect">
            <a:avLst/>
          </a:prstGeom>
          <a:noFill/>
          <a:ln>
            <a:noFill/>
          </a:ln>
        </p:spPr>
      </p:pic>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2113"/>
        <p:cNvGrpSpPr/>
        <p:nvPr/>
      </p:nvGrpSpPr>
      <p:grpSpPr>
        <a:xfrm>
          <a:off x="0" y="0"/>
          <a:ext cx="0" cy="0"/>
          <a:chOff x="0" y="0"/>
          <a:chExt cx="0" cy="0"/>
        </a:xfrm>
      </p:grpSpPr>
      <p:sp>
        <p:nvSpPr>
          <p:cNvPr id="2114" name="Google Shape;2114;p319"/>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115" name="Google Shape;2115;p319"/>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400"/>
              </a:spcBef>
              <a:spcAft>
                <a:spcPts val="0"/>
              </a:spcAft>
              <a:buClr>
                <a:srgbClr val="3F3F3F"/>
              </a:buClr>
              <a:buSzPts val="1800"/>
              <a:buChar char="•"/>
              <a:defRPr>
                <a:solidFill>
                  <a:srgbClr val="3F3F3F"/>
                </a:solidFill>
              </a:defRPr>
            </a:lvl2pPr>
            <a:lvl3pPr marL="1371600" lvl="2" indent="-323850" algn="l">
              <a:lnSpc>
                <a:spcPct val="100000"/>
              </a:lnSpc>
              <a:spcBef>
                <a:spcPts val="400"/>
              </a:spcBef>
              <a:spcAft>
                <a:spcPts val="0"/>
              </a:spcAft>
              <a:buClr>
                <a:srgbClr val="3F3F3F"/>
              </a:buClr>
              <a:buSzPts val="1500"/>
              <a:buChar char="•"/>
              <a:defRPr>
                <a:solidFill>
                  <a:srgbClr val="3F3F3F"/>
                </a:solidFill>
              </a:defRPr>
            </a:lvl3pPr>
            <a:lvl4pPr marL="1828800" lvl="3" indent="-317500" algn="l">
              <a:lnSpc>
                <a:spcPct val="100000"/>
              </a:lnSpc>
              <a:spcBef>
                <a:spcPts val="400"/>
              </a:spcBef>
              <a:spcAft>
                <a:spcPts val="0"/>
              </a:spcAft>
              <a:buClr>
                <a:srgbClr val="3F3F3F"/>
              </a:buClr>
              <a:buSzPts val="1400"/>
              <a:buChar char="•"/>
              <a:defRPr>
                <a:solidFill>
                  <a:srgbClr val="3F3F3F"/>
                </a:solidFill>
              </a:defRPr>
            </a:lvl4pPr>
            <a:lvl5pPr marL="2286000" lvl="4" indent="-317500" algn="l">
              <a:lnSpc>
                <a:spcPct val="10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2116"/>
        <p:cNvGrpSpPr/>
        <p:nvPr/>
      </p:nvGrpSpPr>
      <p:grpSpPr>
        <a:xfrm>
          <a:off x="0" y="0"/>
          <a:ext cx="0" cy="0"/>
          <a:chOff x="0" y="0"/>
          <a:chExt cx="0" cy="0"/>
        </a:xfrm>
      </p:grpSpPr>
      <p:pic>
        <p:nvPicPr>
          <p:cNvPr id="2117" name="Google Shape;2117;p320"/>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2118" name="Google Shape;2118;p320"/>
          <p:cNvSpPr txBox="1">
            <a:spLocks noGrp="1"/>
          </p:cNvSpPr>
          <p:nvPr>
            <p:ph type="body" idx="1"/>
          </p:nvPr>
        </p:nvSpPr>
        <p:spPr>
          <a:xfrm>
            <a:off x="4804995" y="524067"/>
            <a:ext cx="3921300" cy="39936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19" name="Google Shape;2119;p320"/>
          <p:cNvSpPr txBox="1">
            <a:spLocks noGrp="1"/>
          </p:cNvSpPr>
          <p:nvPr>
            <p:ph type="body" idx="2"/>
          </p:nvPr>
        </p:nvSpPr>
        <p:spPr>
          <a:xfrm>
            <a:off x="350042" y="1361661"/>
            <a:ext cx="3987600" cy="3156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20" name="Google Shape;2120;p320"/>
          <p:cNvSpPr txBox="1">
            <a:spLocks noGrp="1"/>
          </p:cNvSpPr>
          <p:nvPr>
            <p:ph type="ctrTitle"/>
          </p:nvPr>
        </p:nvSpPr>
        <p:spPr>
          <a:xfrm>
            <a:off x="350042" y="524067"/>
            <a:ext cx="3987600" cy="738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2121"/>
        <p:cNvGrpSpPr/>
        <p:nvPr/>
      </p:nvGrpSpPr>
      <p:grpSpPr>
        <a:xfrm>
          <a:off x="0" y="0"/>
          <a:ext cx="0" cy="0"/>
          <a:chOff x="0" y="0"/>
          <a:chExt cx="0" cy="0"/>
        </a:xfrm>
      </p:grpSpPr>
      <p:pic>
        <p:nvPicPr>
          <p:cNvPr id="2122" name="Google Shape;2122;p321"/>
          <p:cNvPicPr preferRelativeResize="0"/>
          <p:nvPr/>
        </p:nvPicPr>
        <p:blipFill rotWithShape="1">
          <a:blip r:embed="rId2">
            <a:alphaModFix/>
          </a:blip>
          <a:srcRect l="28826" t="28826"/>
          <a:stretch/>
        </p:blipFill>
        <p:spPr>
          <a:xfrm>
            <a:off x="0" y="0"/>
            <a:ext cx="9144000" cy="5143500"/>
          </a:xfrm>
          <a:prstGeom prst="rect">
            <a:avLst/>
          </a:prstGeom>
          <a:noFill/>
          <a:ln>
            <a:noFill/>
          </a:ln>
        </p:spPr>
      </p:pic>
      <p:pic>
        <p:nvPicPr>
          <p:cNvPr id="2123" name="Google Shape;2123;p321"/>
          <p:cNvPicPr preferRelativeResize="0"/>
          <p:nvPr/>
        </p:nvPicPr>
        <p:blipFill rotWithShape="1">
          <a:blip r:embed="rId3">
            <a:alphaModFix/>
          </a:blip>
          <a:srcRect/>
          <a:stretch/>
        </p:blipFill>
        <p:spPr>
          <a:xfrm>
            <a:off x="7854554" y="4610260"/>
            <a:ext cx="1142999" cy="430847"/>
          </a:xfrm>
          <a:prstGeom prst="rect">
            <a:avLst/>
          </a:prstGeom>
          <a:noFill/>
          <a:ln>
            <a:noFill/>
          </a:ln>
        </p:spPr>
      </p:pic>
      <p:sp>
        <p:nvSpPr>
          <p:cNvPr id="2124" name="Google Shape;2124;p321"/>
          <p:cNvSpPr txBox="1">
            <a:spLocks noGrp="1"/>
          </p:cNvSpPr>
          <p:nvPr>
            <p:ph type="body" idx="1"/>
          </p:nvPr>
        </p:nvSpPr>
        <p:spPr>
          <a:xfrm>
            <a:off x="4839038" y="742950"/>
            <a:ext cx="3676200" cy="3657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2130"/>
        <p:cNvGrpSpPr/>
        <p:nvPr/>
      </p:nvGrpSpPr>
      <p:grpSpPr>
        <a:xfrm>
          <a:off x="0" y="0"/>
          <a:ext cx="0" cy="0"/>
          <a:chOff x="0" y="0"/>
          <a:chExt cx="0" cy="0"/>
        </a:xfrm>
      </p:grpSpPr>
      <p:sp>
        <p:nvSpPr>
          <p:cNvPr id="2131" name="Google Shape;2131;p323"/>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132" name="Google Shape;2132;p323"/>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lnSpc>
                <a:spcPct val="100000"/>
              </a:lnSpc>
              <a:spcBef>
                <a:spcPts val="90"/>
              </a:spcBef>
              <a:spcAft>
                <a:spcPts val="0"/>
              </a:spcAft>
              <a:buSzPts val="4700"/>
              <a:buNone/>
              <a:defRPr sz="4700"/>
            </a:lvl2pPr>
            <a:lvl3pPr lvl="2" algn="ctr">
              <a:lnSpc>
                <a:spcPct val="100000"/>
              </a:lnSpc>
              <a:spcBef>
                <a:spcPts val="0"/>
              </a:spcBef>
              <a:spcAft>
                <a:spcPts val="0"/>
              </a:spcAft>
              <a:buSzPts val="4700"/>
              <a:buNone/>
              <a:defRPr sz="4700"/>
            </a:lvl3pPr>
            <a:lvl4pPr lvl="3" algn="ctr">
              <a:lnSpc>
                <a:spcPct val="100000"/>
              </a:lnSpc>
              <a:spcBef>
                <a:spcPts val="0"/>
              </a:spcBef>
              <a:spcAft>
                <a:spcPts val="0"/>
              </a:spcAft>
              <a:buSzPts val="4700"/>
              <a:buNone/>
              <a:defRPr sz="4700"/>
            </a:lvl4pPr>
            <a:lvl5pPr lvl="4" algn="ctr">
              <a:lnSpc>
                <a:spcPct val="100000"/>
              </a:lnSpc>
              <a:spcBef>
                <a:spcPts val="0"/>
              </a:spcBef>
              <a:spcAft>
                <a:spcPts val="0"/>
              </a:spcAft>
              <a:buSzPts val="4700"/>
              <a:buNone/>
              <a:defRPr sz="4700"/>
            </a:lvl5pPr>
            <a:lvl6pPr lvl="5" algn="ctr">
              <a:lnSpc>
                <a:spcPct val="100000"/>
              </a:lnSpc>
              <a:spcBef>
                <a:spcPts val="0"/>
              </a:spcBef>
              <a:spcAft>
                <a:spcPts val="0"/>
              </a:spcAft>
              <a:buSzPts val="4700"/>
              <a:buNone/>
              <a:defRPr sz="4700"/>
            </a:lvl6pPr>
            <a:lvl7pPr lvl="6" algn="ctr">
              <a:lnSpc>
                <a:spcPct val="100000"/>
              </a:lnSpc>
              <a:spcBef>
                <a:spcPts val="0"/>
              </a:spcBef>
              <a:spcAft>
                <a:spcPts val="0"/>
              </a:spcAft>
              <a:buSzPts val="4700"/>
              <a:buNone/>
              <a:defRPr sz="4700"/>
            </a:lvl7pPr>
            <a:lvl8pPr lvl="7" algn="ctr">
              <a:lnSpc>
                <a:spcPct val="100000"/>
              </a:lnSpc>
              <a:spcBef>
                <a:spcPts val="0"/>
              </a:spcBef>
              <a:spcAft>
                <a:spcPts val="0"/>
              </a:spcAft>
              <a:buSzPts val="4700"/>
              <a:buNone/>
              <a:defRPr sz="4700"/>
            </a:lvl8pPr>
            <a:lvl9pPr lvl="8" algn="ctr">
              <a:lnSpc>
                <a:spcPct val="100000"/>
              </a:lnSpc>
              <a:spcBef>
                <a:spcPts val="0"/>
              </a:spcBef>
              <a:spcAft>
                <a:spcPts val="0"/>
              </a:spcAft>
              <a:buSzPts val="4700"/>
              <a:buNone/>
              <a:defRPr sz="4700"/>
            </a:lvl9pPr>
          </a:lstStyle>
          <a:p>
            <a:endParaRPr/>
          </a:p>
        </p:txBody>
      </p:sp>
      <p:sp>
        <p:nvSpPr>
          <p:cNvPr id="2133" name="Google Shape;2133;p323"/>
          <p:cNvSpPr txBox="1">
            <a:spLocks noGrp="1"/>
          </p:cNvSpPr>
          <p:nvPr>
            <p:ph type="subTitle" idx="1"/>
          </p:nvPr>
        </p:nvSpPr>
        <p:spPr>
          <a:xfrm>
            <a:off x="460174" y="3341325"/>
            <a:ext cx="5015100" cy="740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134" name="Google Shape;2134;p323" title="CI_logo_bluebackground_nt.png"/>
          <p:cNvPicPr preferRelativeResize="0"/>
          <p:nvPr/>
        </p:nvPicPr>
        <p:blipFill rotWithShape="1">
          <a:blip r:embed="rId2">
            <a:alphaModFix/>
          </a:blip>
          <a:srcRect/>
          <a:stretch/>
        </p:blipFill>
        <p:spPr>
          <a:xfrm>
            <a:off x="460175" y="490536"/>
            <a:ext cx="1828799" cy="689457"/>
          </a:xfrm>
          <a:prstGeom prst="rect">
            <a:avLst/>
          </a:prstGeom>
          <a:noFill/>
          <a:ln>
            <a:noFill/>
          </a:ln>
        </p:spPr>
      </p:pic>
      <p:sp>
        <p:nvSpPr>
          <p:cNvPr id="2135" name="Google Shape;2135;p323"/>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136" name="Google Shape;2136;p323"/>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137" name="Google Shape;2137;p323"/>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2138"/>
        <p:cNvGrpSpPr/>
        <p:nvPr/>
      </p:nvGrpSpPr>
      <p:grpSpPr>
        <a:xfrm>
          <a:off x="0" y="0"/>
          <a:ext cx="0" cy="0"/>
          <a:chOff x="0" y="0"/>
          <a:chExt cx="0" cy="0"/>
        </a:xfrm>
      </p:grpSpPr>
      <p:sp>
        <p:nvSpPr>
          <p:cNvPr id="2139" name="Google Shape;2139;p324"/>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Montserrat"/>
                <a:ea typeface="Montserrat"/>
                <a:cs typeface="Montserrat"/>
                <a:sym typeface="Montserrat"/>
              </a:rPr>
              <a:t>       </a:t>
            </a:r>
            <a:endParaRPr sz="1400" b="0" i="0" u="none" strike="noStrike" cap="none">
              <a:solidFill>
                <a:srgbClr val="000000"/>
              </a:solidFill>
              <a:latin typeface="Montserrat"/>
              <a:ea typeface="Montserrat"/>
              <a:cs typeface="Montserrat"/>
              <a:sym typeface="Montserrat"/>
            </a:endParaRPr>
          </a:p>
        </p:txBody>
      </p:sp>
      <p:sp>
        <p:nvSpPr>
          <p:cNvPr id="2140" name="Google Shape;2140;p324"/>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lnSpc>
                <a:spcPct val="100000"/>
              </a:lnSpc>
              <a:spcBef>
                <a:spcPts val="90"/>
              </a:spcBef>
              <a:spcAft>
                <a:spcPts val="0"/>
              </a:spcAft>
              <a:buSzPts val="4700"/>
              <a:buNone/>
              <a:defRPr sz="4700"/>
            </a:lvl2pPr>
            <a:lvl3pPr lvl="2" algn="ctr">
              <a:lnSpc>
                <a:spcPct val="100000"/>
              </a:lnSpc>
              <a:spcBef>
                <a:spcPts val="0"/>
              </a:spcBef>
              <a:spcAft>
                <a:spcPts val="0"/>
              </a:spcAft>
              <a:buSzPts val="4700"/>
              <a:buNone/>
              <a:defRPr sz="4700"/>
            </a:lvl3pPr>
            <a:lvl4pPr lvl="3" algn="ctr">
              <a:lnSpc>
                <a:spcPct val="100000"/>
              </a:lnSpc>
              <a:spcBef>
                <a:spcPts val="0"/>
              </a:spcBef>
              <a:spcAft>
                <a:spcPts val="0"/>
              </a:spcAft>
              <a:buSzPts val="4700"/>
              <a:buNone/>
              <a:defRPr sz="4700"/>
            </a:lvl4pPr>
            <a:lvl5pPr lvl="4" algn="ctr">
              <a:lnSpc>
                <a:spcPct val="100000"/>
              </a:lnSpc>
              <a:spcBef>
                <a:spcPts val="0"/>
              </a:spcBef>
              <a:spcAft>
                <a:spcPts val="0"/>
              </a:spcAft>
              <a:buSzPts val="4700"/>
              <a:buNone/>
              <a:defRPr sz="4700"/>
            </a:lvl5pPr>
            <a:lvl6pPr lvl="5" algn="ctr">
              <a:lnSpc>
                <a:spcPct val="100000"/>
              </a:lnSpc>
              <a:spcBef>
                <a:spcPts val="0"/>
              </a:spcBef>
              <a:spcAft>
                <a:spcPts val="0"/>
              </a:spcAft>
              <a:buSzPts val="4700"/>
              <a:buNone/>
              <a:defRPr sz="4700"/>
            </a:lvl6pPr>
            <a:lvl7pPr lvl="6" algn="ctr">
              <a:lnSpc>
                <a:spcPct val="100000"/>
              </a:lnSpc>
              <a:spcBef>
                <a:spcPts val="0"/>
              </a:spcBef>
              <a:spcAft>
                <a:spcPts val="0"/>
              </a:spcAft>
              <a:buSzPts val="4700"/>
              <a:buNone/>
              <a:defRPr sz="4700"/>
            </a:lvl7pPr>
            <a:lvl8pPr lvl="7" algn="ctr">
              <a:lnSpc>
                <a:spcPct val="100000"/>
              </a:lnSpc>
              <a:spcBef>
                <a:spcPts val="0"/>
              </a:spcBef>
              <a:spcAft>
                <a:spcPts val="0"/>
              </a:spcAft>
              <a:buSzPts val="4700"/>
              <a:buNone/>
              <a:defRPr sz="4700"/>
            </a:lvl8pPr>
            <a:lvl9pPr lvl="8" algn="ctr">
              <a:lnSpc>
                <a:spcPct val="100000"/>
              </a:lnSpc>
              <a:spcBef>
                <a:spcPts val="0"/>
              </a:spcBef>
              <a:spcAft>
                <a:spcPts val="0"/>
              </a:spcAft>
              <a:buSzPts val="4700"/>
              <a:buNone/>
              <a:defRPr sz="4700"/>
            </a:lvl9pPr>
          </a:lstStyle>
          <a:p>
            <a:endParaRPr/>
          </a:p>
        </p:txBody>
      </p:sp>
      <p:sp>
        <p:nvSpPr>
          <p:cNvPr id="2141" name="Google Shape;2141;p324"/>
          <p:cNvSpPr txBox="1">
            <a:spLocks noGrp="1"/>
          </p:cNvSpPr>
          <p:nvPr>
            <p:ph type="subTitle" idx="1"/>
          </p:nvPr>
        </p:nvSpPr>
        <p:spPr>
          <a:xfrm>
            <a:off x="460174" y="3341325"/>
            <a:ext cx="6400800" cy="7401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142" name="Google Shape;2142;p324" title="CI_logo_bluebackground_nt.png"/>
          <p:cNvPicPr preferRelativeResize="0"/>
          <p:nvPr/>
        </p:nvPicPr>
        <p:blipFill rotWithShape="1">
          <a:blip r:embed="rId2">
            <a:alphaModFix/>
          </a:blip>
          <a:srcRect/>
          <a:stretch/>
        </p:blipFill>
        <p:spPr>
          <a:xfrm>
            <a:off x="460175" y="490536"/>
            <a:ext cx="1828799" cy="689457"/>
          </a:xfrm>
          <a:prstGeom prst="rect">
            <a:avLst/>
          </a:prstGeom>
          <a:noFill/>
          <a:ln>
            <a:noFill/>
          </a:ln>
        </p:spPr>
      </p:pic>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2143"/>
        <p:cNvGrpSpPr/>
        <p:nvPr/>
      </p:nvGrpSpPr>
      <p:grpSpPr>
        <a:xfrm>
          <a:off x="0" y="0"/>
          <a:ext cx="0" cy="0"/>
          <a:chOff x="0" y="0"/>
          <a:chExt cx="0" cy="0"/>
        </a:xfrm>
      </p:grpSpPr>
      <p:sp>
        <p:nvSpPr>
          <p:cNvPr id="2144" name="Google Shape;2144;p325"/>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graphicFrame>
        <p:nvGraphicFramePr>
          <p:cNvPr id="2145" name="Google Shape;2145;p325"/>
          <p:cNvGraphicFramePr/>
          <p:nvPr/>
        </p:nvGraphicFramePr>
        <p:xfrm>
          <a:off x="3573550" y="914400"/>
          <a:ext cx="3000000" cy="3000000"/>
        </p:xfrm>
        <a:graphic>
          <a:graphicData uri="http://schemas.openxmlformats.org/drawingml/2006/table">
            <a:tbl>
              <a:tblPr>
                <a:noFill/>
                <a:tableStyleId>{911B48E3-CEAF-466A-B445-F7E68C4A0FC8}</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46" name="Google Shape;2146;p325"/>
          <p:cNvSpPr txBox="1">
            <a:spLocks noGrp="1"/>
          </p:cNvSpPr>
          <p:nvPr>
            <p:ph type="title"/>
          </p:nvPr>
        </p:nvSpPr>
        <p:spPr>
          <a:xfrm>
            <a:off x="0" y="1051560"/>
            <a:ext cx="2967600" cy="5166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Clr>
                <a:schemeClr val="lt1"/>
              </a:buClr>
              <a:buSzPts val="2800"/>
              <a:buNone/>
              <a:defRPr>
                <a:solidFill>
                  <a:schemeClr val="lt1"/>
                </a:solidFill>
              </a:defRPr>
            </a:lvl2pPr>
            <a:lvl3pPr lvl="2" algn="ctr">
              <a:lnSpc>
                <a:spcPct val="100000"/>
              </a:lnSpc>
              <a:spcBef>
                <a:spcPts val="0"/>
              </a:spcBef>
              <a:spcAft>
                <a:spcPts val="0"/>
              </a:spcAft>
              <a:buClr>
                <a:schemeClr val="lt1"/>
              </a:buClr>
              <a:buSzPts val="2800"/>
              <a:buNone/>
              <a:defRPr>
                <a:solidFill>
                  <a:schemeClr val="lt1"/>
                </a:solidFill>
              </a:defRPr>
            </a:lvl3pPr>
            <a:lvl4pPr lvl="3" algn="ctr">
              <a:lnSpc>
                <a:spcPct val="100000"/>
              </a:lnSpc>
              <a:spcBef>
                <a:spcPts val="0"/>
              </a:spcBef>
              <a:spcAft>
                <a:spcPts val="0"/>
              </a:spcAft>
              <a:buClr>
                <a:schemeClr val="lt1"/>
              </a:buClr>
              <a:buSzPts val="2800"/>
              <a:buNone/>
              <a:defRPr>
                <a:solidFill>
                  <a:schemeClr val="lt1"/>
                </a:solidFill>
              </a:defRPr>
            </a:lvl4pPr>
            <a:lvl5pPr lvl="4" algn="ctr">
              <a:lnSpc>
                <a:spcPct val="100000"/>
              </a:lnSpc>
              <a:spcBef>
                <a:spcPts val="0"/>
              </a:spcBef>
              <a:spcAft>
                <a:spcPts val="0"/>
              </a:spcAft>
              <a:buClr>
                <a:schemeClr val="lt1"/>
              </a:buClr>
              <a:buSzPts val="2800"/>
              <a:buNone/>
              <a:defRPr>
                <a:solidFill>
                  <a:schemeClr val="lt1"/>
                </a:solidFill>
              </a:defRPr>
            </a:lvl5pPr>
            <a:lvl6pPr lvl="5" algn="ctr">
              <a:lnSpc>
                <a:spcPct val="100000"/>
              </a:lnSpc>
              <a:spcBef>
                <a:spcPts val="0"/>
              </a:spcBef>
              <a:spcAft>
                <a:spcPts val="0"/>
              </a:spcAft>
              <a:buClr>
                <a:schemeClr val="lt1"/>
              </a:buClr>
              <a:buSzPts val="2800"/>
              <a:buNone/>
              <a:defRPr>
                <a:solidFill>
                  <a:schemeClr val="lt1"/>
                </a:solidFill>
              </a:defRPr>
            </a:lvl6pPr>
            <a:lvl7pPr lvl="6" algn="ctr">
              <a:lnSpc>
                <a:spcPct val="100000"/>
              </a:lnSpc>
              <a:spcBef>
                <a:spcPts val="0"/>
              </a:spcBef>
              <a:spcAft>
                <a:spcPts val="0"/>
              </a:spcAft>
              <a:buClr>
                <a:schemeClr val="lt1"/>
              </a:buClr>
              <a:buSzPts val="2800"/>
              <a:buNone/>
              <a:defRPr>
                <a:solidFill>
                  <a:schemeClr val="lt1"/>
                </a:solidFill>
              </a:defRPr>
            </a:lvl7pPr>
            <a:lvl8pPr lvl="7" algn="ctr">
              <a:lnSpc>
                <a:spcPct val="100000"/>
              </a:lnSpc>
              <a:spcBef>
                <a:spcPts val="0"/>
              </a:spcBef>
              <a:spcAft>
                <a:spcPts val="0"/>
              </a:spcAft>
              <a:buClr>
                <a:schemeClr val="lt1"/>
              </a:buClr>
              <a:buSzPts val="2800"/>
              <a:buNone/>
              <a:defRPr>
                <a:solidFill>
                  <a:schemeClr val="lt1"/>
                </a:solidFill>
              </a:defRPr>
            </a:lvl8pPr>
            <a:lvl9pPr lvl="8" algn="ctr">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2147"/>
        <p:cNvGrpSpPr/>
        <p:nvPr/>
      </p:nvGrpSpPr>
      <p:grpSpPr>
        <a:xfrm>
          <a:off x="0" y="0"/>
          <a:ext cx="0" cy="0"/>
          <a:chOff x="0" y="0"/>
          <a:chExt cx="0" cy="0"/>
        </a:xfrm>
      </p:grpSpPr>
      <p:sp>
        <p:nvSpPr>
          <p:cNvPr id="2148" name="Google Shape;2148;p326"/>
          <p:cNvSpPr txBox="1">
            <a:spLocks noGrp="1"/>
          </p:cNvSpPr>
          <p:nvPr>
            <p:ph type="title"/>
          </p:nvPr>
        </p:nvSpPr>
        <p:spPr>
          <a:xfrm>
            <a:off x="457200" y="2583450"/>
            <a:ext cx="8229600" cy="25602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lgn="l">
              <a:lnSpc>
                <a:spcPct val="100000"/>
              </a:lnSpc>
              <a:spcBef>
                <a:spcPts val="9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
        <p:nvSpPr>
          <p:cNvPr id="2149" name="Google Shape;2149;p326"/>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150" name="Google Shape;2150;p326"/>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1" name="Google Shape;2151;p326" title="CI_logo_classic_nt.jpg"/>
          <p:cNvPicPr preferRelativeResize="0"/>
          <p:nvPr/>
        </p:nvPicPr>
        <p:blipFill rotWithShape="1">
          <a:blip r:embed="rId2">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matchingName="Slide8-w/-logo-CI 2020">
  <p:cSld name="Slide8-w/-logo-CI 2020">
    <p:bg>
      <p:bgPr>
        <a:solidFill>
          <a:schemeClr val="lt1"/>
        </a:solidFill>
        <a:effectLst/>
      </p:bgPr>
    </p:bg>
    <p:spTree>
      <p:nvGrpSpPr>
        <p:cNvPr id="1" name="Shape 2152"/>
        <p:cNvGrpSpPr/>
        <p:nvPr/>
      </p:nvGrpSpPr>
      <p:grpSpPr>
        <a:xfrm>
          <a:off x="0" y="0"/>
          <a:ext cx="0" cy="0"/>
          <a:chOff x="0" y="0"/>
          <a:chExt cx="0" cy="0"/>
        </a:xfrm>
      </p:grpSpPr>
      <p:pic>
        <p:nvPicPr>
          <p:cNvPr id="2153" name="Google Shape;2153;p327"/>
          <p:cNvPicPr preferRelativeResize="0"/>
          <p:nvPr/>
        </p:nvPicPr>
        <p:blipFill rotWithShape="1">
          <a:blip r:embed="rId2">
            <a:alphaModFix/>
          </a:blip>
          <a:srcRect/>
          <a:stretch/>
        </p:blipFill>
        <p:spPr>
          <a:xfrm>
            <a:off x="7854554" y="4605653"/>
            <a:ext cx="1143000" cy="430195"/>
          </a:xfrm>
          <a:prstGeom prst="rect">
            <a:avLst/>
          </a:prstGeom>
          <a:noFill/>
          <a:ln>
            <a:noFill/>
          </a:ln>
        </p:spPr>
      </p:pic>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2154"/>
        <p:cNvGrpSpPr/>
        <p:nvPr/>
      </p:nvGrpSpPr>
      <p:grpSpPr>
        <a:xfrm>
          <a:off x="0" y="0"/>
          <a:ext cx="0" cy="0"/>
          <a:chOff x="0" y="0"/>
          <a:chExt cx="0" cy="0"/>
        </a:xfrm>
      </p:grpSpPr>
      <p:sp>
        <p:nvSpPr>
          <p:cNvPr id="2155" name="Google Shape;2155;p328"/>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None/>
              <a:defRPr/>
            </a:lvl1pPr>
            <a:lvl2pPr lvl="1" algn="l">
              <a:lnSpc>
                <a:spcPct val="90000"/>
              </a:lnSpc>
              <a:spcBef>
                <a:spcPts val="90"/>
              </a:spcBef>
              <a:spcAft>
                <a:spcPts val="0"/>
              </a:spcAft>
              <a:buSzPts val="2800"/>
              <a:buNone/>
              <a:defRPr/>
            </a:lvl2pPr>
            <a:lvl3pPr lvl="2" algn="l">
              <a:lnSpc>
                <a:spcPct val="90000"/>
              </a:lnSpc>
              <a:spcBef>
                <a:spcPts val="90"/>
              </a:spcBef>
              <a:spcAft>
                <a:spcPts val="0"/>
              </a:spcAft>
              <a:buSzPts val="2800"/>
              <a:buNone/>
              <a:defRPr/>
            </a:lvl3pPr>
            <a:lvl4pPr lvl="3" algn="l">
              <a:lnSpc>
                <a:spcPct val="90000"/>
              </a:lnSpc>
              <a:spcBef>
                <a:spcPts val="90"/>
              </a:spcBef>
              <a:spcAft>
                <a:spcPts val="0"/>
              </a:spcAft>
              <a:buSzPts val="2800"/>
              <a:buNone/>
              <a:defRPr/>
            </a:lvl4pPr>
            <a:lvl5pPr lvl="4" algn="l">
              <a:lnSpc>
                <a:spcPct val="90000"/>
              </a:lnSpc>
              <a:spcBef>
                <a:spcPts val="90"/>
              </a:spcBef>
              <a:spcAft>
                <a:spcPts val="0"/>
              </a:spcAft>
              <a:buSzPts val="2800"/>
              <a:buNone/>
              <a:defRPr/>
            </a:lvl5pPr>
            <a:lvl6pPr lvl="5" algn="l">
              <a:lnSpc>
                <a:spcPct val="90000"/>
              </a:lnSpc>
              <a:spcBef>
                <a:spcPts val="90"/>
              </a:spcBef>
              <a:spcAft>
                <a:spcPts val="0"/>
              </a:spcAft>
              <a:buSzPts val="2800"/>
              <a:buNone/>
              <a:defRPr/>
            </a:lvl6pPr>
            <a:lvl7pPr lvl="6" algn="l">
              <a:lnSpc>
                <a:spcPct val="90000"/>
              </a:lnSpc>
              <a:spcBef>
                <a:spcPts val="90"/>
              </a:spcBef>
              <a:spcAft>
                <a:spcPts val="0"/>
              </a:spcAft>
              <a:buSzPts val="2800"/>
              <a:buNone/>
              <a:defRPr/>
            </a:lvl7pPr>
            <a:lvl8pPr lvl="7" algn="l">
              <a:lnSpc>
                <a:spcPct val="90000"/>
              </a:lnSpc>
              <a:spcBef>
                <a:spcPts val="90"/>
              </a:spcBef>
              <a:spcAft>
                <a:spcPts val="0"/>
              </a:spcAft>
              <a:buSzPts val="2800"/>
              <a:buNone/>
              <a:defRPr/>
            </a:lvl8pPr>
            <a:lvl9pPr lvl="8" algn="l">
              <a:lnSpc>
                <a:spcPct val="90000"/>
              </a:lnSpc>
              <a:spcBef>
                <a:spcPts val="90"/>
              </a:spcBef>
              <a:spcAft>
                <a:spcPts val="90"/>
              </a:spcAft>
              <a:buSzPts val="2800"/>
              <a:buNone/>
              <a:defRPr/>
            </a:lvl9pPr>
          </a:lstStyle>
          <a:p>
            <a:endParaRPr/>
          </a:p>
        </p:txBody>
      </p:sp>
      <p:sp>
        <p:nvSpPr>
          <p:cNvPr id="2156" name="Google Shape;2156;p328"/>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157" name="Google Shape;2157;p328"/>
          <p:cNvSpPr txBox="1">
            <a:spLocks noGrp="1"/>
          </p:cNvSpPr>
          <p:nvPr>
            <p:ph type="body" idx="2"/>
          </p:nvPr>
        </p:nvSpPr>
        <p:spPr>
          <a:xfrm>
            <a:off x="457200" y="1371600"/>
            <a:ext cx="8229600" cy="3200400"/>
          </a:xfrm>
          <a:prstGeom prst="rect">
            <a:avLst/>
          </a:prstGeom>
          <a:noFill/>
          <a:ln>
            <a:noFill/>
          </a:ln>
        </p:spPr>
        <p:txBody>
          <a:bodyPr spcFirstLastPara="1" wrap="square" lIns="0" tIns="0" rIns="0" bIns="0" anchor="t" anchorCtr="0">
            <a:noAutofit/>
          </a:bodyPr>
          <a:lstStyle>
            <a:lvl1pPr marL="457200" lvl="0" indent="-317500" algn="l">
              <a:lnSpc>
                <a:spcPct val="115000"/>
              </a:lnSpc>
              <a:spcBef>
                <a:spcPts val="1000"/>
              </a:spcBef>
              <a:spcAft>
                <a:spcPts val="0"/>
              </a:spcAft>
              <a:buSzPts val="1400"/>
              <a:buChar char="●"/>
              <a:defRPr sz="1400"/>
            </a:lvl1pPr>
            <a:lvl2pPr marL="914400" lvl="1" indent="-317500" algn="l">
              <a:lnSpc>
                <a:spcPct val="115000"/>
              </a:lnSpc>
              <a:spcBef>
                <a:spcPts val="1200"/>
              </a:spcBef>
              <a:spcAft>
                <a:spcPts val="0"/>
              </a:spcAft>
              <a:buSzPts val="1400"/>
              <a:buChar char="○"/>
              <a:defRPr/>
            </a:lvl2pPr>
            <a:lvl3pPr marL="1371600" lvl="2" indent="-317500" algn="l">
              <a:lnSpc>
                <a:spcPct val="115000"/>
              </a:lnSpc>
              <a:spcBef>
                <a:spcPts val="1200"/>
              </a:spcBef>
              <a:spcAft>
                <a:spcPts val="0"/>
              </a:spcAft>
              <a:buSzPts val="1400"/>
              <a:buChar char="■"/>
              <a:defRPr/>
            </a:lvl3pPr>
            <a:lvl4pPr marL="1828800" lvl="3" indent="-317500" algn="l">
              <a:lnSpc>
                <a:spcPct val="115000"/>
              </a:lnSpc>
              <a:spcBef>
                <a:spcPts val="1200"/>
              </a:spcBef>
              <a:spcAft>
                <a:spcPts val="0"/>
              </a:spcAft>
              <a:buSzPts val="1400"/>
              <a:buChar char="●"/>
              <a:defRPr/>
            </a:lvl4pPr>
            <a:lvl5pPr marL="2286000" lvl="4" indent="-317500" algn="l">
              <a:lnSpc>
                <a:spcPct val="115000"/>
              </a:lnSpc>
              <a:spcBef>
                <a:spcPts val="1200"/>
              </a:spcBef>
              <a:spcAft>
                <a:spcPts val="0"/>
              </a:spcAft>
              <a:buSzPts val="1400"/>
              <a:buChar char="○"/>
              <a:defRPr/>
            </a:lvl5pPr>
            <a:lvl6pPr marL="2743200" lvl="5" indent="-317500" algn="l">
              <a:lnSpc>
                <a:spcPct val="115000"/>
              </a:lnSpc>
              <a:spcBef>
                <a:spcPts val="1200"/>
              </a:spcBef>
              <a:spcAft>
                <a:spcPts val="0"/>
              </a:spcAft>
              <a:buSzPts val="1400"/>
              <a:buChar char="■"/>
              <a:defRPr/>
            </a:lvl6pPr>
            <a:lvl7pPr marL="3200400" lvl="6" indent="-317500" algn="l">
              <a:lnSpc>
                <a:spcPct val="115000"/>
              </a:lnSpc>
              <a:spcBef>
                <a:spcPts val="1200"/>
              </a:spcBef>
              <a:spcAft>
                <a:spcPts val="0"/>
              </a:spcAft>
              <a:buSzPts val="1400"/>
              <a:buChar char="●"/>
              <a:defRPr/>
            </a:lvl7pPr>
            <a:lvl8pPr marL="3657600" lvl="7" indent="-317500" algn="l">
              <a:lnSpc>
                <a:spcPct val="115000"/>
              </a:lnSpc>
              <a:spcBef>
                <a:spcPts val="1200"/>
              </a:spcBef>
              <a:spcAft>
                <a:spcPts val="0"/>
              </a:spcAft>
              <a:buSzPts val="1400"/>
              <a:buChar char="○"/>
              <a:defRPr/>
            </a:lvl8pPr>
            <a:lvl9pPr marL="4114800" lvl="8" indent="-317500" algn="l">
              <a:lnSpc>
                <a:spcPct val="115000"/>
              </a:lnSpc>
              <a:spcBef>
                <a:spcPts val="1200"/>
              </a:spcBef>
              <a:spcAft>
                <a:spcPts val="1200"/>
              </a:spcAft>
              <a:buSzPts val="1400"/>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457200" y="2583450"/>
            <a:ext cx="8229600" cy="25602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spcBef>
                <a:spcPts val="10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153" name="Google Shape;153;p35"/>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2158"/>
        <p:cNvGrpSpPr/>
        <p:nvPr/>
      </p:nvGrpSpPr>
      <p:grpSpPr>
        <a:xfrm>
          <a:off x="0" y="0"/>
          <a:ext cx="0" cy="0"/>
          <a:chOff x="0" y="0"/>
          <a:chExt cx="0" cy="0"/>
        </a:xfrm>
      </p:grpSpPr>
      <p:sp>
        <p:nvSpPr>
          <p:cNvPr id="2159" name="Google Shape;2159;p329"/>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160" name="Google Shape;2160;p329"/>
          <p:cNvSpPr txBox="1">
            <a:spLocks noGrp="1"/>
          </p:cNvSpPr>
          <p:nvPr>
            <p:ph type="title"/>
          </p:nvPr>
        </p:nvSpPr>
        <p:spPr>
          <a:xfrm>
            <a:off x="1039050" y="1752600"/>
            <a:ext cx="7065900" cy="537300"/>
          </a:xfrm>
          <a:prstGeom prst="rect">
            <a:avLst/>
          </a:prstGeom>
          <a:noFill/>
          <a:ln>
            <a:noFill/>
          </a:ln>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90"/>
              </a:spcBef>
              <a:spcAft>
                <a:spcPts val="0"/>
              </a:spcAft>
              <a:buSzPts val="7000"/>
              <a:buNone/>
              <a:defRPr sz="7000"/>
            </a:lvl2pPr>
            <a:lvl3pPr lvl="2" algn="ctr">
              <a:lnSpc>
                <a:spcPct val="80000"/>
              </a:lnSpc>
              <a:spcBef>
                <a:spcPts val="90"/>
              </a:spcBef>
              <a:spcAft>
                <a:spcPts val="0"/>
              </a:spcAft>
              <a:buSzPts val="7000"/>
              <a:buNone/>
              <a:defRPr sz="7000"/>
            </a:lvl3pPr>
            <a:lvl4pPr lvl="3" algn="ctr">
              <a:lnSpc>
                <a:spcPct val="80000"/>
              </a:lnSpc>
              <a:spcBef>
                <a:spcPts val="90"/>
              </a:spcBef>
              <a:spcAft>
                <a:spcPts val="0"/>
              </a:spcAft>
              <a:buSzPts val="7000"/>
              <a:buNone/>
              <a:defRPr sz="7000"/>
            </a:lvl4pPr>
            <a:lvl5pPr lvl="4" algn="ctr">
              <a:lnSpc>
                <a:spcPct val="80000"/>
              </a:lnSpc>
              <a:spcBef>
                <a:spcPts val="90"/>
              </a:spcBef>
              <a:spcAft>
                <a:spcPts val="0"/>
              </a:spcAft>
              <a:buSzPts val="7000"/>
              <a:buNone/>
              <a:defRPr sz="7000"/>
            </a:lvl5pPr>
            <a:lvl6pPr lvl="5" algn="ctr">
              <a:lnSpc>
                <a:spcPct val="80000"/>
              </a:lnSpc>
              <a:spcBef>
                <a:spcPts val="90"/>
              </a:spcBef>
              <a:spcAft>
                <a:spcPts val="0"/>
              </a:spcAft>
              <a:buSzPts val="7000"/>
              <a:buNone/>
              <a:defRPr sz="7000"/>
            </a:lvl6pPr>
            <a:lvl7pPr lvl="6" algn="ctr">
              <a:lnSpc>
                <a:spcPct val="80000"/>
              </a:lnSpc>
              <a:spcBef>
                <a:spcPts val="90"/>
              </a:spcBef>
              <a:spcAft>
                <a:spcPts val="0"/>
              </a:spcAft>
              <a:buSzPts val="7000"/>
              <a:buNone/>
              <a:defRPr sz="7000"/>
            </a:lvl7pPr>
            <a:lvl8pPr lvl="7" algn="ctr">
              <a:lnSpc>
                <a:spcPct val="80000"/>
              </a:lnSpc>
              <a:spcBef>
                <a:spcPts val="90"/>
              </a:spcBef>
              <a:spcAft>
                <a:spcPts val="0"/>
              </a:spcAft>
              <a:buSzPts val="7000"/>
              <a:buNone/>
              <a:defRPr sz="7000"/>
            </a:lvl8pPr>
            <a:lvl9pPr lvl="8" algn="ctr">
              <a:lnSpc>
                <a:spcPct val="80000"/>
              </a:lnSpc>
              <a:spcBef>
                <a:spcPts val="90"/>
              </a:spcBef>
              <a:spcAft>
                <a:spcPts val="90"/>
              </a:spcAft>
              <a:buSzPts val="7000"/>
              <a:buNone/>
              <a:defRPr sz="7000"/>
            </a:lvl9pPr>
          </a:lstStyle>
          <a:p>
            <a:endParaRPr/>
          </a:p>
        </p:txBody>
      </p:sp>
      <p:sp>
        <p:nvSpPr>
          <p:cNvPr id="2161" name="Google Shape;2161;p329"/>
          <p:cNvSpPr txBox="1">
            <a:spLocks noGrp="1"/>
          </p:cNvSpPr>
          <p:nvPr>
            <p:ph type="subTitle" idx="1"/>
          </p:nvPr>
        </p:nvSpPr>
        <p:spPr>
          <a:xfrm>
            <a:off x="2286000" y="2686050"/>
            <a:ext cx="4572000" cy="2559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2162"/>
        <p:cNvGrpSpPr/>
        <p:nvPr/>
      </p:nvGrpSpPr>
      <p:grpSpPr>
        <a:xfrm>
          <a:off x="0" y="0"/>
          <a:ext cx="0" cy="0"/>
          <a:chOff x="0" y="0"/>
          <a:chExt cx="0" cy="0"/>
        </a:xfrm>
      </p:grpSpPr>
      <p:sp>
        <p:nvSpPr>
          <p:cNvPr id="2163" name="Google Shape;2163;p330"/>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lgn="l">
              <a:lnSpc>
                <a:spcPct val="100000"/>
              </a:lnSpc>
              <a:spcBef>
                <a:spcPts val="9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2164" name="Google Shape;2164;p330"/>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165" name="Google Shape;2165;p330"/>
          <p:cNvSpPr>
            <a:spLocks noGrp="1"/>
          </p:cNvSpPr>
          <p:nvPr>
            <p:ph type="pic" idx="2"/>
          </p:nvPr>
        </p:nvSpPr>
        <p:spPr>
          <a:xfrm>
            <a:off x="457200" y="1371600"/>
            <a:ext cx="5257800" cy="3200400"/>
          </a:xfrm>
          <a:prstGeom prst="rect">
            <a:avLst/>
          </a:prstGeom>
          <a:noFill/>
          <a:ln>
            <a:noFill/>
          </a:ln>
        </p:spPr>
      </p:sp>
      <p:sp>
        <p:nvSpPr>
          <p:cNvPr id="2166" name="Google Shape;2166;p330"/>
          <p:cNvSpPr txBox="1">
            <a:spLocks noGrp="1"/>
          </p:cNvSpPr>
          <p:nvPr>
            <p:ph type="title" idx="3"/>
          </p:nvPr>
        </p:nvSpPr>
        <p:spPr>
          <a:xfrm>
            <a:off x="6172200" y="1371600"/>
            <a:ext cx="2743200" cy="615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Font typeface="Bebas Neue"/>
              <a:buNone/>
              <a:defRPr sz="2700" b="0">
                <a:latin typeface="Bebas Neue"/>
                <a:ea typeface="Bebas Neue"/>
                <a:cs typeface="Bebas Neue"/>
                <a:sym typeface="Bebas Neue"/>
              </a:defRPr>
            </a:lvl1pPr>
            <a:lvl2pPr lvl="1" algn="l">
              <a:lnSpc>
                <a:spcPct val="100000"/>
              </a:lnSpc>
              <a:spcBef>
                <a:spcPts val="9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sp>
        <p:nvSpPr>
          <p:cNvPr id="2167" name="Google Shape;2167;p330"/>
          <p:cNvSpPr txBox="1">
            <a:spLocks noGrp="1"/>
          </p:cNvSpPr>
          <p:nvPr>
            <p:ph type="subTitle" idx="4"/>
          </p:nvPr>
        </p:nvSpPr>
        <p:spPr>
          <a:xfrm>
            <a:off x="6172200" y="1756911"/>
            <a:ext cx="27057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68" name="Google Shape;2168;p330"/>
          <p:cNvSpPr txBox="1">
            <a:spLocks noGrp="1"/>
          </p:cNvSpPr>
          <p:nvPr>
            <p:ph type="subTitle" idx="5"/>
          </p:nvPr>
        </p:nvSpPr>
        <p:spPr>
          <a:xfrm>
            <a:off x="6172200" y="2073020"/>
            <a:ext cx="27057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169" name="Google Shape;2169;p330"/>
          <p:cNvSpPr txBox="1">
            <a:spLocks noGrp="1"/>
          </p:cNvSpPr>
          <p:nvPr>
            <p:ph type="title" idx="6"/>
          </p:nvPr>
        </p:nvSpPr>
        <p:spPr>
          <a:xfrm>
            <a:off x="6172200" y="2867050"/>
            <a:ext cx="2743200" cy="6159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2700"/>
              <a:buFont typeface="Bebas Neue"/>
              <a:buNone/>
              <a:defRPr sz="2700" b="0">
                <a:latin typeface="Bebas Neue"/>
                <a:ea typeface="Bebas Neue"/>
                <a:cs typeface="Bebas Neue"/>
                <a:sym typeface="Bebas Neue"/>
              </a:defRPr>
            </a:lvl1pPr>
            <a:lvl2pPr lvl="1" algn="l">
              <a:lnSpc>
                <a:spcPct val="100000"/>
              </a:lnSpc>
              <a:spcBef>
                <a:spcPts val="90"/>
              </a:spcBef>
              <a:spcAft>
                <a:spcPts val="0"/>
              </a:spcAft>
              <a:buSzPts val="2500"/>
              <a:buNone/>
              <a:defRPr sz="2500"/>
            </a:lvl2pPr>
            <a:lvl3pPr lvl="2" algn="l">
              <a:lnSpc>
                <a:spcPct val="100000"/>
              </a:lnSpc>
              <a:spcBef>
                <a:spcPts val="0"/>
              </a:spcBef>
              <a:spcAft>
                <a:spcPts val="0"/>
              </a:spcAft>
              <a:buSzPts val="2500"/>
              <a:buNone/>
              <a:defRPr sz="2500"/>
            </a:lvl3pPr>
            <a:lvl4pPr lvl="3" algn="l">
              <a:lnSpc>
                <a:spcPct val="100000"/>
              </a:lnSpc>
              <a:spcBef>
                <a:spcPts val="0"/>
              </a:spcBef>
              <a:spcAft>
                <a:spcPts val="0"/>
              </a:spcAft>
              <a:buSzPts val="2500"/>
              <a:buNone/>
              <a:defRPr sz="2500"/>
            </a:lvl4pPr>
            <a:lvl5pPr lvl="4" algn="l">
              <a:lnSpc>
                <a:spcPct val="100000"/>
              </a:lnSpc>
              <a:spcBef>
                <a:spcPts val="0"/>
              </a:spcBef>
              <a:spcAft>
                <a:spcPts val="0"/>
              </a:spcAft>
              <a:buSzPts val="2500"/>
              <a:buNone/>
              <a:defRPr sz="2500"/>
            </a:lvl5pPr>
            <a:lvl6pPr lvl="5" algn="l">
              <a:lnSpc>
                <a:spcPct val="100000"/>
              </a:lnSpc>
              <a:spcBef>
                <a:spcPts val="0"/>
              </a:spcBef>
              <a:spcAft>
                <a:spcPts val="0"/>
              </a:spcAft>
              <a:buSzPts val="2500"/>
              <a:buNone/>
              <a:defRPr sz="2500"/>
            </a:lvl6pPr>
            <a:lvl7pPr lvl="6" algn="l">
              <a:lnSpc>
                <a:spcPct val="100000"/>
              </a:lnSpc>
              <a:spcBef>
                <a:spcPts val="0"/>
              </a:spcBef>
              <a:spcAft>
                <a:spcPts val="0"/>
              </a:spcAft>
              <a:buSzPts val="2500"/>
              <a:buNone/>
              <a:defRPr sz="2500"/>
            </a:lvl7pPr>
            <a:lvl8pPr lvl="7" algn="l">
              <a:lnSpc>
                <a:spcPct val="100000"/>
              </a:lnSpc>
              <a:spcBef>
                <a:spcPts val="0"/>
              </a:spcBef>
              <a:spcAft>
                <a:spcPts val="0"/>
              </a:spcAft>
              <a:buSzPts val="2500"/>
              <a:buNone/>
              <a:defRPr sz="2500"/>
            </a:lvl8pPr>
            <a:lvl9pPr lvl="8" algn="l">
              <a:lnSpc>
                <a:spcPct val="100000"/>
              </a:lnSpc>
              <a:spcBef>
                <a:spcPts val="0"/>
              </a:spcBef>
              <a:spcAft>
                <a:spcPts val="0"/>
              </a:spcAft>
              <a:buSzPts val="2500"/>
              <a:buNone/>
              <a:defRPr sz="2500"/>
            </a:lvl9pPr>
          </a:lstStyle>
          <a:p>
            <a:endParaRPr/>
          </a:p>
        </p:txBody>
      </p:sp>
      <p:sp>
        <p:nvSpPr>
          <p:cNvPr id="2170" name="Google Shape;2170;p330"/>
          <p:cNvSpPr txBox="1">
            <a:spLocks noGrp="1"/>
          </p:cNvSpPr>
          <p:nvPr>
            <p:ph type="subTitle" idx="7"/>
          </p:nvPr>
        </p:nvSpPr>
        <p:spPr>
          <a:xfrm>
            <a:off x="6172200" y="3252361"/>
            <a:ext cx="27057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71" name="Google Shape;2171;p330"/>
          <p:cNvSpPr txBox="1">
            <a:spLocks noGrp="1"/>
          </p:cNvSpPr>
          <p:nvPr>
            <p:ph type="subTitle" idx="8"/>
          </p:nvPr>
        </p:nvSpPr>
        <p:spPr>
          <a:xfrm>
            <a:off x="6172200" y="3568470"/>
            <a:ext cx="27057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2172"/>
        <p:cNvGrpSpPr/>
        <p:nvPr/>
      </p:nvGrpSpPr>
      <p:grpSpPr>
        <a:xfrm>
          <a:off x="0" y="0"/>
          <a:ext cx="0" cy="0"/>
          <a:chOff x="0" y="0"/>
          <a:chExt cx="0" cy="0"/>
        </a:xfrm>
      </p:grpSpPr>
      <p:sp>
        <p:nvSpPr>
          <p:cNvPr id="2173" name="Google Shape;2173;p331"/>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None/>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74" name="Google Shape;2174;p331"/>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175" name="Google Shape;2175;p331"/>
          <p:cNvSpPr txBox="1">
            <a:spLocks noGrp="1"/>
          </p:cNvSpPr>
          <p:nvPr>
            <p:ph type="body" idx="2"/>
          </p:nvPr>
        </p:nvSpPr>
        <p:spPr>
          <a:xfrm>
            <a:off x="457200" y="1371600"/>
            <a:ext cx="5029200" cy="1600200"/>
          </a:xfrm>
          <a:prstGeom prst="rect">
            <a:avLst/>
          </a:prstGeom>
          <a:noFill/>
          <a:ln>
            <a:noFill/>
          </a:ln>
        </p:spPr>
        <p:txBody>
          <a:bodyPr spcFirstLastPara="1" wrap="square" lIns="0" tIns="0" rIns="0" bIns="0" anchor="t" anchorCtr="0">
            <a:noAutofit/>
          </a:bodyPr>
          <a:lstStyle>
            <a:lvl1pPr marL="457200" lvl="0" indent="-317500" algn="l">
              <a:lnSpc>
                <a:spcPct val="115000"/>
              </a:lnSpc>
              <a:spcBef>
                <a:spcPts val="1000"/>
              </a:spcBef>
              <a:spcAft>
                <a:spcPts val="0"/>
              </a:spcAft>
              <a:buSzPts val="1400"/>
              <a:buChar char="●"/>
              <a:defRPr sz="1400"/>
            </a:lvl1pPr>
            <a:lvl2pPr marL="914400" lvl="1" indent="-317500" algn="l">
              <a:lnSpc>
                <a:spcPct val="115000"/>
              </a:lnSpc>
              <a:spcBef>
                <a:spcPts val="1200"/>
              </a:spcBef>
              <a:spcAft>
                <a:spcPts val="0"/>
              </a:spcAft>
              <a:buSzPts val="1400"/>
              <a:buChar char="○"/>
              <a:defRPr/>
            </a:lvl2pPr>
            <a:lvl3pPr marL="1371600" lvl="2" indent="-317500" algn="l">
              <a:lnSpc>
                <a:spcPct val="115000"/>
              </a:lnSpc>
              <a:spcBef>
                <a:spcPts val="1200"/>
              </a:spcBef>
              <a:spcAft>
                <a:spcPts val="0"/>
              </a:spcAft>
              <a:buSzPts val="1400"/>
              <a:buChar char="■"/>
              <a:defRPr/>
            </a:lvl3pPr>
            <a:lvl4pPr marL="1828800" lvl="3" indent="-317500" algn="l">
              <a:lnSpc>
                <a:spcPct val="115000"/>
              </a:lnSpc>
              <a:spcBef>
                <a:spcPts val="1200"/>
              </a:spcBef>
              <a:spcAft>
                <a:spcPts val="0"/>
              </a:spcAft>
              <a:buSzPts val="1400"/>
              <a:buChar char="●"/>
              <a:defRPr/>
            </a:lvl4pPr>
            <a:lvl5pPr marL="2286000" lvl="4" indent="-317500" algn="l">
              <a:lnSpc>
                <a:spcPct val="115000"/>
              </a:lnSpc>
              <a:spcBef>
                <a:spcPts val="1200"/>
              </a:spcBef>
              <a:spcAft>
                <a:spcPts val="0"/>
              </a:spcAft>
              <a:buSzPts val="1400"/>
              <a:buChar char="○"/>
              <a:defRPr/>
            </a:lvl5pPr>
            <a:lvl6pPr marL="2743200" lvl="5" indent="-317500" algn="l">
              <a:lnSpc>
                <a:spcPct val="115000"/>
              </a:lnSpc>
              <a:spcBef>
                <a:spcPts val="1200"/>
              </a:spcBef>
              <a:spcAft>
                <a:spcPts val="0"/>
              </a:spcAft>
              <a:buSzPts val="1400"/>
              <a:buChar char="■"/>
              <a:defRPr/>
            </a:lvl6pPr>
            <a:lvl7pPr marL="3200400" lvl="6" indent="-317500" algn="l">
              <a:lnSpc>
                <a:spcPct val="115000"/>
              </a:lnSpc>
              <a:spcBef>
                <a:spcPts val="1200"/>
              </a:spcBef>
              <a:spcAft>
                <a:spcPts val="0"/>
              </a:spcAft>
              <a:buSzPts val="1400"/>
              <a:buChar char="●"/>
              <a:defRPr/>
            </a:lvl7pPr>
            <a:lvl8pPr marL="3657600" lvl="7" indent="-317500" algn="l">
              <a:lnSpc>
                <a:spcPct val="115000"/>
              </a:lnSpc>
              <a:spcBef>
                <a:spcPts val="1200"/>
              </a:spcBef>
              <a:spcAft>
                <a:spcPts val="0"/>
              </a:spcAft>
              <a:buSzPts val="1400"/>
              <a:buChar char="○"/>
              <a:defRPr/>
            </a:lvl8pPr>
            <a:lvl9pPr marL="4114800" lvl="8" indent="-317500" algn="l">
              <a:lnSpc>
                <a:spcPct val="115000"/>
              </a:lnSpc>
              <a:spcBef>
                <a:spcPts val="1200"/>
              </a:spcBef>
              <a:spcAft>
                <a:spcPts val="1200"/>
              </a:spcAft>
              <a:buSzPts val="1400"/>
              <a:buChar char="■"/>
              <a:defRPr/>
            </a:lvl9pPr>
          </a:lstStyle>
          <a:p>
            <a:endParaRPr/>
          </a:p>
        </p:txBody>
      </p:sp>
      <p:cxnSp>
        <p:nvCxnSpPr>
          <p:cNvPr id="2176" name="Google Shape;2176;p331"/>
          <p:cNvCxnSpPr/>
          <p:nvPr/>
        </p:nvCxnSpPr>
        <p:spPr>
          <a:xfrm>
            <a:off x="3086100" y="3298575"/>
            <a:ext cx="0" cy="1463700"/>
          </a:xfrm>
          <a:prstGeom prst="straightConnector1">
            <a:avLst/>
          </a:prstGeom>
          <a:noFill/>
          <a:ln w="19050" cap="flat" cmpd="sng">
            <a:solidFill>
              <a:srgbClr val="BFDFE0"/>
            </a:solidFill>
            <a:prstDash val="solid"/>
            <a:round/>
            <a:headEnd type="none" w="sm" len="sm"/>
            <a:tailEnd type="none" w="sm" len="sm"/>
          </a:ln>
        </p:spPr>
      </p:cxnSp>
      <p:cxnSp>
        <p:nvCxnSpPr>
          <p:cNvPr id="2177" name="Google Shape;2177;p331"/>
          <p:cNvCxnSpPr/>
          <p:nvPr/>
        </p:nvCxnSpPr>
        <p:spPr>
          <a:xfrm>
            <a:off x="6057900" y="3298575"/>
            <a:ext cx="0" cy="1463700"/>
          </a:xfrm>
          <a:prstGeom prst="straightConnector1">
            <a:avLst/>
          </a:prstGeom>
          <a:noFill/>
          <a:ln w="19050" cap="flat" cmpd="sng">
            <a:solidFill>
              <a:srgbClr val="BFDFE0"/>
            </a:solidFill>
            <a:prstDash val="solid"/>
            <a:round/>
            <a:headEnd type="none" w="sm" len="sm"/>
            <a:tailEnd type="none" w="sm" len="sm"/>
          </a:ln>
        </p:spPr>
      </p:cxnSp>
      <p:sp>
        <p:nvSpPr>
          <p:cNvPr id="2178" name="Google Shape;2178;p331"/>
          <p:cNvSpPr txBox="1">
            <a:spLocks noGrp="1"/>
          </p:cNvSpPr>
          <p:nvPr>
            <p:ph type="title" idx="3"/>
          </p:nvPr>
        </p:nvSpPr>
        <p:spPr>
          <a:xfrm>
            <a:off x="457200" y="3350680"/>
            <a:ext cx="2286000" cy="5079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gn="l">
              <a:lnSpc>
                <a:spcPct val="80000"/>
              </a:lnSpc>
              <a:spcBef>
                <a:spcPts val="90"/>
              </a:spcBef>
              <a:spcAft>
                <a:spcPts val="0"/>
              </a:spcAft>
              <a:buSzPts val="5500"/>
              <a:buNone/>
              <a:defRPr sz="5500"/>
            </a:lvl2pPr>
            <a:lvl3pPr lvl="2" algn="l">
              <a:lnSpc>
                <a:spcPct val="80000"/>
              </a:lnSpc>
              <a:spcBef>
                <a:spcPts val="90"/>
              </a:spcBef>
              <a:spcAft>
                <a:spcPts val="0"/>
              </a:spcAft>
              <a:buSzPts val="5500"/>
              <a:buNone/>
              <a:defRPr sz="5500"/>
            </a:lvl3pPr>
            <a:lvl4pPr lvl="3" algn="l">
              <a:lnSpc>
                <a:spcPct val="80000"/>
              </a:lnSpc>
              <a:spcBef>
                <a:spcPts val="90"/>
              </a:spcBef>
              <a:spcAft>
                <a:spcPts val="0"/>
              </a:spcAft>
              <a:buSzPts val="5500"/>
              <a:buNone/>
              <a:defRPr sz="5500"/>
            </a:lvl4pPr>
            <a:lvl5pPr lvl="4" algn="l">
              <a:lnSpc>
                <a:spcPct val="80000"/>
              </a:lnSpc>
              <a:spcBef>
                <a:spcPts val="90"/>
              </a:spcBef>
              <a:spcAft>
                <a:spcPts val="0"/>
              </a:spcAft>
              <a:buSzPts val="5500"/>
              <a:buNone/>
              <a:defRPr sz="5500"/>
            </a:lvl5pPr>
            <a:lvl6pPr lvl="5" algn="l">
              <a:lnSpc>
                <a:spcPct val="80000"/>
              </a:lnSpc>
              <a:spcBef>
                <a:spcPts val="90"/>
              </a:spcBef>
              <a:spcAft>
                <a:spcPts val="0"/>
              </a:spcAft>
              <a:buSzPts val="5500"/>
              <a:buNone/>
              <a:defRPr sz="5500"/>
            </a:lvl6pPr>
            <a:lvl7pPr lvl="6" algn="l">
              <a:lnSpc>
                <a:spcPct val="80000"/>
              </a:lnSpc>
              <a:spcBef>
                <a:spcPts val="90"/>
              </a:spcBef>
              <a:spcAft>
                <a:spcPts val="0"/>
              </a:spcAft>
              <a:buSzPts val="5500"/>
              <a:buNone/>
              <a:defRPr sz="5500"/>
            </a:lvl7pPr>
            <a:lvl8pPr lvl="7" algn="l">
              <a:lnSpc>
                <a:spcPct val="80000"/>
              </a:lnSpc>
              <a:spcBef>
                <a:spcPts val="90"/>
              </a:spcBef>
              <a:spcAft>
                <a:spcPts val="0"/>
              </a:spcAft>
              <a:buSzPts val="5500"/>
              <a:buNone/>
              <a:defRPr sz="5500"/>
            </a:lvl8pPr>
            <a:lvl9pPr lvl="8" algn="l">
              <a:lnSpc>
                <a:spcPct val="80000"/>
              </a:lnSpc>
              <a:spcBef>
                <a:spcPts val="90"/>
              </a:spcBef>
              <a:spcAft>
                <a:spcPts val="90"/>
              </a:spcAft>
              <a:buSzPts val="5500"/>
              <a:buNone/>
              <a:defRPr sz="5500"/>
            </a:lvl9pPr>
          </a:lstStyle>
          <a:p>
            <a:endParaRPr/>
          </a:p>
        </p:txBody>
      </p:sp>
      <p:sp>
        <p:nvSpPr>
          <p:cNvPr id="2179" name="Google Shape;2179;p331"/>
          <p:cNvSpPr txBox="1">
            <a:spLocks noGrp="1"/>
          </p:cNvSpPr>
          <p:nvPr>
            <p:ph type="title" idx="4"/>
          </p:nvPr>
        </p:nvSpPr>
        <p:spPr>
          <a:xfrm>
            <a:off x="3429000" y="3350680"/>
            <a:ext cx="2286000" cy="5079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gn="l">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2pPr>
            <a:lvl3pPr lvl="2" algn="l">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3pPr>
            <a:lvl4pPr lvl="3" algn="l">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4pPr>
            <a:lvl5pPr lvl="4" algn="l">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5pPr>
            <a:lvl6pPr lvl="5" algn="l">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6pPr>
            <a:lvl7pPr lvl="6" algn="l">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7pPr>
            <a:lvl8pPr lvl="7" algn="l">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8pPr>
            <a:lvl9pPr lvl="8" algn="l">
              <a:lnSpc>
                <a:spcPct val="80000"/>
              </a:lnSpc>
              <a:spcBef>
                <a:spcPts val="90"/>
              </a:spcBef>
              <a:spcAft>
                <a:spcPts val="90"/>
              </a:spcAft>
              <a:buSzPts val="4000"/>
              <a:buFont typeface="Oswald Medium"/>
              <a:buNone/>
              <a:defRPr sz="4000">
                <a:latin typeface="Oswald Medium"/>
                <a:ea typeface="Oswald Medium"/>
                <a:cs typeface="Oswald Medium"/>
                <a:sym typeface="Oswald Medium"/>
              </a:defRPr>
            </a:lvl9pPr>
          </a:lstStyle>
          <a:p>
            <a:endParaRPr/>
          </a:p>
        </p:txBody>
      </p:sp>
      <p:sp>
        <p:nvSpPr>
          <p:cNvPr id="2180" name="Google Shape;2180;p331"/>
          <p:cNvSpPr txBox="1">
            <a:spLocks noGrp="1"/>
          </p:cNvSpPr>
          <p:nvPr>
            <p:ph type="title" idx="5"/>
          </p:nvPr>
        </p:nvSpPr>
        <p:spPr>
          <a:xfrm>
            <a:off x="6400800" y="3350680"/>
            <a:ext cx="2286000" cy="507900"/>
          </a:xfrm>
          <a:prstGeom prst="rect">
            <a:avLst/>
          </a:prstGeom>
          <a:noFill/>
          <a:ln>
            <a:noFill/>
          </a:ln>
        </p:spPr>
        <p:txBody>
          <a:bodyPr spcFirstLastPara="1" wrap="square" lIns="0" tIns="0" rIns="0" bIns="0" anchor="t" anchorCtr="0">
            <a:normAutofit/>
          </a:bodyPr>
          <a:lstStyle>
            <a:lvl1pPr lvl="0" algn="l">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gn="l">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gn="l">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gn="l">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gn="l">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gn="l">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gn="l">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gn="l">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gn="l">
              <a:lnSpc>
                <a:spcPct val="80000"/>
              </a:lnSpc>
              <a:spcBef>
                <a:spcPts val="90"/>
              </a:spcBef>
              <a:spcAft>
                <a:spcPts val="9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2181" name="Google Shape;2181;p331"/>
          <p:cNvSpPr txBox="1">
            <a:spLocks noGrp="1"/>
          </p:cNvSpPr>
          <p:nvPr>
            <p:ph type="subTitle" idx="6"/>
          </p:nvPr>
        </p:nvSpPr>
        <p:spPr>
          <a:xfrm>
            <a:off x="457200" y="3859583"/>
            <a:ext cx="2286000" cy="241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2182" name="Google Shape;2182;p331"/>
          <p:cNvSpPr txBox="1">
            <a:spLocks noGrp="1"/>
          </p:cNvSpPr>
          <p:nvPr>
            <p:ph type="subTitle" idx="7"/>
          </p:nvPr>
        </p:nvSpPr>
        <p:spPr>
          <a:xfrm>
            <a:off x="3429000" y="3859583"/>
            <a:ext cx="2286000" cy="241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l">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l">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l">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l">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l">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l">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l">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l">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183" name="Google Shape;2183;p331"/>
          <p:cNvSpPr txBox="1">
            <a:spLocks noGrp="1"/>
          </p:cNvSpPr>
          <p:nvPr>
            <p:ph type="subTitle" idx="8"/>
          </p:nvPr>
        </p:nvSpPr>
        <p:spPr>
          <a:xfrm>
            <a:off x="6400800" y="3859583"/>
            <a:ext cx="2286000" cy="241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lgn="l">
              <a:lnSpc>
                <a:spcPct val="115000"/>
              </a:lnSpc>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2184" name="Google Shape;2184;p331"/>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2185"/>
        <p:cNvGrpSpPr/>
        <p:nvPr/>
      </p:nvGrpSpPr>
      <p:grpSpPr>
        <a:xfrm>
          <a:off x="0" y="0"/>
          <a:ext cx="0" cy="0"/>
          <a:chOff x="0" y="0"/>
          <a:chExt cx="0" cy="0"/>
        </a:xfrm>
      </p:grpSpPr>
      <p:sp>
        <p:nvSpPr>
          <p:cNvPr id="2186" name="Google Shape;2186;p332"/>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None/>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87" name="Google Shape;2187;p332"/>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188" name="Google Shape;2188;p332"/>
          <p:cNvSpPr>
            <a:spLocks noGrp="1"/>
          </p:cNvSpPr>
          <p:nvPr>
            <p:ph type="pic" idx="2"/>
          </p:nvPr>
        </p:nvSpPr>
        <p:spPr>
          <a:xfrm>
            <a:off x="917500" y="1828800"/>
            <a:ext cx="1143000" cy="1143000"/>
          </a:xfrm>
          <a:prstGeom prst="ellipse">
            <a:avLst/>
          </a:prstGeom>
          <a:noFill/>
          <a:ln>
            <a:noFill/>
          </a:ln>
        </p:spPr>
      </p:sp>
      <p:sp>
        <p:nvSpPr>
          <p:cNvPr id="2189" name="Google Shape;2189;p332"/>
          <p:cNvSpPr txBox="1">
            <a:spLocks noGrp="1"/>
          </p:cNvSpPr>
          <p:nvPr>
            <p:ph type="subTitle" idx="3"/>
          </p:nvPr>
        </p:nvSpPr>
        <p:spPr>
          <a:xfrm>
            <a:off x="574600" y="3122700"/>
            <a:ext cx="1828800" cy="2934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90" name="Google Shape;2190;p332"/>
          <p:cNvSpPr txBox="1">
            <a:spLocks noGrp="1"/>
          </p:cNvSpPr>
          <p:nvPr>
            <p:ph type="subTitle" idx="4"/>
          </p:nvPr>
        </p:nvSpPr>
        <p:spPr>
          <a:xfrm>
            <a:off x="2629933" y="3122700"/>
            <a:ext cx="1828800" cy="2934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91" name="Google Shape;2191;p332"/>
          <p:cNvSpPr txBox="1">
            <a:spLocks noGrp="1"/>
          </p:cNvSpPr>
          <p:nvPr>
            <p:ph type="subTitle" idx="5"/>
          </p:nvPr>
        </p:nvSpPr>
        <p:spPr>
          <a:xfrm>
            <a:off x="4685267" y="3122700"/>
            <a:ext cx="1828800" cy="2934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92" name="Google Shape;2192;p332"/>
          <p:cNvSpPr txBox="1">
            <a:spLocks noGrp="1"/>
          </p:cNvSpPr>
          <p:nvPr>
            <p:ph type="subTitle" idx="6"/>
          </p:nvPr>
        </p:nvSpPr>
        <p:spPr>
          <a:xfrm>
            <a:off x="6740600" y="3122700"/>
            <a:ext cx="1828800" cy="2934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93" name="Google Shape;2193;p332"/>
          <p:cNvSpPr>
            <a:spLocks noGrp="1"/>
          </p:cNvSpPr>
          <p:nvPr>
            <p:ph type="pic" idx="7"/>
          </p:nvPr>
        </p:nvSpPr>
        <p:spPr>
          <a:xfrm>
            <a:off x="2972825" y="1828800"/>
            <a:ext cx="1143000" cy="1143000"/>
          </a:xfrm>
          <a:prstGeom prst="ellipse">
            <a:avLst/>
          </a:prstGeom>
          <a:noFill/>
          <a:ln>
            <a:noFill/>
          </a:ln>
        </p:spPr>
      </p:sp>
      <p:sp>
        <p:nvSpPr>
          <p:cNvPr id="2194" name="Google Shape;2194;p332"/>
          <p:cNvSpPr>
            <a:spLocks noGrp="1"/>
          </p:cNvSpPr>
          <p:nvPr>
            <p:ph type="pic" idx="8"/>
          </p:nvPr>
        </p:nvSpPr>
        <p:spPr>
          <a:xfrm>
            <a:off x="5028167" y="1828800"/>
            <a:ext cx="1143000" cy="1143000"/>
          </a:xfrm>
          <a:prstGeom prst="ellipse">
            <a:avLst/>
          </a:prstGeom>
          <a:noFill/>
          <a:ln>
            <a:noFill/>
          </a:ln>
        </p:spPr>
      </p:sp>
      <p:sp>
        <p:nvSpPr>
          <p:cNvPr id="2195" name="Google Shape;2195;p332"/>
          <p:cNvSpPr>
            <a:spLocks noGrp="1"/>
          </p:cNvSpPr>
          <p:nvPr>
            <p:ph type="pic" idx="9"/>
          </p:nvPr>
        </p:nvSpPr>
        <p:spPr>
          <a:xfrm>
            <a:off x="7083500" y="1828800"/>
            <a:ext cx="1143000" cy="1143000"/>
          </a:xfrm>
          <a:prstGeom prst="ellipse">
            <a:avLst/>
          </a:prstGeom>
          <a:noFill/>
          <a:ln>
            <a:noFill/>
          </a:ln>
        </p:spPr>
      </p:sp>
      <p:sp>
        <p:nvSpPr>
          <p:cNvPr id="2196" name="Google Shape;2196;p332"/>
          <p:cNvSpPr txBox="1">
            <a:spLocks noGrp="1"/>
          </p:cNvSpPr>
          <p:nvPr>
            <p:ph type="subTitle" idx="13"/>
          </p:nvPr>
        </p:nvSpPr>
        <p:spPr>
          <a:xfrm>
            <a:off x="574600" y="3635175"/>
            <a:ext cx="1828800" cy="2934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
        <p:nvSpPr>
          <p:cNvPr id="2197" name="Google Shape;2197;p332"/>
          <p:cNvSpPr txBox="1">
            <a:spLocks noGrp="1"/>
          </p:cNvSpPr>
          <p:nvPr>
            <p:ph type="subTitle" idx="14"/>
          </p:nvPr>
        </p:nvSpPr>
        <p:spPr>
          <a:xfrm>
            <a:off x="2629933" y="3635175"/>
            <a:ext cx="1828800" cy="2934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
        <p:nvSpPr>
          <p:cNvPr id="2198" name="Google Shape;2198;p332"/>
          <p:cNvSpPr txBox="1">
            <a:spLocks noGrp="1"/>
          </p:cNvSpPr>
          <p:nvPr>
            <p:ph type="subTitle" idx="15"/>
          </p:nvPr>
        </p:nvSpPr>
        <p:spPr>
          <a:xfrm>
            <a:off x="4685267" y="3635175"/>
            <a:ext cx="1828800" cy="2934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
        <p:nvSpPr>
          <p:cNvPr id="2199" name="Google Shape;2199;p332"/>
          <p:cNvSpPr txBox="1">
            <a:spLocks noGrp="1"/>
          </p:cNvSpPr>
          <p:nvPr>
            <p:ph type="subTitle" idx="16"/>
          </p:nvPr>
        </p:nvSpPr>
        <p:spPr>
          <a:xfrm>
            <a:off x="6740600" y="3635175"/>
            <a:ext cx="1828800" cy="2934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2200"/>
        <p:cNvGrpSpPr/>
        <p:nvPr/>
      </p:nvGrpSpPr>
      <p:grpSpPr>
        <a:xfrm>
          <a:off x="0" y="0"/>
          <a:ext cx="0" cy="0"/>
          <a:chOff x="0" y="0"/>
          <a:chExt cx="0" cy="0"/>
        </a:xfrm>
      </p:grpSpPr>
      <p:sp>
        <p:nvSpPr>
          <p:cNvPr id="2201" name="Google Shape;2201;p333"/>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None/>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02" name="Google Shape;2202;p333"/>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03" name="Google Shape;2203;p333"/>
          <p:cNvSpPr txBox="1">
            <a:spLocks noGrp="1"/>
          </p:cNvSpPr>
          <p:nvPr>
            <p:ph type="subTitle" idx="2"/>
          </p:nvPr>
        </p:nvSpPr>
        <p:spPr>
          <a:xfrm>
            <a:off x="804700" y="3434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204" name="Google Shape;2204;p333"/>
          <p:cNvSpPr txBox="1">
            <a:spLocks noGrp="1"/>
          </p:cNvSpPr>
          <p:nvPr>
            <p:ph type="subTitle" idx="3"/>
          </p:nvPr>
        </p:nvSpPr>
        <p:spPr>
          <a:xfrm>
            <a:off x="804700" y="3956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
        <p:nvSpPr>
          <p:cNvPr id="2205" name="Google Shape;2205;p333"/>
          <p:cNvSpPr>
            <a:spLocks noGrp="1"/>
          </p:cNvSpPr>
          <p:nvPr>
            <p:ph type="pic" idx="4"/>
          </p:nvPr>
        </p:nvSpPr>
        <p:spPr>
          <a:xfrm>
            <a:off x="804700" y="1554480"/>
            <a:ext cx="1371600" cy="1371600"/>
          </a:xfrm>
          <a:prstGeom prst="rect">
            <a:avLst/>
          </a:prstGeom>
          <a:noFill/>
          <a:ln>
            <a:noFill/>
          </a:ln>
        </p:spPr>
      </p:sp>
      <p:sp>
        <p:nvSpPr>
          <p:cNvPr id="2206" name="Google Shape;2206;p333"/>
          <p:cNvSpPr>
            <a:spLocks noGrp="1"/>
          </p:cNvSpPr>
          <p:nvPr>
            <p:ph type="pic" idx="5"/>
          </p:nvPr>
        </p:nvSpPr>
        <p:spPr>
          <a:xfrm>
            <a:off x="2307350" y="1554480"/>
            <a:ext cx="1371600" cy="1371600"/>
          </a:xfrm>
          <a:prstGeom prst="rect">
            <a:avLst/>
          </a:prstGeom>
          <a:noFill/>
          <a:ln>
            <a:noFill/>
          </a:ln>
        </p:spPr>
      </p:sp>
      <p:sp>
        <p:nvSpPr>
          <p:cNvPr id="2207" name="Google Shape;2207;p333"/>
          <p:cNvSpPr>
            <a:spLocks noGrp="1"/>
          </p:cNvSpPr>
          <p:nvPr>
            <p:ph type="pic" idx="6"/>
          </p:nvPr>
        </p:nvSpPr>
        <p:spPr>
          <a:xfrm>
            <a:off x="3810000" y="1554480"/>
            <a:ext cx="1371600" cy="1371600"/>
          </a:xfrm>
          <a:prstGeom prst="rect">
            <a:avLst/>
          </a:prstGeom>
          <a:noFill/>
          <a:ln>
            <a:noFill/>
          </a:ln>
        </p:spPr>
      </p:sp>
      <p:sp>
        <p:nvSpPr>
          <p:cNvPr id="2208" name="Google Shape;2208;p333"/>
          <p:cNvSpPr>
            <a:spLocks noGrp="1"/>
          </p:cNvSpPr>
          <p:nvPr>
            <p:ph type="pic" idx="7"/>
          </p:nvPr>
        </p:nvSpPr>
        <p:spPr>
          <a:xfrm>
            <a:off x="5312650" y="1554480"/>
            <a:ext cx="1371600" cy="1371600"/>
          </a:xfrm>
          <a:prstGeom prst="rect">
            <a:avLst/>
          </a:prstGeom>
          <a:noFill/>
          <a:ln>
            <a:noFill/>
          </a:ln>
        </p:spPr>
      </p:sp>
      <p:sp>
        <p:nvSpPr>
          <p:cNvPr id="2209" name="Google Shape;2209;p333"/>
          <p:cNvSpPr>
            <a:spLocks noGrp="1"/>
          </p:cNvSpPr>
          <p:nvPr>
            <p:ph type="pic" idx="8"/>
          </p:nvPr>
        </p:nvSpPr>
        <p:spPr>
          <a:xfrm>
            <a:off x="6815300" y="1554480"/>
            <a:ext cx="1371600" cy="1371600"/>
          </a:xfrm>
          <a:prstGeom prst="rect">
            <a:avLst/>
          </a:prstGeom>
          <a:noFill/>
          <a:ln>
            <a:noFill/>
          </a:ln>
        </p:spPr>
      </p:sp>
      <p:sp>
        <p:nvSpPr>
          <p:cNvPr id="2210" name="Google Shape;2210;p333"/>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11" name="Google Shape;2211;p333"/>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12" name="Google Shape;2212;p333"/>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13" name="Google Shape;2213;p333"/>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14" name="Google Shape;2214;p333"/>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15" name="Google Shape;2215;p333"/>
          <p:cNvSpPr txBox="1">
            <a:spLocks noGrp="1"/>
          </p:cNvSpPr>
          <p:nvPr>
            <p:ph type="subTitle" idx="9"/>
          </p:nvPr>
        </p:nvSpPr>
        <p:spPr>
          <a:xfrm>
            <a:off x="2307350" y="3434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216" name="Google Shape;2216;p333"/>
          <p:cNvSpPr txBox="1">
            <a:spLocks noGrp="1"/>
          </p:cNvSpPr>
          <p:nvPr>
            <p:ph type="subTitle" idx="13"/>
          </p:nvPr>
        </p:nvSpPr>
        <p:spPr>
          <a:xfrm>
            <a:off x="2307350" y="3956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
        <p:nvSpPr>
          <p:cNvPr id="2217" name="Google Shape;2217;p333"/>
          <p:cNvSpPr txBox="1">
            <a:spLocks noGrp="1"/>
          </p:cNvSpPr>
          <p:nvPr>
            <p:ph type="subTitle" idx="14"/>
          </p:nvPr>
        </p:nvSpPr>
        <p:spPr>
          <a:xfrm>
            <a:off x="3810000" y="3434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218" name="Google Shape;2218;p333"/>
          <p:cNvSpPr txBox="1">
            <a:spLocks noGrp="1"/>
          </p:cNvSpPr>
          <p:nvPr>
            <p:ph type="subTitle" idx="15"/>
          </p:nvPr>
        </p:nvSpPr>
        <p:spPr>
          <a:xfrm>
            <a:off x="3810000" y="3956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
        <p:nvSpPr>
          <p:cNvPr id="2219" name="Google Shape;2219;p333"/>
          <p:cNvSpPr txBox="1">
            <a:spLocks noGrp="1"/>
          </p:cNvSpPr>
          <p:nvPr>
            <p:ph type="subTitle" idx="16"/>
          </p:nvPr>
        </p:nvSpPr>
        <p:spPr>
          <a:xfrm>
            <a:off x="5312650" y="3434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220" name="Google Shape;2220;p333"/>
          <p:cNvSpPr txBox="1">
            <a:spLocks noGrp="1"/>
          </p:cNvSpPr>
          <p:nvPr>
            <p:ph type="subTitle" idx="17"/>
          </p:nvPr>
        </p:nvSpPr>
        <p:spPr>
          <a:xfrm>
            <a:off x="5312650" y="3956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
        <p:nvSpPr>
          <p:cNvPr id="2221" name="Google Shape;2221;p333"/>
          <p:cNvSpPr txBox="1">
            <a:spLocks noGrp="1"/>
          </p:cNvSpPr>
          <p:nvPr>
            <p:ph type="subTitle" idx="18"/>
          </p:nvPr>
        </p:nvSpPr>
        <p:spPr>
          <a:xfrm>
            <a:off x="6815300" y="3434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222" name="Google Shape;2222;p333"/>
          <p:cNvSpPr txBox="1">
            <a:spLocks noGrp="1"/>
          </p:cNvSpPr>
          <p:nvPr>
            <p:ph type="subTitle" idx="19"/>
          </p:nvPr>
        </p:nvSpPr>
        <p:spPr>
          <a:xfrm>
            <a:off x="6815300" y="3956405"/>
            <a:ext cx="1371600" cy="293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100"/>
              <a:buNone/>
              <a:defRPr sz="1100" b="0">
                <a:solidFill>
                  <a:schemeClr val="dk1"/>
                </a:solidFill>
              </a:defRPr>
            </a:lvl1pPr>
            <a:lvl2pPr lvl="1" algn="ctr">
              <a:lnSpc>
                <a:spcPct val="115000"/>
              </a:lnSpc>
              <a:spcBef>
                <a:spcPts val="0"/>
              </a:spcBef>
              <a:spcAft>
                <a:spcPts val="0"/>
              </a:spcAft>
              <a:buClr>
                <a:schemeClr val="dk1"/>
              </a:buClr>
              <a:buSzPts val="1100"/>
              <a:buNone/>
              <a:defRPr sz="1100">
                <a:solidFill>
                  <a:schemeClr val="dk1"/>
                </a:solidFill>
              </a:defRPr>
            </a:lvl2pPr>
            <a:lvl3pPr lvl="2" algn="ctr">
              <a:lnSpc>
                <a:spcPct val="115000"/>
              </a:lnSpc>
              <a:spcBef>
                <a:spcPts val="0"/>
              </a:spcBef>
              <a:spcAft>
                <a:spcPts val="0"/>
              </a:spcAft>
              <a:buClr>
                <a:schemeClr val="dk1"/>
              </a:buClr>
              <a:buSzPts val="1100"/>
              <a:buNone/>
              <a:defRPr sz="1100">
                <a:solidFill>
                  <a:schemeClr val="dk1"/>
                </a:solidFill>
              </a:defRPr>
            </a:lvl3pPr>
            <a:lvl4pPr lvl="3" algn="ctr">
              <a:lnSpc>
                <a:spcPct val="115000"/>
              </a:lnSpc>
              <a:spcBef>
                <a:spcPts val="0"/>
              </a:spcBef>
              <a:spcAft>
                <a:spcPts val="0"/>
              </a:spcAft>
              <a:buClr>
                <a:schemeClr val="dk1"/>
              </a:buClr>
              <a:buSzPts val="1100"/>
              <a:buNone/>
              <a:defRPr sz="1100">
                <a:solidFill>
                  <a:schemeClr val="dk1"/>
                </a:solidFill>
              </a:defRPr>
            </a:lvl4pPr>
            <a:lvl5pPr lvl="4" algn="ctr">
              <a:lnSpc>
                <a:spcPct val="115000"/>
              </a:lnSpc>
              <a:spcBef>
                <a:spcPts val="0"/>
              </a:spcBef>
              <a:spcAft>
                <a:spcPts val="0"/>
              </a:spcAft>
              <a:buClr>
                <a:schemeClr val="dk1"/>
              </a:buClr>
              <a:buSzPts val="1100"/>
              <a:buNone/>
              <a:defRPr sz="1100">
                <a:solidFill>
                  <a:schemeClr val="dk1"/>
                </a:solidFill>
              </a:defRPr>
            </a:lvl5pPr>
            <a:lvl6pPr lvl="5" algn="ctr">
              <a:lnSpc>
                <a:spcPct val="115000"/>
              </a:lnSpc>
              <a:spcBef>
                <a:spcPts val="0"/>
              </a:spcBef>
              <a:spcAft>
                <a:spcPts val="0"/>
              </a:spcAft>
              <a:buClr>
                <a:schemeClr val="dk1"/>
              </a:buClr>
              <a:buSzPts val="1100"/>
              <a:buNone/>
              <a:defRPr sz="1100">
                <a:solidFill>
                  <a:schemeClr val="dk1"/>
                </a:solidFill>
              </a:defRPr>
            </a:lvl6pPr>
            <a:lvl7pPr lvl="6" algn="ctr">
              <a:lnSpc>
                <a:spcPct val="115000"/>
              </a:lnSpc>
              <a:spcBef>
                <a:spcPts val="0"/>
              </a:spcBef>
              <a:spcAft>
                <a:spcPts val="0"/>
              </a:spcAft>
              <a:buClr>
                <a:schemeClr val="dk1"/>
              </a:buClr>
              <a:buSzPts val="1100"/>
              <a:buNone/>
              <a:defRPr sz="1100">
                <a:solidFill>
                  <a:schemeClr val="dk1"/>
                </a:solidFill>
              </a:defRPr>
            </a:lvl7pPr>
            <a:lvl8pPr lvl="7" algn="ctr">
              <a:lnSpc>
                <a:spcPct val="115000"/>
              </a:lnSpc>
              <a:spcBef>
                <a:spcPts val="0"/>
              </a:spcBef>
              <a:spcAft>
                <a:spcPts val="0"/>
              </a:spcAft>
              <a:buClr>
                <a:schemeClr val="dk1"/>
              </a:buClr>
              <a:buSzPts val="1100"/>
              <a:buNone/>
              <a:defRPr sz="1100">
                <a:solidFill>
                  <a:schemeClr val="dk1"/>
                </a:solidFill>
              </a:defRPr>
            </a:lvl8pPr>
            <a:lvl9pPr lvl="8" algn="ctr">
              <a:lnSpc>
                <a:spcPct val="115000"/>
              </a:lnSpc>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2223"/>
        <p:cNvGrpSpPr/>
        <p:nvPr/>
      </p:nvGrpSpPr>
      <p:grpSpPr>
        <a:xfrm>
          <a:off x="0" y="0"/>
          <a:ext cx="0" cy="0"/>
          <a:chOff x="0" y="0"/>
          <a:chExt cx="0" cy="0"/>
        </a:xfrm>
      </p:grpSpPr>
      <p:sp>
        <p:nvSpPr>
          <p:cNvPr id="2224" name="Google Shape;2224;p334"/>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None/>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25" name="Google Shape;2225;p334"/>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26" name="Google Shape;2226;p334"/>
          <p:cNvSpPr>
            <a:spLocks noGrp="1"/>
          </p:cNvSpPr>
          <p:nvPr>
            <p:ph type="pic" idx="2"/>
          </p:nvPr>
        </p:nvSpPr>
        <p:spPr>
          <a:xfrm>
            <a:off x="0" y="1371600"/>
            <a:ext cx="3847500" cy="1810500"/>
          </a:xfrm>
          <a:prstGeom prst="rect">
            <a:avLst/>
          </a:prstGeom>
          <a:noFill/>
          <a:ln>
            <a:noFill/>
          </a:ln>
        </p:spPr>
      </p:sp>
      <p:sp>
        <p:nvSpPr>
          <p:cNvPr id="2227" name="Google Shape;2227;p334"/>
          <p:cNvSpPr>
            <a:spLocks noGrp="1"/>
          </p:cNvSpPr>
          <p:nvPr>
            <p:ph type="pic" idx="3"/>
          </p:nvPr>
        </p:nvSpPr>
        <p:spPr>
          <a:xfrm>
            <a:off x="0" y="3332931"/>
            <a:ext cx="3847500" cy="1810500"/>
          </a:xfrm>
          <a:prstGeom prst="rect">
            <a:avLst/>
          </a:prstGeom>
          <a:noFill/>
          <a:ln>
            <a:noFill/>
          </a:ln>
        </p:spPr>
      </p:sp>
      <p:sp>
        <p:nvSpPr>
          <p:cNvPr id="2228" name="Google Shape;2228;p334"/>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2229"/>
        <p:cNvGrpSpPr/>
        <p:nvPr/>
      </p:nvGrpSpPr>
      <p:grpSpPr>
        <a:xfrm>
          <a:off x="0" y="0"/>
          <a:ext cx="0" cy="0"/>
          <a:chOff x="0" y="0"/>
          <a:chExt cx="0" cy="0"/>
        </a:xfrm>
      </p:grpSpPr>
      <p:sp>
        <p:nvSpPr>
          <p:cNvPr id="2230" name="Google Shape;2230;p335"/>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31" name="Google Shape;2231;p335"/>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None/>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32" name="Google Shape;2232;p335"/>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33" name="Google Shape;2233;p335"/>
          <p:cNvSpPr>
            <a:spLocks noGrp="1"/>
          </p:cNvSpPr>
          <p:nvPr>
            <p:ph type="pic" idx="2"/>
          </p:nvPr>
        </p:nvSpPr>
        <p:spPr>
          <a:xfrm>
            <a:off x="4114800" y="1371600"/>
            <a:ext cx="4572000" cy="3200400"/>
          </a:xfrm>
          <a:prstGeom prst="rect">
            <a:avLst/>
          </a:prstGeom>
          <a:noFill/>
          <a:ln>
            <a:noFill/>
          </a:ln>
        </p:spPr>
      </p:sp>
      <p:sp>
        <p:nvSpPr>
          <p:cNvPr id="2234" name="Google Shape;2234;p335"/>
          <p:cNvSpPr txBox="1">
            <a:spLocks noGrp="1"/>
          </p:cNvSpPr>
          <p:nvPr>
            <p:ph type="subTitle" idx="3"/>
          </p:nvPr>
        </p:nvSpPr>
        <p:spPr>
          <a:xfrm>
            <a:off x="457200" y="1371600"/>
            <a:ext cx="3200400" cy="1743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100"/>
              <a:buNone/>
              <a:defRPr sz="1100"/>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2235"/>
        <p:cNvGrpSpPr/>
        <p:nvPr/>
      </p:nvGrpSpPr>
      <p:grpSpPr>
        <a:xfrm>
          <a:off x="0" y="0"/>
          <a:ext cx="0" cy="0"/>
          <a:chOff x="0" y="0"/>
          <a:chExt cx="0" cy="0"/>
        </a:xfrm>
      </p:grpSpPr>
      <p:sp>
        <p:nvSpPr>
          <p:cNvPr id="2236" name="Google Shape;2236;p336"/>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None/>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37" name="Google Shape;2237;p336"/>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38" name="Google Shape;2238;p336"/>
          <p:cNvSpPr txBox="1">
            <a:spLocks noGrp="1"/>
          </p:cNvSpPr>
          <p:nvPr>
            <p:ph type="subTitle" idx="2"/>
          </p:nvPr>
        </p:nvSpPr>
        <p:spPr>
          <a:xfrm>
            <a:off x="4114800" y="1371600"/>
            <a:ext cx="3886200" cy="202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239" name="Google Shape;2239;p336"/>
          <p:cNvSpPr>
            <a:spLocks noGrp="1"/>
          </p:cNvSpPr>
          <p:nvPr>
            <p:ph type="pic" idx="3"/>
          </p:nvPr>
        </p:nvSpPr>
        <p:spPr>
          <a:xfrm>
            <a:off x="914400" y="1371600"/>
            <a:ext cx="2743200" cy="1600200"/>
          </a:xfrm>
          <a:prstGeom prst="rect">
            <a:avLst/>
          </a:prstGeom>
          <a:noFill/>
          <a:ln>
            <a:noFill/>
          </a:ln>
        </p:spPr>
      </p:sp>
      <p:sp>
        <p:nvSpPr>
          <p:cNvPr id="2240" name="Google Shape;2240;p336"/>
          <p:cNvSpPr>
            <a:spLocks noGrp="1"/>
          </p:cNvSpPr>
          <p:nvPr>
            <p:ph type="pic" idx="4"/>
          </p:nvPr>
        </p:nvSpPr>
        <p:spPr>
          <a:xfrm>
            <a:off x="914400" y="3108960"/>
            <a:ext cx="2743200" cy="1600200"/>
          </a:xfrm>
          <a:prstGeom prst="rect">
            <a:avLst/>
          </a:prstGeom>
          <a:noFill/>
          <a:ln>
            <a:noFill/>
          </a:ln>
        </p:spPr>
      </p:sp>
      <p:sp>
        <p:nvSpPr>
          <p:cNvPr id="2241" name="Google Shape;2241;p336"/>
          <p:cNvSpPr txBox="1">
            <a:spLocks noGrp="1"/>
          </p:cNvSpPr>
          <p:nvPr>
            <p:ph type="subTitle" idx="5"/>
          </p:nvPr>
        </p:nvSpPr>
        <p:spPr>
          <a:xfrm>
            <a:off x="4114800" y="1691700"/>
            <a:ext cx="3886200" cy="12801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400"/>
              <a:buNone/>
              <a:defRPr sz="1400" b="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a:endParaRPr/>
          </a:p>
        </p:txBody>
      </p:sp>
      <p:sp>
        <p:nvSpPr>
          <p:cNvPr id="2242" name="Google Shape;2242;p336"/>
          <p:cNvSpPr txBox="1">
            <a:spLocks noGrp="1"/>
          </p:cNvSpPr>
          <p:nvPr>
            <p:ph type="subTitle" idx="6"/>
          </p:nvPr>
        </p:nvSpPr>
        <p:spPr>
          <a:xfrm>
            <a:off x="4114800" y="3108960"/>
            <a:ext cx="3886200" cy="202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l">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243" name="Google Shape;2243;p336"/>
          <p:cNvSpPr txBox="1">
            <a:spLocks noGrp="1"/>
          </p:cNvSpPr>
          <p:nvPr>
            <p:ph type="subTitle" idx="7"/>
          </p:nvPr>
        </p:nvSpPr>
        <p:spPr>
          <a:xfrm>
            <a:off x="4114800" y="3429060"/>
            <a:ext cx="3886200" cy="12801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400"/>
              <a:buNone/>
              <a:defRPr sz="1400" b="0">
                <a:solidFill>
                  <a:schemeClr val="dk1"/>
                </a:solidFill>
              </a:defRPr>
            </a:lvl1pPr>
            <a:lvl2pPr lvl="1" algn="l">
              <a:lnSpc>
                <a:spcPct val="115000"/>
              </a:lnSpc>
              <a:spcBef>
                <a:spcPts val="0"/>
              </a:spcBef>
              <a:spcAft>
                <a:spcPts val="0"/>
              </a:spcAft>
              <a:buClr>
                <a:schemeClr val="dk1"/>
              </a:buClr>
              <a:buSzPts val="1400"/>
              <a:buNone/>
              <a:defRPr>
                <a:solidFill>
                  <a:schemeClr val="dk1"/>
                </a:solidFill>
              </a:defRPr>
            </a:lvl2pPr>
            <a:lvl3pPr lvl="2" algn="l">
              <a:lnSpc>
                <a:spcPct val="115000"/>
              </a:lnSpc>
              <a:spcBef>
                <a:spcPts val="0"/>
              </a:spcBef>
              <a:spcAft>
                <a:spcPts val="0"/>
              </a:spcAft>
              <a:buClr>
                <a:schemeClr val="dk1"/>
              </a:buClr>
              <a:buSzPts val="1400"/>
              <a:buNone/>
              <a:defRPr>
                <a:solidFill>
                  <a:schemeClr val="dk1"/>
                </a:solidFill>
              </a:defRPr>
            </a:lvl3pPr>
            <a:lvl4pPr lvl="3" algn="l">
              <a:lnSpc>
                <a:spcPct val="115000"/>
              </a:lnSpc>
              <a:spcBef>
                <a:spcPts val="0"/>
              </a:spcBef>
              <a:spcAft>
                <a:spcPts val="0"/>
              </a:spcAft>
              <a:buClr>
                <a:schemeClr val="dk1"/>
              </a:buClr>
              <a:buSzPts val="1400"/>
              <a:buNone/>
              <a:defRPr>
                <a:solidFill>
                  <a:schemeClr val="dk1"/>
                </a:solidFill>
              </a:defRPr>
            </a:lvl4pPr>
            <a:lvl5pPr lvl="4" algn="l">
              <a:lnSpc>
                <a:spcPct val="115000"/>
              </a:lnSpc>
              <a:spcBef>
                <a:spcPts val="0"/>
              </a:spcBef>
              <a:spcAft>
                <a:spcPts val="0"/>
              </a:spcAft>
              <a:buClr>
                <a:schemeClr val="dk1"/>
              </a:buClr>
              <a:buSzPts val="1400"/>
              <a:buNone/>
              <a:defRPr>
                <a:solidFill>
                  <a:schemeClr val="dk1"/>
                </a:solidFill>
              </a:defRPr>
            </a:lvl5pPr>
            <a:lvl6pPr lvl="5" algn="l">
              <a:lnSpc>
                <a:spcPct val="115000"/>
              </a:lnSpc>
              <a:spcBef>
                <a:spcPts val="0"/>
              </a:spcBef>
              <a:spcAft>
                <a:spcPts val="0"/>
              </a:spcAft>
              <a:buClr>
                <a:schemeClr val="dk1"/>
              </a:buClr>
              <a:buSzPts val="1400"/>
              <a:buNone/>
              <a:defRPr>
                <a:solidFill>
                  <a:schemeClr val="dk1"/>
                </a:solidFill>
              </a:defRPr>
            </a:lvl6pPr>
            <a:lvl7pPr lvl="6" algn="l">
              <a:lnSpc>
                <a:spcPct val="115000"/>
              </a:lnSpc>
              <a:spcBef>
                <a:spcPts val="0"/>
              </a:spcBef>
              <a:spcAft>
                <a:spcPts val="0"/>
              </a:spcAft>
              <a:buClr>
                <a:schemeClr val="dk1"/>
              </a:buClr>
              <a:buSzPts val="1400"/>
              <a:buNone/>
              <a:defRPr>
                <a:solidFill>
                  <a:schemeClr val="dk1"/>
                </a:solidFill>
              </a:defRPr>
            </a:lvl7pPr>
            <a:lvl8pPr lvl="7" algn="l">
              <a:lnSpc>
                <a:spcPct val="115000"/>
              </a:lnSpc>
              <a:spcBef>
                <a:spcPts val="0"/>
              </a:spcBef>
              <a:spcAft>
                <a:spcPts val="0"/>
              </a:spcAft>
              <a:buClr>
                <a:schemeClr val="dk1"/>
              </a:buClr>
              <a:buSzPts val="1400"/>
              <a:buNone/>
              <a:defRPr>
                <a:solidFill>
                  <a:schemeClr val="dk1"/>
                </a:solidFill>
              </a:defRPr>
            </a:lvl8pPr>
            <a:lvl9pPr lvl="8" algn="l">
              <a:lnSpc>
                <a:spcPct val="115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2244"/>
        <p:cNvGrpSpPr/>
        <p:nvPr/>
      </p:nvGrpSpPr>
      <p:grpSpPr>
        <a:xfrm>
          <a:off x="0" y="0"/>
          <a:ext cx="0" cy="0"/>
          <a:chOff x="0" y="0"/>
          <a:chExt cx="0" cy="0"/>
        </a:xfrm>
      </p:grpSpPr>
      <p:sp>
        <p:nvSpPr>
          <p:cNvPr id="2245" name="Google Shape;2245;p337"/>
          <p:cNvSpPr>
            <a:spLocks noGrp="1"/>
          </p:cNvSpPr>
          <p:nvPr>
            <p:ph type="pic" idx="2"/>
          </p:nvPr>
        </p:nvSpPr>
        <p:spPr>
          <a:xfrm>
            <a:off x="0" y="853050"/>
            <a:ext cx="3764100" cy="4290300"/>
          </a:xfrm>
          <a:prstGeom prst="rect">
            <a:avLst/>
          </a:prstGeom>
          <a:noFill/>
          <a:ln>
            <a:noFill/>
          </a:ln>
        </p:spPr>
      </p:sp>
      <p:sp>
        <p:nvSpPr>
          <p:cNvPr id="2246" name="Google Shape;2246;p337"/>
          <p:cNvSpPr>
            <a:spLocks noGrp="1"/>
          </p:cNvSpPr>
          <p:nvPr>
            <p:ph type="pic" idx="3"/>
          </p:nvPr>
        </p:nvSpPr>
        <p:spPr>
          <a:xfrm>
            <a:off x="3840300" y="3240025"/>
            <a:ext cx="2237700" cy="1903200"/>
          </a:xfrm>
          <a:prstGeom prst="rect">
            <a:avLst/>
          </a:prstGeom>
          <a:noFill/>
          <a:ln>
            <a:noFill/>
          </a:ln>
        </p:spPr>
      </p:sp>
      <p:sp>
        <p:nvSpPr>
          <p:cNvPr id="2247" name="Google Shape;2247;p337"/>
          <p:cNvSpPr>
            <a:spLocks noGrp="1"/>
          </p:cNvSpPr>
          <p:nvPr>
            <p:ph type="pic" idx="4"/>
          </p:nvPr>
        </p:nvSpPr>
        <p:spPr>
          <a:xfrm>
            <a:off x="3840300" y="1484300"/>
            <a:ext cx="1679700" cy="1679700"/>
          </a:xfrm>
          <a:prstGeom prst="rect">
            <a:avLst/>
          </a:prstGeom>
          <a:noFill/>
          <a:ln>
            <a:noFill/>
          </a:ln>
        </p:spPr>
      </p:sp>
      <p:sp>
        <p:nvSpPr>
          <p:cNvPr id="2248" name="Google Shape;2248;p337"/>
          <p:cNvSpPr txBox="1">
            <a:spLocks noGrp="1"/>
          </p:cNvSpPr>
          <p:nvPr>
            <p:ph type="title"/>
          </p:nvPr>
        </p:nvSpPr>
        <p:spPr>
          <a:xfrm>
            <a:off x="5726475" y="1542825"/>
            <a:ext cx="3201900" cy="1484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lnSpc>
                <a:spcPct val="100000"/>
              </a:lnSpc>
              <a:spcBef>
                <a:spcPts val="90"/>
              </a:spcBef>
              <a:spcAft>
                <a:spcPts val="0"/>
              </a:spcAft>
              <a:buClr>
                <a:schemeClr val="accent3"/>
              </a:buClr>
              <a:buSzPts val="4800"/>
              <a:buNone/>
              <a:defRPr sz="4800">
                <a:solidFill>
                  <a:schemeClr val="accent3"/>
                </a:solidFill>
              </a:defRPr>
            </a:lvl2pPr>
            <a:lvl3pPr lvl="2" algn="r">
              <a:lnSpc>
                <a:spcPct val="100000"/>
              </a:lnSpc>
              <a:spcBef>
                <a:spcPts val="0"/>
              </a:spcBef>
              <a:spcAft>
                <a:spcPts val="0"/>
              </a:spcAft>
              <a:buClr>
                <a:schemeClr val="accent3"/>
              </a:buClr>
              <a:buSzPts val="4800"/>
              <a:buNone/>
              <a:defRPr sz="4800">
                <a:solidFill>
                  <a:schemeClr val="accent3"/>
                </a:solidFill>
              </a:defRPr>
            </a:lvl3pPr>
            <a:lvl4pPr lvl="3" algn="r">
              <a:lnSpc>
                <a:spcPct val="100000"/>
              </a:lnSpc>
              <a:spcBef>
                <a:spcPts val="0"/>
              </a:spcBef>
              <a:spcAft>
                <a:spcPts val="0"/>
              </a:spcAft>
              <a:buClr>
                <a:schemeClr val="accent3"/>
              </a:buClr>
              <a:buSzPts val="4800"/>
              <a:buNone/>
              <a:defRPr sz="4800">
                <a:solidFill>
                  <a:schemeClr val="accent3"/>
                </a:solidFill>
              </a:defRPr>
            </a:lvl4pPr>
            <a:lvl5pPr lvl="4" algn="r">
              <a:lnSpc>
                <a:spcPct val="100000"/>
              </a:lnSpc>
              <a:spcBef>
                <a:spcPts val="0"/>
              </a:spcBef>
              <a:spcAft>
                <a:spcPts val="0"/>
              </a:spcAft>
              <a:buClr>
                <a:schemeClr val="accent3"/>
              </a:buClr>
              <a:buSzPts val="4800"/>
              <a:buNone/>
              <a:defRPr sz="4800">
                <a:solidFill>
                  <a:schemeClr val="accent3"/>
                </a:solidFill>
              </a:defRPr>
            </a:lvl5pPr>
            <a:lvl6pPr lvl="5" algn="r">
              <a:lnSpc>
                <a:spcPct val="100000"/>
              </a:lnSpc>
              <a:spcBef>
                <a:spcPts val="0"/>
              </a:spcBef>
              <a:spcAft>
                <a:spcPts val="0"/>
              </a:spcAft>
              <a:buClr>
                <a:schemeClr val="accent3"/>
              </a:buClr>
              <a:buSzPts val="4800"/>
              <a:buNone/>
              <a:defRPr sz="4800">
                <a:solidFill>
                  <a:schemeClr val="accent3"/>
                </a:solidFill>
              </a:defRPr>
            </a:lvl6pPr>
            <a:lvl7pPr lvl="6" algn="r">
              <a:lnSpc>
                <a:spcPct val="100000"/>
              </a:lnSpc>
              <a:spcBef>
                <a:spcPts val="0"/>
              </a:spcBef>
              <a:spcAft>
                <a:spcPts val="0"/>
              </a:spcAft>
              <a:buClr>
                <a:schemeClr val="accent3"/>
              </a:buClr>
              <a:buSzPts val="4800"/>
              <a:buNone/>
              <a:defRPr sz="4800">
                <a:solidFill>
                  <a:schemeClr val="accent3"/>
                </a:solidFill>
              </a:defRPr>
            </a:lvl7pPr>
            <a:lvl8pPr lvl="7" algn="r">
              <a:lnSpc>
                <a:spcPct val="100000"/>
              </a:lnSpc>
              <a:spcBef>
                <a:spcPts val="0"/>
              </a:spcBef>
              <a:spcAft>
                <a:spcPts val="0"/>
              </a:spcAft>
              <a:buClr>
                <a:schemeClr val="accent3"/>
              </a:buClr>
              <a:buSzPts val="4800"/>
              <a:buNone/>
              <a:defRPr sz="4800">
                <a:solidFill>
                  <a:schemeClr val="accent3"/>
                </a:solidFill>
              </a:defRPr>
            </a:lvl8pPr>
            <a:lvl9pPr lvl="8" algn="r">
              <a:lnSpc>
                <a:spcPct val="100000"/>
              </a:lnSpc>
              <a:spcBef>
                <a:spcPts val="0"/>
              </a:spcBef>
              <a:spcAft>
                <a:spcPts val="0"/>
              </a:spcAft>
              <a:buClr>
                <a:schemeClr val="accent3"/>
              </a:buClr>
              <a:buSzPts val="4800"/>
              <a:buNone/>
              <a:defRPr sz="4800">
                <a:solidFill>
                  <a:schemeClr val="accent3"/>
                </a:solidFill>
              </a:defRPr>
            </a:lvl9pPr>
          </a:lstStyle>
          <a:p>
            <a:endParaRPr/>
          </a:p>
        </p:txBody>
      </p:sp>
      <p:sp>
        <p:nvSpPr>
          <p:cNvPr id="2249" name="Google Shape;2249;p337"/>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900"/>
              <a:buFont typeface="Montserrat"/>
              <a:buNone/>
              <a:defRPr sz="900" b="1">
                <a:latin typeface="Montserrat"/>
                <a:ea typeface="Montserrat"/>
                <a:cs typeface="Montserrat"/>
                <a:sym typeface="Montserrat"/>
              </a:defRPr>
            </a:lvl1pPr>
            <a:lvl2pPr lvl="1" algn="l">
              <a:lnSpc>
                <a:spcPct val="115000"/>
              </a:lnSpc>
              <a:spcBef>
                <a:spcPts val="0"/>
              </a:spcBef>
              <a:spcAft>
                <a:spcPts val="0"/>
              </a:spcAft>
              <a:buClr>
                <a:schemeClr val="accent1"/>
              </a:buClr>
              <a:buSzPts val="1400"/>
              <a:buNone/>
              <a:defRPr>
                <a:solidFill>
                  <a:schemeClr val="accent1"/>
                </a:solidFill>
              </a:defRPr>
            </a:lvl2pPr>
            <a:lvl3pPr lvl="2" algn="l">
              <a:lnSpc>
                <a:spcPct val="115000"/>
              </a:lnSpc>
              <a:spcBef>
                <a:spcPts val="0"/>
              </a:spcBef>
              <a:spcAft>
                <a:spcPts val="0"/>
              </a:spcAft>
              <a:buClr>
                <a:schemeClr val="accent1"/>
              </a:buClr>
              <a:buSzPts val="1400"/>
              <a:buNone/>
              <a:defRPr>
                <a:solidFill>
                  <a:schemeClr val="accent1"/>
                </a:solidFill>
              </a:defRPr>
            </a:lvl3pPr>
            <a:lvl4pPr lvl="3" algn="l">
              <a:lnSpc>
                <a:spcPct val="115000"/>
              </a:lnSpc>
              <a:spcBef>
                <a:spcPts val="0"/>
              </a:spcBef>
              <a:spcAft>
                <a:spcPts val="0"/>
              </a:spcAft>
              <a:buClr>
                <a:schemeClr val="accent1"/>
              </a:buClr>
              <a:buSzPts val="1400"/>
              <a:buNone/>
              <a:defRPr>
                <a:solidFill>
                  <a:schemeClr val="accent1"/>
                </a:solidFill>
              </a:defRPr>
            </a:lvl4pPr>
            <a:lvl5pPr lvl="4" algn="l">
              <a:lnSpc>
                <a:spcPct val="115000"/>
              </a:lnSpc>
              <a:spcBef>
                <a:spcPts val="0"/>
              </a:spcBef>
              <a:spcAft>
                <a:spcPts val="0"/>
              </a:spcAft>
              <a:buClr>
                <a:schemeClr val="accent1"/>
              </a:buClr>
              <a:buSzPts val="1400"/>
              <a:buNone/>
              <a:defRPr>
                <a:solidFill>
                  <a:schemeClr val="accent1"/>
                </a:solidFill>
              </a:defRPr>
            </a:lvl5pPr>
            <a:lvl6pPr lvl="5" algn="l">
              <a:lnSpc>
                <a:spcPct val="115000"/>
              </a:lnSpc>
              <a:spcBef>
                <a:spcPts val="0"/>
              </a:spcBef>
              <a:spcAft>
                <a:spcPts val="0"/>
              </a:spcAft>
              <a:buClr>
                <a:schemeClr val="accent1"/>
              </a:buClr>
              <a:buSzPts val="1400"/>
              <a:buNone/>
              <a:defRPr>
                <a:solidFill>
                  <a:schemeClr val="accent1"/>
                </a:solidFill>
              </a:defRPr>
            </a:lvl6pPr>
            <a:lvl7pPr lvl="6" algn="l">
              <a:lnSpc>
                <a:spcPct val="115000"/>
              </a:lnSpc>
              <a:spcBef>
                <a:spcPts val="0"/>
              </a:spcBef>
              <a:spcAft>
                <a:spcPts val="0"/>
              </a:spcAft>
              <a:buClr>
                <a:schemeClr val="accent1"/>
              </a:buClr>
              <a:buSzPts val="1400"/>
              <a:buNone/>
              <a:defRPr>
                <a:solidFill>
                  <a:schemeClr val="accent1"/>
                </a:solidFill>
              </a:defRPr>
            </a:lvl7pPr>
            <a:lvl8pPr lvl="7" algn="l">
              <a:lnSpc>
                <a:spcPct val="115000"/>
              </a:lnSpc>
              <a:spcBef>
                <a:spcPts val="0"/>
              </a:spcBef>
              <a:spcAft>
                <a:spcPts val="0"/>
              </a:spcAft>
              <a:buClr>
                <a:schemeClr val="accent1"/>
              </a:buClr>
              <a:buSzPts val="1400"/>
              <a:buNone/>
              <a:defRPr>
                <a:solidFill>
                  <a:schemeClr val="accent1"/>
                </a:solidFill>
              </a:defRPr>
            </a:lvl8pPr>
            <a:lvl9pPr lvl="8" algn="l">
              <a:lnSpc>
                <a:spcPct val="115000"/>
              </a:lnSpc>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2250"/>
        <p:cNvGrpSpPr/>
        <p:nvPr/>
      </p:nvGrpSpPr>
      <p:grpSpPr>
        <a:xfrm>
          <a:off x="0" y="0"/>
          <a:ext cx="0" cy="0"/>
          <a:chOff x="0" y="0"/>
          <a:chExt cx="0" cy="0"/>
        </a:xfrm>
      </p:grpSpPr>
      <p:sp>
        <p:nvSpPr>
          <p:cNvPr id="2251" name="Google Shape;2251;p338"/>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52" name="Google Shape;2252;p338"/>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None/>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53" name="Google Shape;2253;p338"/>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900"/>
              <a:buFont typeface="Montserrat"/>
              <a:buNone/>
              <a:defRPr sz="900" b="1">
                <a:latin typeface="Montserrat"/>
                <a:ea typeface="Montserrat"/>
                <a:cs typeface="Montserrat"/>
                <a:sym typeface="Montserrat"/>
              </a:defRPr>
            </a:lvl1pPr>
            <a:lvl2pPr lvl="1" algn="l">
              <a:lnSpc>
                <a:spcPct val="115000"/>
              </a:lnSpc>
              <a:spcBef>
                <a:spcPts val="0"/>
              </a:spcBef>
              <a:spcAft>
                <a:spcPts val="0"/>
              </a:spcAft>
              <a:buClr>
                <a:schemeClr val="accent1"/>
              </a:buClr>
              <a:buSzPts val="1400"/>
              <a:buNone/>
              <a:defRPr>
                <a:solidFill>
                  <a:schemeClr val="accent1"/>
                </a:solidFill>
              </a:defRPr>
            </a:lvl2pPr>
            <a:lvl3pPr lvl="2" algn="l">
              <a:lnSpc>
                <a:spcPct val="115000"/>
              </a:lnSpc>
              <a:spcBef>
                <a:spcPts val="0"/>
              </a:spcBef>
              <a:spcAft>
                <a:spcPts val="0"/>
              </a:spcAft>
              <a:buClr>
                <a:schemeClr val="accent1"/>
              </a:buClr>
              <a:buSzPts val="1400"/>
              <a:buNone/>
              <a:defRPr>
                <a:solidFill>
                  <a:schemeClr val="accent1"/>
                </a:solidFill>
              </a:defRPr>
            </a:lvl3pPr>
            <a:lvl4pPr lvl="3" algn="l">
              <a:lnSpc>
                <a:spcPct val="115000"/>
              </a:lnSpc>
              <a:spcBef>
                <a:spcPts val="0"/>
              </a:spcBef>
              <a:spcAft>
                <a:spcPts val="0"/>
              </a:spcAft>
              <a:buClr>
                <a:schemeClr val="accent1"/>
              </a:buClr>
              <a:buSzPts val="1400"/>
              <a:buNone/>
              <a:defRPr>
                <a:solidFill>
                  <a:schemeClr val="accent1"/>
                </a:solidFill>
              </a:defRPr>
            </a:lvl4pPr>
            <a:lvl5pPr lvl="4" algn="l">
              <a:lnSpc>
                <a:spcPct val="115000"/>
              </a:lnSpc>
              <a:spcBef>
                <a:spcPts val="0"/>
              </a:spcBef>
              <a:spcAft>
                <a:spcPts val="0"/>
              </a:spcAft>
              <a:buClr>
                <a:schemeClr val="accent1"/>
              </a:buClr>
              <a:buSzPts val="1400"/>
              <a:buNone/>
              <a:defRPr>
                <a:solidFill>
                  <a:schemeClr val="accent1"/>
                </a:solidFill>
              </a:defRPr>
            </a:lvl5pPr>
            <a:lvl6pPr lvl="5" algn="l">
              <a:lnSpc>
                <a:spcPct val="115000"/>
              </a:lnSpc>
              <a:spcBef>
                <a:spcPts val="0"/>
              </a:spcBef>
              <a:spcAft>
                <a:spcPts val="0"/>
              </a:spcAft>
              <a:buClr>
                <a:schemeClr val="accent1"/>
              </a:buClr>
              <a:buSzPts val="1400"/>
              <a:buNone/>
              <a:defRPr>
                <a:solidFill>
                  <a:schemeClr val="accent1"/>
                </a:solidFill>
              </a:defRPr>
            </a:lvl6pPr>
            <a:lvl7pPr lvl="6" algn="l">
              <a:lnSpc>
                <a:spcPct val="115000"/>
              </a:lnSpc>
              <a:spcBef>
                <a:spcPts val="0"/>
              </a:spcBef>
              <a:spcAft>
                <a:spcPts val="0"/>
              </a:spcAft>
              <a:buClr>
                <a:schemeClr val="accent1"/>
              </a:buClr>
              <a:buSzPts val="1400"/>
              <a:buNone/>
              <a:defRPr>
                <a:solidFill>
                  <a:schemeClr val="accent1"/>
                </a:solidFill>
              </a:defRPr>
            </a:lvl7pPr>
            <a:lvl8pPr lvl="7" algn="l">
              <a:lnSpc>
                <a:spcPct val="115000"/>
              </a:lnSpc>
              <a:spcBef>
                <a:spcPts val="0"/>
              </a:spcBef>
              <a:spcAft>
                <a:spcPts val="0"/>
              </a:spcAft>
              <a:buClr>
                <a:schemeClr val="accent1"/>
              </a:buClr>
              <a:buSzPts val="1400"/>
              <a:buNone/>
              <a:defRPr>
                <a:solidFill>
                  <a:schemeClr val="accent1"/>
                </a:solidFill>
              </a:defRPr>
            </a:lvl8pPr>
            <a:lvl9pPr lvl="8" algn="l">
              <a:lnSpc>
                <a:spcPct val="115000"/>
              </a:lnSpc>
              <a:spcBef>
                <a:spcPts val="0"/>
              </a:spcBef>
              <a:spcAft>
                <a:spcPts val="0"/>
              </a:spcAft>
              <a:buClr>
                <a:schemeClr val="accent1"/>
              </a:buClr>
              <a:buSzPts val="1400"/>
              <a:buNone/>
              <a:defRPr>
                <a:solidFill>
                  <a:schemeClr val="accent1"/>
                </a:solidFill>
              </a:defRPr>
            </a:lvl9pPr>
          </a:lstStyle>
          <a:p>
            <a:endParaRPr/>
          </a:p>
        </p:txBody>
      </p:sp>
      <p:sp>
        <p:nvSpPr>
          <p:cNvPr id="2254" name="Google Shape;2254;p338"/>
          <p:cNvSpPr>
            <a:spLocks noGrp="1"/>
          </p:cNvSpPr>
          <p:nvPr>
            <p:ph type="pic" idx="2"/>
          </p:nvPr>
        </p:nvSpPr>
        <p:spPr>
          <a:xfrm>
            <a:off x="228600" y="1371600"/>
            <a:ext cx="2057400" cy="1828800"/>
          </a:xfrm>
          <a:prstGeom prst="rect">
            <a:avLst/>
          </a:prstGeom>
          <a:noFill/>
          <a:ln>
            <a:noFill/>
          </a:ln>
        </p:spPr>
      </p:sp>
      <p:sp>
        <p:nvSpPr>
          <p:cNvPr id="2255" name="Google Shape;2255;p338"/>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56" name="Google Shape;2256;p338"/>
          <p:cNvSpPr>
            <a:spLocks noGrp="1"/>
          </p:cNvSpPr>
          <p:nvPr>
            <p:ph type="pic" idx="3"/>
          </p:nvPr>
        </p:nvSpPr>
        <p:spPr>
          <a:xfrm>
            <a:off x="2438400" y="1371600"/>
            <a:ext cx="2057400" cy="1828800"/>
          </a:xfrm>
          <a:prstGeom prst="rect">
            <a:avLst/>
          </a:prstGeom>
          <a:noFill/>
          <a:ln>
            <a:noFill/>
          </a:ln>
        </p:spPr>
      </p:sp>
      <p:sp>
        <p:nvSpPr>
          <p:cNvPr id="2257" name="Google Shape;2257;p338"/>
          <p:cNvSpPr>
            <a:spLocks noGrp="1"/>
          </p:cNvSpPr>
          <p:nvPr>
            <p:ph type="pic" idx="4"/>
          </p:nvPr>
        </p:nvSpPr>
        <p:spPr>
          <a:xfrm>
            <a:off x="4648200" y="1371600"/>
            <a:ext cx="2057400" cy="1828800"/>
          </a:xfrm>
          <a:prstGeom prst="rect">
            <a:avLst/>
          </a:prstGeom>
          <a:noFill/>
          <a:ln>
            <a:noFill/>
          </a:ln>
        </p:spPr>
      </p:sp>
      <p:sp>
        <p:nvSpPr>
          <p:cNvPr id="2258" name="Google Shape;2258;p338"/>
          <p:cNvSpPr>
            <a:spLocks noGrp="1"/>
          </p:cNvSpPr>
          <p:nvPr>
            <p:ph type="pic" idx="5"/>
          </p:nvPr>
        </p:nvSpPr>
        <p:spPr>
          <a:xfrm>
            <a:off x="6858000" y="1371600"/>
            <a:ext cx="2057400" cy="1828800"/>
          </a:xfrm>
          <a:prstGeom prst="rect">
            <a:avLst/>
          </a:prstGeom>
          <a:noFill/>
          <a:ln>
            <a:noFill/>
          </a:ln>
        </p:spPr>
      </p:sp>
      <p:sp>
        <p:nvSpPr>
          <p:cNvPr id="2259" name="Google Shape;2259;p338"/>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60" name="Google Shape;2260;p338"/>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61" name="Google Shape;2261;p338"/>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62" name="Google Shape;2262;p338"/>
          <p:cNvSpPr txBox="1">
            <a:spLocks noGrp="1"/>
          </p:cNvSpPr>
          <p:nvPr>
            <p:ph type="subTitle" idx="6"/>
          </p:nvPr>
        </p:nvSpPr>
        <p:spPr>
          <a:xfrm>
            <a:off x="457200" y="3439725"/>
            <a:ext cx="1600200" cy="88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100"/>
              <a:buNone/>
              <a:defRPr sz="11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63" name="Google Shape;2263;p338"/>
          <p:cNvSpPr txBox="1">
            <a:spLocks noGrp="1"/>
          </p:cNvSpPr>
          <p:nvPr>
            <p:ph type="subTitle" idx="7"/>
          </p:nvPr>
        </p:nvSpPr>
        <p:spPr>
          <a:xfrm>
            <a:off x="2667000" y="3439725"/>
            <a:ext cx="1600200" cy="88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100"/>
              <a:buNone/>
              <a:defRPr sz="11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64" name="Google Shape;2264;p338"/>
          <p:cNvSpPr txBox="1">
            <a:spLocks noGrp="1"/>
          </p:cNvSpPr>
          <p:nvPr>
            <p:ph type="subTitle" idx="8"/>
          </p:nvPr>
        </p:nvSpPr>
        <p:spPr>
          <a:xfrm>
            <a:off x="4876800" y="3439725"/>
            <a:ext cx="1600200" cy="88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100"/>
              <a:buNone/>
              <a:defRPr sz="11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65" name="Google Shape;2265;p338"/>
          <p:cNvSpPr txBox="1">
            <a:spLocks noGrp="1"/>
          </p:cNvSpPr>
          <p:nvPr>
            <p:ph type="subTitle" idx="9"/>
          </p:nvPr>
        </p:nvSpPr>
        <p:spPr>
          <a:xfrm>
            <a:off x="7086600" y="3439725"/>
            <a:ext cx="1600200" cy="8829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100"/>
              <a:buNone/>
              <a:defRPr sz="11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154"/>
        <p:cNvGrpSpPr/>
        <p:nvPr/>
      </p:nvGrpSpPr>
      <p:grpSpPr>
        <a:xfrm>
          <a:off x="0" y="0"/>
          <a:ext cx="0" cy="0"/>
          <a:chOff x="0" y="0"/>
          <a:chExt cx="0" cy="0"/>
        </a:xfrm>
      </p:grpSpPr>
      <p:sp>
        <p:nvSpPr>
          <p:cNvPr id="155" name="Google Shape;155;p36"/>
          <p:cNvSpPr txBox="1">
            <a:spLocks noGrp="1"/>
          </p:cNvSpPr>
          <p:nvPr>
            <p:ph type="title"/>
          </p:nvPr>
        </p:nvSpPr>
        <p:spPr>
          <a:xfrm>
            <a:off x="457200" y="685800"/>
            <a:ext cx="77724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56" name="Google Shape;156;p3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36"/>
          <p:cNvSpPr>
            <a:spLocks noGrp="1"/>
          </p:cNvSpPr>
          <p:nvPr>
            <p:ph type="pic" idx="2"/>
          </p:nvPr>
        </p:nvSpPr>
        <p:spPr>
          <a:xfrm>
            <a:off x="457200" y="1371600"/>
            <a:ext cx="5257800" cy="3200400"/>
          </a:xfrm>
          <a:prstGeom prst="rect">
            <a:avLst/>
          </a:prstGeom>
          <a:noFill/>
          <a:ln>
            <a:noFill/>
          </a:ln>
        </p:spPr>
      </p:sp>
      <p:sp>
        <p:nvSpPr>
          <p:cNvPr id="158" name="Google Shape;158;p36"/>
          <p:cNvSpPr txBox="1">
            <a:spLocks noGrp="1"/>
          </p:cNvSpPr>
          <p:nvPr>
            <p:ph type="title" idx="3"/>
          </p:nvPr>
        </p:nvSpPr>
        <p:spPr>
          <a:xfrm>
            <a:off x="6172200" y="137160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59" name="Google Shape;159;p36"/>
          <p:cNvSpPr txBox="1">
            <a:spLocks noGrp="1"/>
          </p:cNvSpPr>
          <p:nvPr>
            <p:ph type="subTitle" idx="4"/>
          </p:nvPr>
        </p:nvSpPr>
        <p:spPr>
          <a:xfrm>
            <a:off x="6172200" y="175691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60" name="Google Shape;160;p36"/>
          <p:cNvSpPr txBox="1">
            <a:spLocks noGrp="1"/>
          </p:cNvSpPr>
          <p:nvPr>
            <p:ph type="subTitle" idx="5"/>
          </p:nvPr>
        </p:nvSpPr>
        <p:spPr>
          <a:xfrm>
            <a:off x="6172200" y="207302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36"/>
          <p:cNvSpPr txBox="1">
            <a:spLocks noGrp="1"/>
          </p:cNvSpPr>
          <p:nvPr>
            <p:ph type="title" idx="6"/>
          </p:nvPr>
        </p:nvSpPr>
        <p:spPr>
          <a:xfrm>
            <a:off x="6172200" y="286705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162" name="Google Shape;162;p36"/>
          <p:cNvSpPr txBox="1">
            <a:spLocks noGrp="1"/>
          </p:cNvSpPr>
          <p:nvPr>
            <p:ph type="subTitle" idx="7"/>
          </p:nvPr>
        </p:nvSpPr>
        <p:spPr>
          <a:xfrm>
            <a:off x="6172200" y="325236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63" name="Google Shape;163;p36"/>
          <p:cNvSpPr txBox="1">
            <a:spLocks noGrp="1"/>
          </p:cNvSpPr>
          <p:nvPr>
            <p:ph type="subTitle" idx="8"/>
          </p:nvPr>
        </p:nvSpPr>
        <p:spPr>
          <a:xfrm>
            <a:off x="6172200" y="356847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2266"/>
        <p:cNvGrpSpPr/>
        <p:nvPr/>
      </p:nvGrpSpPr>
      <p:grpSpPr>
        <a:xfrm>
          <a:off x="0" y="0"/>
          <a:ext cx="0" cy="0"/>
          <a:chOff x="0" y="0"/>
          <a:chExt cx="0" cy="0"/>
        </a:xfrm>
      </p:grpSpPr>
      <p:sp>
        <p:nvSpPr>
          <p:cNvPr id="2267" name="Google Shape;2267;p339"/>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68" name="Google Shape;2268;p339"/>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69" name="Google Shape;2269;p339"/>
          <p:cNvSpPr txBox="1">
            <a:spLocks noGrp="1"/>
          </p:cNvSpPr>
          <p:nvPr>
            <p:ph type="subTitle" idx="1"/>
          </p:nvPr>
        </p:nvSpPr>
        <p:spPr>
          <a:xfrm>
            <a:off x="2424450" y="1228350"/>
            <a:ext cx="4295100" cy="2686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70" name="Google Shape;2270;p339"/>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1" name="Google Shape;2271;p339" title="CI_logo_classic_nt.jpg"/>
          <p:cNvPicPr preferRelativeResize="0"/>
          <p:nvPr/>
        </p:nvPicPr>
        <p:blipFill rotWithShape="1">
          <a:blip r:embed="rId3">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2272"/>
        <p:cNvGrpSpPr/>
        <p:nvPr/>
      </p:nvGrpSpPr>
      <p:grpSpPr>
        <a:xfrm>
          <a:off x="0" y="0"/>
          <a:ext cx="0" cy="0"/>
          <a:chOff x="0" y="0"/>
          <a:chExt cx="0" cy="0"/>
        </a:xfrm>
      </p:grpSpPr>
      <p:sp>
        <p:nvSpPr>
          <p:cNvPr id="2273" name="Google Shape;2273;p340"/>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74" name="Google Shape;2274;p340"/>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75" name="Google Shape;2275;p340"/>
          <p:cNvSpPr txBox="1">
            <a:spLocks noGrp="1"/>
          </p:cNvSpPr>
          <p:nvPr>
            <p:ph type="subTitle" idx="1"/>
          </p:nvPr>
        </p:nvSpPr>
        <p:spPr>
          <a:xfrm>
            <a:off x="2424450" y="1228350"/>
            <a:ext cx="4295100" cy="2686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76" name="Google Shape;2276;p340"/>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77" name="Google Shape;2277;p340" title="CI_logo_classic_nt.jpg"/>
          <p:cNvPicPr preferRelativeResize="0"/>
          <p:nvPr/>
        </p:nvPicPr>
        <p:blipFill rotWithShape="1">
          <a:blip r:embed="rId3">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2278"/>
        <p:cNvGrpSpPr/>
        <p:nvPr/>
      </p:nvGrpSpPr>
      <p:grpSpPr>
        <a:xfrm>
          <a:off x="0" y="0"/>
          <a:ext cx="0" cy="0"/>
          <a:chOff x="0" y="0"/>
          <a:chExt cx="0" cy="0"/>
        </a:xfrm>
      </p:grpSpPr>
      <p:sp>
        <p:nvSpPr>
          <p:cNvPr id="2279" name="Google Shape;2279;p341"/>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80" name="Google Shape;2280;p341"/>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81" name="Google Shape;2281;p341"/>
          <p:cNvSpPr txBox="1">
            <a:spLocks noGrp="1"/>
          </p:cNvSpPr>
          <p:nvPr>
            <p:ph type="subTitle" idx="1"/>
          </p:nvPr>
        </p:nvSpPr>
        <p:spPr>
          <a:xfrm>
            <a:off x="2424450" y="1228350"/>
            <a:ext cx="4295100" cy="2686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82" name="Google Shape;2282;p341"/>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83" name="Google Shape;2283;p341" title="CI_logo_classic_nt.jpg"/>
          <p:cNvPicPr preferRelativeResize="0"/>
          <p:nvPr/>
        </p:nvPicPr>
        <p:blipFill rotWithShape="1">
          <a:blip r:embed="rId3">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2284"/>
        <p:cNvGrpSpPr/>
        <p:nvPr/>
      </p:nvGrpSpPr>
      <p:grpSpPr>
        <a:xfrm>
          <a:off x="0" y="0"/>
          <a:ext cx="0" cy="0"/>
          <a:chOff x="0" y="0"/>
          <a:chExt cx="0" cy="0"/>
        </a:xfrm>
      </p:grpSpPr>
      <p:sp>
        <p:nvSpPr>
          <p:cNvPr id="2285" name="Google Shape;2285;p342"/>
          <p:cNvSpPr txBox="1">
            <a:spLocks noGrp="1"/>
          </p:cNvSpPr>
          <p:nvPr>
            <p:ph type="subTitle" idx="1"/>
          </p:nvPr>
        </p:nvSpPr>
        <p:spPr>
          <a:xfrm>
            <a:off x="914400" y="1228350"/>
            <a:ext cx="7315200" cy="2686800"/>
          </a:xfrm>
          <a:prstGeom prst="rect">
            <a:avLst/>
          </a:prstGeom>
          <a:noFill/>
          <a:ln>
            <a:noFill/>
          </a:ln>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2286"/>
        <p:cNvGrpSpPr/>
        <p:nvPr/>
      </p:nvGrpSpPr>
      <p:grpSpPr>
        <a:xfrm>
          <a:off x="0" y="0"/>
          <a:ext cx="0" cy="0"/>
          <a:chOff x="0" y="0"/>
          <a:chExt cx="0" cy="0"/>
        </a:xfrm>
      </p:grpSpPr>
      <p:sp>
        <p:nvSpPr>
          <p:cNvPr id="2287" name="Google Shape;2287;p343"/>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pic>
        <p:nvPicPr>
          <p:cNvPr id="2288" name="Google Shape;2288;p343"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2289" name="Google Shape;2289;p343"/>
          <p:cNvSpPr>
            <a:spLocks noGrp="1"/>
          </p:cNvSpPr>
          <p:nvPr>
            <p:ph type="pic" idx="2"/>
          </p:nvPr>
        </p:nvSpPr>
        <p:spPr>
          <a:xfrm>
            <a:off x="3213505" y="1001752"/>
            <a:ext cx="5418300" cy="3138000"/>
          </a:xfrm>
          <a:prstGeom prst="rect">
            <a:avLst/>
          </a:prstGeom>
          <a:noFill/>
          <a:ln>
            <a:noFill/>
          </a:ln>
        </p:spPr>
      </p:sp>
      <p:sp>
        <p:nvSpPr>
          <p:cNvPr id="2290" name="Google Shape;2290;p343"/>
          <p:cNvSpPr txBox="1">
            <a:spLocks noGrp="1"/>
          </p:cNvSpPr>
          <p:nvPr>
            <p:ph type="subTitle" idx="1"/>
          </p:nvPr>
        </p:nvSpPr>
        <p:spPr>
          <a:xfrm>
            <a:off x="457200" y="1285350"/>
            <a:ext cx="2534400" cy="2572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lgn="l">
              <a:lnSpc>
                <a:spcPct val="115000"/>
              </a:lnSpc>
              <a:spcBef>
                <a:spcPts val="0"/>
              </a:spcBef>
              <a:spcAft>
                <a:spcPts val="0"/>
              </a:spcAft>
              <a:buClr>
                <a:schemeClr val="lt1"/>
              </a:buClr>
              <a:buSzPts val="3600"/>
              <a:buNone/>
              <a:defRPr sz="3600">
                <a:solidFill>
                  <a:schemeClr val="lt1"/>
                </a:solidFill>
              </a:defRPr>
            </a:lvl2pPr>
            <a:lvl3pPr lvl="2" algn="l">
              <a:lnSpc>
                <a:spcPct val="115000"/>
              </a:lnSpc>
              <a:spcBef>
                <a:spcPts val="0"/>
              </a:spcBef>
              <a:spcAft>
                <a:spcPts val="0"/>
              </a:spcAft>
              <a:buClr>
                <a:schemeClr val="lt1"/>
              </a:buClr>
              <a:buSzPts val="3600"/>
              <a:buNone/>
              <a:defRPr sz="3600">
                <a:solidFill>
                  <a:schemeClr val="lt1"/>
                </a:solidFill>
              </a:defRPr>
            </a:lvl3pPr>
            <a:lvl4pPr lvl="3" algn="l">
              <a:lnSpc>
                <a:spcPct val="115000"/>
              </a:lnSpc>
              <a:spcBef>
                <a:spcPts val="0"/>
              </a:spcBef>
              <a:spcAft>
                <a:spcPts val="0"/>
              </a:spcAft>
              <a:buClr>
                <a:schemeClr val="lt1"/>
              </a:buClr>
              <a:buSzPts val="3600"/>
              <a:buNone/>
              <a:defRPr sz="3600">
                <a:solidFill>
                  <a:schemeClr val="lt1"/>
                </a:solidFill>
              </a:defRPr>
            </a:lvl4pPr>
            <a:lvl5pPr lvl="4" algn="l">
              <a:lnSpc>
                <a:spcPct val="115000"/>
              </a:lnSpc>
              <a:spcBef>
                <a:spcPts val="0"/>
              </a:spcBef>
              <a:spcAft>
                <a:spcPts val="0"/>
              </a:spcAft>
              <a:buClr>
                <a:schemeClr val="lt1"/>
              </a:buClr>
              <a:buSzPts val="3600"/>
              <a:buNone/>
              <a:defRPr sz="3600">
                <a:solidFill>
                  <a:schemeClr val="lt1"/>
                </a:solidFill>
              </a:defRPr>
            </a:lvl5pPr>
            <a:lvl6pPr lvl="5" algn="l">
              <a:lnSpc>
                <a:spcPct val="115000"/>
              </a:lnSpc>
              <a:spcBef>
                <a:spcPts val="0"/>
              </a:spcBef>
              <a:spcAft>
                <a:spcPts val="0"/>
              </a:spcAft>
              <a:buClr>
                <a:schemeClr val="lt1"/>
              </a:buClr>
              <a:buSzPts val="3600"/>
              <a:buNone/>
              <a:defRPr sz="3600">
                <a:solidFill>
                  <a:schemeClr val="lt1"/>
                </a:solidFill>
              </a:defRPr>
            </a:lvl6pPr>
            <a:lvl7pPr lvl="6" algn="l">
              <a:lnSpc>
                <a:spcPct val="115000"/>
              </a:lnSpc>
              <a:spcBef>
                <a:spcPts val="0"/>
              </a:spcBef>
              <a:spcAft>
                <a:spcPts val="0"/>
              </a:spcAft>
              <a:buClr>
                <a:schemeClr val="lt1"/>
              </a:buClr>
              <a:buSzPts val="3600"/>
              <a:buNone/>
              <a:defRPr sz="3600">
                <a:solidFill>
                  <a:schemeClr val="lt1"/>
                </a:solidFill>
              </a:defRPr>
            </a:lvl7pPr>
            <a:lvl8pPr lvl="7" algn="l">
              <a:lnSpc>
                <a:spcPct val="115000"/>
              </a:lnSpc>
              <a:spcBef>
                <a:spcPts val="0"/>
              </a:spcBef>
              <a:spcAft>
                <a:spcPts val="0"/>
              </a:spcAft>
              <a:buClr>
                <a:schemeClr val="lt1"/>
              </a:buClr>
              <a:buSzPts val="3600"/>
              <a:buNone/>
              <a:defRPr sz="3600">
                <a:solidFill>
                  <a:schemeClr val="lt1"/>
                </a:solidFill>
              </a:defRPr>
            </a:lvl8pPr>
            <a:lvl9pPr lvl="8" algn="l">
              <a:lnSpc>
                <a:spcPct val="115000"/>
              </a:lnSpc>
              <a:spcBef>
                <a:spcPts val="0"/>
              </a:spcBef>
              <a:spcAft>
                <a:spcPts val="0"/>
              </a:spcAft>
              <a:buClr>
                <a:schemeClr val="lt1"/>
              </a:buClr>
              <a:buSzPts val="3600"/>
              <a:buNone/>
              <a:defRPr sz="3600">
                <a:solidFill>
                  <a:schemeClr val="lt1"/>
                </a:solidFill>
              </a:defRPr>
            </a:lvl9pPr>
          </a:lstStyle>
          <a:p>
            <a:endParaRPr/>
          </a:p>
        </p:txBody>
      </p:sp>
      <p:sp>
        <p:nvSpPr>
          <p:cNvPr id="2291" name="Google Shape;2291;p343"/>
          <p:cNvSpPr txBox="1">
            <a:spLocks noGrp="1"/>
          </p:cNvSpPr>
          <p:nvPr>
            <p:ph type="subTitle" idx="3"/>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2292"/>
        <p:cNvGrpSpPr/>
        <p:nvPr/>
      </p:nvGrpSpPr>
      <p:grpSpPr>
        <a:xfrm>
          <a:off x="0" y="0"/>
          <a:ext cx="0" cy="0"/>
          <a:chOff x="0" y="0"/>
          <a:chExt cx="0" cy="0"/>
        </a:xfrm>
      </p:grpSpPr>
      <p:sp>
        <p:nvSpPr>
          <p:cNvPr id="2293" name="Google Shape;2293;p344"/>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294" name="Google Shape;2294;p344"/>
          <p:cNvSpPr>
            <a:spLocks noGrp="1"/>
          </p:cNvSpPr>
          <p:nvPr>
            <p:ph type="pic" idx="2"/>
          </p:nvPr>
        </p:nvSpPr>
        <p:spPr>
          <a:xfrm>
            <a:off x="4680750" y="1072175"/>
            <a:ext cx="3829800" cy="3829800"/>
          </a:xfrm>
          <a:prstGeom prst="ellipse">
            <a:avLst/>
          </a:prstGeom>
          <a:noFill/>
          <a:ln>
            <a:noFill/>
          </a:ln>
        </p:spPr>
      </p:sp>
      <p:sp>
        <p:nvSpPr>
          <p:cNvPr id="2295" name="Google Shape;2295;p344"/>
          <p:cNvSpPr txBox="1">
            <a:spLocks noGrp="1"/>
          </p:cNvSpPr>
          <p:nvPr>
            <p:ph type="subTitle" idx="1"/>
          </p:nvPr>
        </p:nvSpPr>
        <p:spPr>
          <a:xfrm>
            <a:off x="457200" y="882975"/>
            <a:ext cx="4085400" cy="25728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296" name="Google Shape;2296;p344"/>
          <p:cNvSpPr txBox="1">
            <a:spLocks noGrp="1"/>
          </p:cNvSpPr>
          <p:nvPr>
            <p:ph type="subTitle" idx="3"/>
          </p:nvPr>
        </p:nvSpPr>
        <p:spPr>
          <a:xfrm>
            <a:off x="457200" y="3657600"/>
            <a:ext cx="2658000" cy="220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l">
              <a:lnSpc>
                <a:spcPct val="115000"/>
              </a:lnSpc>
              <a:spcBef>
                <a:spcPts val="0"/>
              </a:spcBef>
              <a:spcAft>
                <a:spcPts val="0"/>
              </a:spcAft>
              <a:buSzPts val="1400"/>
              <a:buFont typeface="Bebas Neue"/>
              <a:buNone/>
              <a:defRPr>
                <a:latin typeface="Bebas Neue"/>
                <a:ea typeface="Bebas Neue"/>
                <a:cs typeface="Bebas Neue"/>
                <a:sym typeface="Bebas Neue"/>
              </a:defRPr>
            </a:lvl2pPr>
            <a:lvl3pPr lvl="2" algn="l">
              <a:lnSpc>
                <a:spcPct val="115000"/>
              </a:lnSpc>
              <a:spcBef>
                <a:spcPts val="0"/>
              </a:spcBef>
              <a:spcAft>
                <a:spcPts val="0"/>
              </a:spcAft>
              <a:buSzPts val="1400"/>
              <a:buFont typeface="Bebas Neue"/>
              <a:buNone/>
              <a:defRPr>
                <a:latin typeface="Bebas Neue"/>
                <a:ea typeface="Bebas Neue"/>
                <a:cs typeface="Bebas Neue"/>
                <a:sym typeface="Bebas Neue"/>
              </a:defRPr>
            </a:lvl3pPr>
            <a:lvl4pPr lvl="3" algn="l">
              <a:lnSpc>
                <a:spcPct val="115000"/>
              </a:lnSpc>
              <a:spcBef>
                <a:spcPts val="0"/>
              </a:spcBef>
              <a:spcAft>
                <a:spcPts val="0"/>
              </a:spcAft>
              <a:buSzPts val="1400"/>
              <a:buFont typeface="Bebas Neue"/>
              <a:buNone/>
              <a:defRPr>
                <a:latin typeface="Bebas Neue"/>
                <a:ea typeface="Bebas Neue"/>
                <a:cs typeface="Bebas Neue"/>
                <a:sym typeface="Bebas Neue"/>
              </a:defRPr>
            </a:lvl4pPr>
            <a:lvl5pPr lvl="4" algn="l">
              <a:lnSpc>
                <a:spcPct val="115000"/>
              </a:lnSpc>
              <a:spcBef>
                <a:spcPts val="0"/>
              </a:spcBef>
              <a:spcAft>
                <a:spcPts val="0"/>
              </a:spcAft>
              <a:buSzPts val="1400"/>
              <a:buFont typeface="Bebas Neue"/>
              <a:buNone/>
              <a:defRPr>
                <a:latin typeface="Bebas Neue"/>
                <a:ea typeface="Bebas Neue"/>
                <a:cs typeface="Bebas Neue"/>
                <a:sym typeface="Bebas Neue"/>
              </a:defRPr>
            </a:lvl5pPr>
            <a:lvl6pPr lvl="5" algn="l">
              <a:lnSpc>
                <a:spcPct val="115000"/>
              </a:lnSpc>
              <a:spcBef>
                <a:spcPts val="0"/>
              </a:spcBef>
              <a:spcAft>
                <a:spcPts val="0"/>
              </a:spcAft>
              <a:buSzPts val="1400"/>
              <a:buFont typeface="Bebas Neue"/>
              <a:buNone/>
              <a:defRPr>
                <a:latin typeface="Bebas Neue"/>
                <a:ea typeface="Bebas Neue"/>
                <a:cs typeface="Bebas Neue"/>
                <a:sym typeface="Bebas Neue"/>
              </a:defRPr>
            </a:lvl6pPr>
            <a:lvl7pPr lvl="6" algn="l">
              <a:lnSpc>
                <a:spcPct val="115000"/>
              </a:lnSpc>
              <a:spcBef>
                <a:spcPts val="0"/>
              </a:spcBef>
              <a:spcAft>
                <a:spcPts val="0"/>
              </a:spcAft>
              <a:buSzPts val="1400"/>
              <a:buFont typeface="Bebas Neue"/>
              <a:buNone/>
              <a:defRPr>
                <a:latin typeface="Bebas Neue"/>
                <a:ea typeface="Bebas Neue"/>
                <a:cs typeface="Bebas Neue"/>
                <a:sym typeface="Bebas Neue"/>
              </a:defRPr>
            </a:lvl7pPr>
            <a:lvl8pPr lvl="7" algn="l">
              <a:lnSpc>
                <a:spcPct val="115000"/>
              </a:lnSpc>
              <a:spcBef>
                <a:spcPts val="0"/>
              </a:spcBef>
              <a:spcAft>
                <a:spcPts val="0"/>
              </a:spcAft>
              <a:buSzPts val="1400"/>
              <a:buFont typeface="Bebas Neue"/>
              <a:buNone/>
              <a:defRPr>
                <a:latin typeface="Bebas Neue"/>
                <a:ea typeface="Bebas Neue"/>
                <a:cs typeface="Bebas Neue"/>
                <a:sym typeface="Bebas Neue"/>
              </a:defRPr>
            </a:lvl8pPr>
            <a:lvl9pPr lvl="8" algn="l">
              <a:lnSpc>
                <a:spcPct val="115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2297" name="Google Shape;2297;p344"/>
          <p:cNvSpPr txBox="1">
            <a:spLocks noGrp="1"/>
          </p:cNvSpPr>
          <p:nvPr>
            <p:ph type="subTitle" idx="4"/>
          </p:nvPr>
        </p:nvSpPr>
        <p:spPr>
          <a:xfrm>
            <a:off x="457200" y="3886200"/>
            <a:ext cx="2388900" cy="220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l">
              <a:lnSpc>
                <a:spcPct val="115000"/>
              </a:lnSpc>
              <a:spcBef>
                <a:spcPts val="0"/>
              </a:spcBef>
              <a:spcAft>
                <a:spcPts val="0"/>
              </a:spcAft>
              <a:buSzPts val="1000"/>
              <a:buFont typeface="Bebas Neue"/>
              <a:buNone/>
              <a:defRPr sz="1000">
                <a:latin typeface="Bebas Neue"/>
                <a:ea typeface="Bebas Neue"/>
                <a:cs typeface="Bebas Neue"/>
                <a:sym typeface="Bebas Neue"/>
              </a:defRPr>
            </a:lvl2pPr>
            <a:lvl3pPr lvl="2" algn="l">
              <a:lnSpc>
                <a:spcPct val="115000"/>
              </a:lnSpc>
              <a:spcBef>
                <a:spcPts val="0"/>
              </a:spcBef>
              <a:spcAft>
                <a:spcPts val="0"/>
              </a:spcAft>
              <a:buSzPts val="1000"/>
              <a:buFont typeface="Bebas Neue"/>
              <a:buNone/>
              <a:defRPr sz="1000">
                <a:latin typeface="Bebas Neue"/>
                <a:ea typeface="Bebas Neue"/>
                <a:cs typeface="Bebas Neue"/>
                <a:sym typeface="Bebas Neue"/>
              </a:defRPr>
            </a:lvl3pPr>
            <a:lvl4pPr lvl="3" algn="l">
              <a:lnSpc>
                <a:spcPct val="115000"/>
              </a:lnSpc>
              <a:spcBef>
                <a:spcPts val="0"/>
              </a:spcBef>
              <a:spcAft>
                <a:spcPts val="0"/>
              </a:spcAft>
              <a:buSzPts val="1000"/>
              <a:buFont typeface="Bebas Neue"/>
              <a:buNone/>
              <a:defRPr sz="1000">
                <a:latin typeface="Bebas Neue"/>
                <a:ea typeface="Bebas Neue"/>
                <a:cs typeface="Bebas Neue"/>
                <a:sym typeface="Bebas Neue"/>
              </a:defRPr>
            </a:lvl4pPr>
            <a:lvl5pPr lvl="4" algn="l">
              <a:lnSpc>
                <a:spcPct val="115000"/>
              </a:lnSpc>
              <a:spcBef>
                <a:spcPts val="0"/>
              </a:spcBef>
              <a:spcAft>
                <a:spcPts val="0"/>
              </a:spcAft>
              <a:buSzPts val="1000"/>
              <a:buFont typeface="Bebas Neue"/>
              <a:buNone/>
              <a:defRPr sz="1000">
                <a:latin typeface="Bebas Neue"/>
                <a:ea typeface="Bebas Neue"/>
                <a:cs typeface="Bebas Neue"/>
                <a:sym typeface="Bebas Neue"/>
              </a:defRPr>
            </a:lvl5pPr>
            <a:lvl6pPr lvl="5" algn="l">
              <a:lnSpc>
                <a:spcPct val="115000"/>
              </a:lnSpc>
              <a:spcBef>
                <a:spcPts val="0"/>
              </a:spcBef>
              <a:spcAft>
                <a:spcPts val="0"/>
              </a:spcAft>
              <a:buSzPts val="1000"/>
              <a:buFont typeface="Bebas Neue"/>
              <a:buNone/>
              <a:defRPr sz="1000">
                <a:latin typeface="Bebas Neue"/>
                <a:ea typeface="Bebas Neue"/>
                <a:cs typeface="Bebas Neue"/>
                <a:sym typeface="Bebas Neue"/>
              </a:defRPr>
            </a:lvl6pPr>
            <a:lvl7pPr lvl="6" algn="l">
              <a:lnSpc>
                <a:spcPct val="115000"/>
              </a:lnSpc>
              <a:spcBef>
                <a:spcPts val="0"/>
              </a:spcBef>
              <a:spcAft>
                <a:spcPts val="0"/>
              </a:spcAft>
              <a:buSzPts val="1000"/>
              <a:buFont typeface="Bebas Neue"/>
              <a:buNone/>
              <a:defRPr sz="1000">
                <a:latin typeface="Bebas Neue"/>
                <a:ea typeface="Bebas Neue"/>
                <a:cs typeface="Bebas Neue"/>
                <a:sym typeface="Bebas Neue"/>
              </a:defRPr>
            </a:lvl7pPr>
            <a:lvl8pPr lvl="7" algn="l">
              <a:lnSpc>
                <a:spcPct val="115000"/>
              </a:lnSpc>
              <a:spcBef>
                <a:spcPts val="0"/>
              </a:spcBef>
              <a:spcAft>
                <a:spcPts val="0"/>
              </a:spcAft>
              <a:buSzPts val="1000"/>
              <a:buFont typeface="Bebas Neue"/>
              <a:buNone/>
              <a:defRPr sz="1000">
                <a:latin typeface="Bebas Neue"/>
                <a:ea typeface="Bebas Neue"/>
                <a:cs typeface="Bebas Neue"/>
                <a:sym typeface="Bebas Neue"/>
              </a:defRPr>
            </a:lvl8pPr>
            <a:lvl9pPr lvl="8" algn="l">
              <a:lnSpc>
                <a:spcPct val="115000"/>
              </a:lnSpc>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298" name="Google Shape;2298;p344"/>
          <p:cNvSpPr txBox="1">
            <a:spLocks noGrp="1"/>
          </p:cNvSpPr>
          <p:nvPr>
            <p:ph type="subTitle" idx="5"/>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2299"/>
        <p:cNvGrpSpPr/>
        <p:nvPr/>
      </p:nvGrpSpPr>
      <p:grpSpPr>
        <a:xfrm>
          <a:off x="0" y="0"/>
          <a:ext cx="0" cy="0"/>
          <a:chOff x="0" y="0"/>
          <a:chExt cx="0" cy="0"/>
        </a:xfrm>
      </p:grpSpPr>
      <p:sp>
        <p:nvSpPr>
          <p:cNvPr id="2300" name="Google Shape;2300;p345"/>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01" name="Google Shape;2301;p345"/>
          <p:cNvSpPr>
            <a:spLocks noGrp="1"/>
          </p:cNvSpPr>
          <p:nvPr>
            <p:ph type="pic" idx="2"/>
          </p:nvPr>
        </p:nvSpPr>
        <p:spPr>
          <a:xfrm>
            <a:off x="7240510" y="3273150"/>
            <a:ext cx="1446300" cy="1446300"/>
          </a:xfrm>
          <a:prstGeom prst="ellipse">
            <a:avLst/>
          </a:prstGeom>
          <a:noFill/>
          <a:ln>
            <a:noFill/>
          </a:ln>
        </p:spPr>
      </p:sp>
      <p:sp>
        <p:nvSpPr>
          <p:cNvPr id="2302" name="Google Shape;2302;p345"/>
          <p:cNvSpPr txBox="1">
            <a:spLocks noGrp="1"/>
          </p:cNvSpPr>
          <p:nvPr>
            <p:ph type="subTitle" idx="1"/>
          </p:nvPr>
        </p:nvSpPr>
        <p:spPr>
          <a:xfrm>
            <a:off x="457200" y="1143000"/>
            <a:ext cx="8229600" cy="19809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03" name="Google Shape;2303;p345"/>
          <p:cNvSpPr txBox="1">
            <a:spLocks noGrp="1"/>
          </p:cNvSpPr>
          <p:nvPr>
            <p:ph type="subTitle" idx="3"/>
          </p:nvPr>
        </p:nvSpPr>
        <p:spPr>
          <a:xfrm>
            <a:off x="4206246" y="3657600"/>
            <a:ext cx="2743200" cy="220200"/>
          </a:xfrm>
          <a:prstGeom prst="rect">
            <a:avLst/>
          </a:prstGeom>
          <a:noFill/>
          <a:ln>
            <a:noFill/>
          </a:ln>
        </p:spPr>
        <p:txBody>
          <a:bodyPr spcFirstLastPara="1" wrap="square" lIns="0" tIns="0" rIns="0" bIns="0" anchor="t" anchorCtr="0">
            <a:noAutofit/>
          </a:bodyPr>
          <a:lstStyle>
            <a:lvl1pPr lvl="0" algn="r">
              <a:lnSpc>
                <a:spcPct val="115000"/>
              </a:lnSpc>
              <a:spcBef>
                <a:spcPts val="0"/>
              </a:spcBef>
              <a:spcAft>
                <a:spcPts val="0"/>
              </a:spcAft>
              <a:buSzPts val="1400"/>
              <a:buFont typeface="Oswald Medium"/>
              <a:buNone/>
              <a:defRPr sz="1400" b="0">
                <a:latin typeface="Oswald Medium"/>
                <a:ea typeface="Oswald Medium"/>
                <a:cs typeface="Oswald Medium"/>
                <a:sym typeface="Oswald Medium"/>
              </a:defRPr>
            </a:lvl1pPr>
            <a:lvl2pPr lvl="1" algn="r">
              <a:lnSpc>
                <a:spcPct val="115000"/>
              </a:lnSpc>
              <a:spcBef>
                <a:spcPts val="0"/>
              </a:spcBef>
              <a:spcAft>
                <a:spcPts val="0"/>
              </a:spcAft>
              <a:buSzPts val="1400"/>
              <a:buFont typeface="Bebas Neue"/>
              <a:buNone/>
              <a:defRPr>
                <a:latin typeface="Bebas Neue"/>
                <a:ea typeface="Bebas Neue"/>
                <a:cs typeface="Bebas Neue"/>
                <a:sym typeface="Bebas Neue"/>
              </a:defRPr>
            </a:lvl2pPr>
            <a:lvl3pPr lvl="2" algn="r">
              <a:lnSpc>
                <a:spcPct val="115000"/>
              </a:lnSpc>
              <a:spcBef>
                <a:spcPts val="0"/>
              </a:spcBef>
              <a:spcAft>
                <a:spcPts val="0"/>
              </a:spcAft>
              <a:buSzPts val="1400"/>
              <a:buFont typeface="Bebas Neue"/>
              <a:buNone/>
              <a:defRPr>
                <a:latin typeface="Bebas Neue"/>
                <a:ea typeface="Bebas Neue"/>
                <a:cs typeface="Bebas Neue"/>
                <a:sym typeface="Bebas Neue"/>
              </a:defRPr>
            </a:lvl3pPr>
            <a:lvl4pPr lvl="3" algn="r">
              <a:lnSpc>
                <a:spcPct val="115000"/>
              </a:lnSpc>
              <a:spcBef>
                <a:spcPts val="0"/>
              </a:spcBef>
              <a:spcAft>
                <a:spcPts val="0"/>
              </a:spcAft>
              <a:buSzPts val="1400"/>
              <a:buFont typeface="Bebas Neue"/>
              <a:buNone/>
              <a:defRPr>
                <a:latin typeface="Bebas Neue"/>
                <a:ea typeface="Bebas Neue"/>
                <a:cs typeface="Bebas Neue"/>
                <a:sym typeface="Bebas Neue"/>
              </a:defRPr>
            </a:lvl4pPr>
            <a:lvl5pPr lvl="4" algn="r">
              <a:lnSpc>
                <a:spcPct val="115000"/>
              </a:lnSpc>
              <a:spcBef>
                <a:spcPts val="0"/>
              </a:spcBef>
              <a:spcAft>
                <a:spcPts val="0"/>
              </a:spcAft>
              <a:buSzPts val="1400"/>
              <a:buFont typeface="Bebas Neue"/>
              <a:buNone/>
              <a:defRPr>
                <a:latin typeface="Bebas Neue"/>
                <a:ea typeface="Bebas Neue"/>
                <a:cs typeface="Bebas Neue"/>
                <a:sym typeface="Bebas Neue"/>
              </a:defRPr>
            </a:lvl5pPr>
            <a:lvl6pPr lvl="5" algn="r">
              <a:lnSpc>
                <a:spcPct val="115000"/>
              </a:lnSpc>
              <a:spcBef>
                <a:spcPts val="0"/>
              </a:spcBef>
              <a:spcAft>
                <a:spcPts val="0"/>
              </a:spcAft>
              <a:buSzPts val="1400"/>
              <a:buFont typeface="Bebas Neue"/>
              <a:buNone/>
              <a:defRPr>
                <a:latin typeface="Bebas Neue"/>
                <a:ea typeface="Bebas Neue"/>
                <a:cs typeface="Bebas Neue"/>
                <a:sym typeface="Bebas Neue"/>
              </a:defRPr>
            </a:lvl6pPr>
            <a:lvl7pPr lvl="6" algn="r">
              <a:lnSpc>
                <a:spcPct val="115000"/>
              </a:lnSpc>
              <a:spcBef>
                <a:spcPts val="0"/>
              </a:spcBef>
              <a:spcAft>
                <a:spcPts val="0"/>
              </a:spcAft>
              <a:buSzPts val="1400"/>
              <a:buFont typeface="Bebas Neue"/>
              <a:buNone/>
              <a:defRPr>
                <a:latin typeface="Bebas Neue"/>
                <a:ea typeface="Bebas Neue"/>
                <a:cs typeface="Bebas Neue"/>
                <a:sym typeface="Bebas Neue"/>
              </a:defRPr>
            </a:lvl7pPr>
            <a:lvl8pPr lvl="7" algn="r">
              <a:lnSpc>
                <a:spcPct val="115000"/>
              </a:lnSpc>
              <a:spcBef>
                <a:spcPts val="0"/>
              </a:spcBef>
              <a:spcAft>
                <a:spcPts val="0"/>
              </a:spcAft>
              <a:buSzPts val="1400"/>
              <a:buFont typeface="Bebas Neue"/>
              <a:buNone/>
              <a:defRPr>
                <a:latin typeface="Bebas Neue"/>
                <a:ea typeface="Bebas Neue"/>
                <a:cs typeface="Bebas Neue"/>
                <a:sym typeface="Bebas Neue"/>
              </a:defRPr>
            </a:lvl8pPr>
            <a:lvl9pPr lvl="8" algn="r">
              <a:lnSpc>
                <a:spcPct val="115000"/>
              </a:lnSpc>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2304" name="Google Shape;2304;p345"/>
          <p:cNvSpPr txBox="1">
            <a:spLocks noGrp="1"/>
          </p:cNvSpPr>
          <p:nvPr>
            <p:ph type="subTitle" idx="4"/>
          </p:nvPr>
        </p:nvSpPr>
        <p:spPr>
          <a:xfrm>
            <a:off x="4206240" y="3886200"/>
            <a:ext cx="2743200" cy="220200"/>
          </a:xfrm>
          <a:prstGeom prst="rect">
            <a:avLst/>
          </a:prstGeom>
          <a:noFill/>
          <a:ln>
            <a:noFill/>
          </a:ln>
        </p:spPr>
        <p:txBody>
          <a:bodyPr spcFirstLastPara="1" wrap="square" lIns="0" tIns="0" rIns="0" bIns="0" anchor="t" anchorCtr="0">
            <a:noAutofit/>
          </a:bodyPr>
          <a:lstStyle>
            <a:lvl1pPr lvl="0" algn="r">
              <a:lnSpc>
                <a:spcPct val="115000"/>
              </a:lnSpc>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lnSpc>
                <a:spcPct val="115000"/>
              </a:lnSpc>
              <a:spcBef>
                <a:spcPts val="0"/>
              </a:spcBef>
              <a:spcAft>
                <a:spcPts val="0"/>
              </a:spcAft>
              <a:buSzPts val="1000"/>
              <a:buFont typeface="Bebas Neue"/>
              <a:buNone/>
              <a:defRPr sz="1000">
                <a:latin typeface="Bebas Neue"/>
                <a:ea typeface="Bebas Neue"/>
                <a:cs typeface="Bebas Neue"/>
                <a:sym typeface="Bebas Neue"/>
              </a:defRPr>
            </a:lvl2pPr>
            <a:lvl3pPr lvl="2" algn="r">
              <a:lnSpc>
                <a:spcPct val="115000"/>
              </a:lnSpc>
              <a:spcBef>
                <a:spcPts val="0"/>
              </a:spcBef>
              <a:spcAft>
                <a:spcPts val="0"/>
              </a:spcAft>
              <a:buSzPts val="1000"/>
              <a:buFont typeface="Bebas Neue"/>
              <a:buNone/>
              <a:defRPr sz="1000">
                <a:latin typeface="Bebas Neue"/>
                <a:ea typeface="Bebas Neue"/>
                <a:cs typeface="Bebas Neue"/>
                <a:sym typeface="Bebas Neue"/>
              </a:defRPr>
            </a:lvl3pPr>
            <a:lvl4pPr lvl="3" algn="r">
              <a:lnSpc>
                <a:spcPct val="115000"/>
              </a:lnSpc>
              <a:spcBef>
                <a:spcPts val="0"/>
              </a:spcBef>
              <a:spcAft>
                <a:spcPts val="0"/>
              </a:spcAft>
              <a:buSzPts val="1000"/>
              <a:buFont typeface="Bebas Neue"/>
              <a:buNone/>
              <a:defRPr sz="1000">
                <a:latin typeface="Bebas Neue"/>
                <a:ea typeface="Bebas Neue"/>
                <a:cs typeface="Bebas Neue"/>
                <a:sym typeface="Bebas Neue"/>
              </a:defRPr>
            </a:lvl4pPr>
            <a:lvl5pPr lvl="4" algn="r">
              <a:lnSpc>
                <a:spcPct val="115000"/>
              </a:lnSpc>
              <a:spcBef>
                <a:spcPts val="0"/>
              </a:spcBef>
              <a:spcAft>
                <a:spcPts val="0"/>
              </a:spcAft>
              <a:buSzPts val="1000"/>
              <a:buFont typeface="Bebas Neue"/>
              <a:buNone/>
              <a:defRPr sz="1000">
                <a:latin typeface="Bebas Neue"/>
                <a:ea typeface="Bebas Neue"/>
                <a:cs typeface="Bebas Neue"/>
                <a:sym typeface="Bebas Neue"/>
              </a:defRPr>
            </a:lvl5pPr>
            <a:lvl6pPr lvl="5" algn="r">
              <a:lnSpc>
                <a:spcPct val="115000"/>
              </a:lnSpc>
              <a:spcBef>
                <a:spcPts val="0"/>
              </a:spcBef>
              <a:spcAft>
                <a:spcPts val="0"/>
              </a:spcAft>
              <a:buSzPts val="1000"/>
              <a:buFont typeface="Bebas Neue"/>
              <a:buNone/>
              <a:defRPr sz="1000">
                <a:latin typeface="Bebas Neue"/>
                <a:ea typeface="Bebas Neue"/>
                <a:cs typeface="Bebas Neue"/>
                <a:sym typeface="Bebas Neue"/>
              </a:defRPr>
            </a:lvl6pPr>
            <a:lvl7pPr lvl="6" algn="r">
              <a:lnSpc>
                <a:spcPct val="115000"/>
              </a:lnSpc>
              <a:spcBef>
                <a:spcPts val="0"/>
              </a:spcBef>
              <a:spcAft>
                <a:spcPts val="0"/>
              </a:spcAft>
              <a:buSzPts val="1000"/>
              <a:buFont typeface="Bebas Neue"/>
              <a:buNone/>
              <a:defRPr sz="1000">
                <a:latin typeface="Bebas Neue"/>
                <a:ea typeface="Bebas Neue"/>
                <a:cs typeface="Bebas Neue"/>
                <a:sym typeface="Bebas Neue"/>
              </a:defRPr>
            </a:lvl7pPr>
            <a:lvl8pPr lvl="7" algn="r">
              <a:lnSpc>
                <a:spcPct val="115000"/>
              </a:lnSpc>
              <a:spcBef>
                <a:spcPts val="0"/>
              </a:spcBef>
              <a:spcAft>
                <a:spcPts val="0"/>
              </a:spcAft>
              <a:buSzPts val="1000"/>
              <a:buFont typeface="Bebas Neue"/>
              <a:buNone/>
              <a:defRPr sz="1000">
                <a:latin typeface="Bebas Neue"/>
                <a:ea typeface="Bebas Neue"/>
                <a:cs typeface="Bebas Neue"/>
                <a:sym typeface="Bebas Neue"/>
              </a:defRPr>
            </a:lvl8pPr>
            <a:lvl9pPr lvl="8" algn="r">
              <a:lnSpc>
                <a:spcPct val="115000"/>
              </a:lnSpc>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305" name="Google Shape;2305;p345"/>
          <p:cNvSpPr txBox="1">
            <a:spLocks noGrp="1"/>
          </p:cNvSpPr>
          <p:nvPr>
            <p:ph type="subTitle" idx="5"/>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2306"/>
        <p:cNvGrpSpPr/>
        <p:nvPr/>
      </p:nvGrpSpPr>
      <p:grpSpPr>
        <a:xfrm>
          <a:off x="0" y="0"/>
          <a:ext cx="0" cy="0"/>
          <a:chOff x="0" y="0"/>
          <a:chExt cx="0" cy="0"/>
        </a:xfrm>
      </p:grpSpPr>
      <p:sp>
        <p:nvSpPr>
          <p:cNvPr id="2307" name="Google Shape;2307;p346"/>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08" name="Google Shape;2308;p346"/>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309" name="Google Shape;2309;p346"/>
          <p:cNvSpPr>
            <a:spLocks noGrp="1"/>
          </p:cNvSpPr>
          <p:nvPr>
            <p:ph type="pic" idx="2"/>
          </p:nvPr>
        </p:nvSpPr>
        <p:spPr>
          <a:xfrm>
            <a:off x="708550" y="2671193"/>
            <a:ext cx="2207100" cy="2207100"/>
          </a:xfrm>
          <a:prstGeom prst="ellipse">
            <a:avLst/>
          </a:prstGeom>
          <a:noFill/>
          <a:ln>
            <a:noFill/>
          </a:ln>
        </p:spPr>
      </p:sp>
      <p:sp>
        <p:nvSpPr>
          <p:cNvPr id="2310" name="Google Shape;2310;p346"/>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311" name="Google Shape;2311;p346"/>
          <p:cNvSpPr>
            <a:spLocks noGrp="1"/>
          </p:cNvSpPr>
          <p:nvPr>
            <p:ph type="pic" idx="3"/>
          </p:nvPr>
        </p:nvSpPr>
        <p:spPr>
          <a:xfrm>
            <a:off x="3477150" y="2671193"/>
            <a:ext cx="2207100" cy="2207100"/>
          </a:xfrm>
          <a:prstGeom prst="ellipse">
            <a:avLst/>
          </a:prstGeom>
          <a:noFill/>
          <a:ln>
            <a:noFill/>
          </a:ln>
        </p:spPr>
      </p:sp>
      <p:sp>
        <p:nvSpPr>
          <p:cNvPr id="2312" name="Google Shape;2312;p346"/>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Montserrat"/>
              <a:ea typeface="Montserrat"/>
              <a:cs typeface="Montserrat"/>
              <a:sym typeface="Montserrat"/>
            </a:endParaRPr>
          </a:p>
        </p:txBody>
      </p:sp>
      <p:sp>
        <p:nvSpPr>
          <p:cNvPr id="2313" name="Google Shape;2313;p346"/>
          <p:cNvSpPr>
            <a:spLocks noGrp="1"/>
          </p:cNvSpPr>
          <p:nvPr>
            <p:ph type="pic" idx="4"/>
          </p:nvPr>
        </p:nvSpPr>
        <p:spPr>
          <a:xfrm>
            <a:off x="6228350" y="2671193"/>
            <a:ext cx="2207100" cy="2207100"/>
          </a:xfrm>
          <a:prstGeom prst="ellipse">
            <a:avLst/>
          </a:prstGeom>
          <a:noFill/>
          <a:ln>
            <a:noFill/>
          </a:ln>
        </p:spPr>
      </p:sp>
      <p:sp>
        <p:nvSpPr>
          <p:cNvPr id="2314" name="Google Shape;2314;p346"/>
          <p:cNvSpPr txBox="1">
            <a:spLocks noGrp="1"/>
          </p:cNvSpPr>
          <p:nvPr>
            <p:ph type="subTitle" idx="1"/>
          </p:nvPr>
        </p:nvSpPr>
        <p:spPr>
          <a:xfrm>
            <a:off x="537700" y="914400"/>
            <a:ext cx="2548800" cy="11007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sp>
        <p:nvSpPr>
          <p:cNvPr id="2315" name="Google Shape;2315;p346"/>
          <p:cNvSpPr txBox="1">
            <a:spLocks noGrp="1"/>
          </p:cNvSpPr>
          <p:nvPr>
            <p:ph type="subTitle" idx="5"/>
          </p:nvPr>
        </p:nvSpPr>
        <p:spPr>
          <a:xfrm>
            <a:off x="3306300" y="914400"/>
            <a:ext cx="2548800" cy="11007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lnSpc>
                <a:spcPct val="115000"/>
              </a:lnSpc>
              <a:spcBef>
                <a:spcPts val="0"/>
              </a:spcBef>
              <a:spcAft>
                <a:spcPts val="0"/>
              </a:spcAft>
              <a:buSzPts val="1400"/>
              <a:buNone/>
              <a:defRPr/>
            </a:lvl2pPr>
            <a:lvl3pPr lvl="2" algn="ctr">
              <a:lnSpc>
                <a:spcPct val="115000"/>
              </a:lnSpc>
              <a:spcBef>
                <a:spcPts val="0"/>
              </a:spcBef>
              <a:spcAft>
                <a:spcPts val="0"/>
              </a:spcAft>
              <a:buSzPts val="1400"/>
              <a:buNone/>
              <a:defRPr/>
            </a:lvl3pPr>
            <a:lvl4pPr lvl="3" algn="ctr">
              <a:lnSpc>
                <a:spcPct val="115000"/>
              </a:lnSpc>
              <a:spcBef>
                <a:spcPts val="0"/>
              </a:spcBef>
              <a:spcAft>
                <a:spcPts val="0"/>
              </a:spcAft>
              <a:buSzPts val="1400"/>
              <a:buNone/>
              <a:defRPr/>
            </a:lvl4pPr>
            <a:lvl5pPr lvl="4" algn="ctr">
              <a:lnSpc>
                <a:spcPct val="115000"/>
              </a:lnSpc>
              <a:spcBef>
                <a:spcPts val="0"/>
              </a:spcBef>
              <a:spcAft>
                <a:spcPts val="0"/>
              </a:spcAft>
              <a:buSzPts val="1400"/>
              <a:buNone/>
              <a:defRPr/>
            </a:lvl5pPr>
            <a:lvl6pPr lvl="5" algn="ctr">
              <a:lnSpc>
                <a:spcPct val="115000"/>
              </a:lnSpc>
              <a:spcBef>
                <a:spcPts val="0"/>
              </a:spcBef>
              <a:spcAft>
                <a:spcPts val="0"/>
              </a:spcAft>
              <a:buSzPts val="1400"/>
              <a:buNone/>
              <a:defRPr/>
            </a:lvl6pPr>
            <a:lvl7pPr lvl="6" algn="ctr">
              <a:lnSpc>
                <a:spcPct val="115000"/>
              </a:lnSpc>
              <a:spcBef>
                <a:spcPts val="0"/>
              </a:spcBef>
              <a:spcAft>
                <a:spcPts val="0"/>
              </a:spcAft>
              <a:buSzPts val="1400"/>
              <a:buNone/>
              <a:defRPr/>
            </a:lvl7pPr>
            <a:lvl8pPr lvl="7" algn="ctr">
              <a:lnSpc>
                <a:spcPct val="115000"/>
              </a:lnSpc>
              <a:spcBef>
                <a:spcPts val="0"/>
              </a:spcBef>
              <a:spcAft>
                <a:spcPts val="0"/>
              </a:spcAft>
              <a:buSzPts val="1400"/>
              <a:buNone/>
              <a:defRPr/>
            </a:lvl8pPr>
            <a:lvl9pPr lvl="8" algn="ctr">
              <a:lnSpc>
                <a:spcPct val="115000"/>
              </a:lnSpc>
              <a:spcBef>
                <a:spcPts val="0"/>
              </a:spcBef>
              <a:spcAft>
                <a:spcPts val="0"/>
              </a:spcAft>
              <a:buSzPts val="1400"/>
              <a:buNone/>
              <a:defRPr/>
            </a:lvl9pPr>
          </a:lstStyle>
          <a:p>
            <a:endParaRPr/>
          </a:p>
        </p:txBody>
      </p:sp>
      <p:sp>
        <p:nvSpPr>
          <p:cNvPr id="2316" name="Google Shape;2316;p346"/>
          <p:cNvSpPr txBox="1">
            <a:spLocks noGrp="1"/>
          </p:cNvSpPr>
          <p:nvPr>
            <p:ph type="subTitle" idx="6"/>
          </p:nvPr>
        </p:nvSpPr>
        <p:spPr>
          <a:xfrm>
            <a:off x="6057500" y="914400"/>
            <a:ext cx="2548800" cy="11007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lnSpc>
                <a:spcPct val="115000"/>
              </a:lnSpc>
              <a:spcBef>
                <a:spcPts val="0"/>
              </a:spcBef>
              <a:spcAft>
                <a:spcPts val="0"/>
              </a:spcAft>
              <a:buSzPts val="1800"/>
              <a:buNone/>
              <a:defRPr sz="1800"/>
            </a:lvl2pPr>
            <a:lvl3pPr lvl="2" algn="ctr">
              <a:lnSpc>
                <a:spcPct val="115000"/>
              </a:lnSpc>
              <a:spcBef>
                <a:spcPts val="0"/>
              </a:spcBef>
              <a:spcAft>
                <a:spcPts val="0"/>
              </a:spcAft>
              <a:buSzPts val="1800"/>
              <a:buNone/>
              <a:defRPr sz="1800"/>
            </a:lvl3pPr>
            <a:lvl4pPr lvl="3" algn="ctr">
              <a:lnSpc>
                <a:spcPct val="115000"/>
              </a:lnSpc>
              <a:spcBef>
                <a:spcPts val="0"/>
              </a:spcBef>
              <a:spcAft>
                <a:spcPts val="0"/>
              </a:spcAft>
              <a:buSzPts val="1800"/>
              <a:buNone/>
              <a:defRPr sz="1800"/>
            </a:lvl4pPr>
            <a:lvl5pPr lvl="4" algn="ctr">
              <a:lnSpc>
                <a:spcPct val="115000"/>
              </a:lnSpc>
              <a:spcBef>
                <a:spcPts val="0"/>
              </a:spcBef>
              <a:spcAft>
                <a:spcPts val="0"/>
              </a:spcAft>
              <a:buSzPts val="1800"/>
              <a:buNone/>
              <a:defRPr sz="1800"/>
            </a:lvl5pPr>
            <a:lvl6pPr lvl="5" algn="ctr">
              <a:lnSpc>
                <a:spcPct val="115000"/>
              </a:lnSpc>
              <a:spcBef>
                <a:spcPts val="0"/>
              </a:spcBef>
              <a:spcAft>
                <a:spcPts val="0"/>
              </a:spcAft>
              <a:buSzPts val="1800"/>
              <a:buNone/>
              <a:defRPr sz="1800"/>
            </a:lvl6pPr>
            <a:lvl7pPr lvl="6" algn="ctr">
              <a:lnSpc>
                <a:spcPct val="115000"/>
              </a:lnSpc>
              <a:spcBef>
                <a:spcPts val="0"/>
              </a:spcBef>
              <a:spcAft>
                <a:spcPts val="0"/>
              </a:spcAft>
              <a:buSzPts val="1800"/>
              <a:buNone/>
              <a:defRPr sz="1800"/>
            </a:lvl7pPr>
            <a:lvl8pPr lvl="7" algn="ctr">
              <a:lnSpc>
                <a:spcPct val="115000"/>
              </a:lnSpc>
              <a:spcBef>
                <a:spcPts val="0"/>
              </a:spcBef>
              <a:spcAft>
                <a:spcPts val="0"/>
              </a:spcAft>
              <a:buSzPts val="1800"/>
              <a:buNone/>
              <a:defRPr sz="1800"/>
            </a:lvl8pPr>
            <a:lvl9pPr lvl="8" algn="ctr">
              <a:lnSpc>
                <a:spcPct val="115000"/>
              </a:lnSpc>
              <a:spcBef>
                <a:spcPts val="0"/>
              </a:spcBef>
              <a:spcAft>
                <a:spcPts val="0"/>
              </a:spcAft>
              <a:buSzPts val="1800"/>
              <a:buNone/>
              <a:defRPr sz="1800"/>
            </a:lvl9pPr>
          </a:lstStyle>
          <a:p>
            <a:endParaRPr/>
          </a:p>
        </p:txBody>
      </p:sp>
      <p:sp>
        <p:nvSpPr>
          <p:cNvPr id="2317" name="Google Shape;2317;p346"/>
          <p:cNvSpPr txBox="1">
            <a:spLocks noGrp="1"/>
          </p:cNvSpPr>
          <p:nvPr>
            <p:ph type="subTitle" idx="7"/>
          </p:nvPr>
        </p:nvSpPr>
        <p:spPr>
          <a:xfrm>
            <a:off x="975550" y="2162725"/>
            <a:ext cx="1673100" cy="220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318" name="Google Shape;2318;p346"/>
          <p:cNvSpPr txBox="1">
            <a:spLocks noGrp="1"/>
          </p:cNvSpPr>
          <p:nvPr>
            <p:ph type="subTitle" idx="8"/>
          </p:nvPr>
        </p:nvSpPr>
        <p:spPr>
          <a:xfrm>
            <a:off x="975550" y="2378850"/>
            <a:ext cx="1673100" cy="220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lnSpc>
                <a:spcPct val="115000"/>
              </a:lnSpc>
              <a:spcBef>
                <a:spcPts val="0"/>
              </a:spcBef>
              <a:spcAft>
                <a:spcPts val="0"/>
              </a:spcAft>
              <a:buSzPts val="1000"/>
              <a:buFont typeface="Bebas Neue"/>
              <a:buNone/>
              <a:defRPr sz="1000">
                <a:latin typeface="Bebas Neue"/>
                <a:ea typeface="Bebas Neue"/>
                <a:cs typeface="Bebas Neue"/>
                <a:sym typeface="Bebas Neue"/>
              </a:defRPr>
            </a:lvl2pPr>
            <a:lvl3pPr lvl="2" algn="ctr">
              <a:lnSpc>
                <a:spcPct val="115000"/>
              </a:lnSpc>
              <a:spcBef>
                <a:spcPts val="0"/>
              </a:spcBef>
              <a:spcAft>
                <a:spcPts val="0"/>
              </a:spcAft>
              <a:buSzPts val="1000"/>
              <a:buFont typeface="Bebas Neue"/>
              <a:buNone/>
              <a:defRPr sz="1000">
                <a:latin typeface="Bebas Neue"/>
                <a:ea typeface="Bebas Neue"/>
                <a:cs typeface="Bebas Neue"/>
                <a:sym typeface="Bebas Neue"/>
              </a:defRPr>
            </a:lvl3pPr>
            <a:lvl4pPr lvl="3" algn="ctr">
              <a:lnSpc>
                <a:spcPct val="115000"/>
              </a:lnSpc>
              <a:spcBef>
                <a:spcPts val="0"/>
              </a:spcBef>
              <a:spcAft>
                <a:spcPts val="0"/>
              </a:spcAft>
              <a:buSzPts val="1000"/>
              <a:buFont typeface="Bebas Neue"/>
              <a:buNone/>
              <a:defRPr sz="1000">
                <a:latin typeface="Bebas Neue"/>
                <a:ea typeface="Bebas Neue"/>
                <a:cs typeface="Bebas Neue"/>
                <a:sym typeface="Bebas Neue"/>
              </a:defRPr>
            </a:lvl4pPr>
            <a:lvl5pPr lvl="4" algn="ctr">
              <a:lnSpc>
                <a:spcPct val="115000"/>
              </a:lnSpc>
              <a:spcBef>
                <a:spcPts val="0"/>
              </a:spcBef>
              <a:spcAft>
                <a:spcPts val="0"/>
              </a:spcAft>
              <a:buSzPts val="1000"/>
              <a:buFont typeface="Bebas Neue"/>
              <a:buNone/>
              <a:defRPr sz="1000">
                <a:latin typeface="Bebas Neue"/>
                <a:ea typeface="Bebas Neue"/>
                <a:cs typeface="Bebas Neue"/>
                <a:sym typeface="Bebas Neue"/>
              </a:defRPr>
            </a:lvl5pPr>
            <a:lvl6pPr lvl="5" algn="ctr">
              <a:lnSpc>
                <a:spcPct val="115000"/>
              </a:lnSpc>
              <a:spcBef>
                <a:spcPts val="0"/>
              </a:spcBef>
              <a:spcAft>
                <a:spcPts val="0"/>
              </a:spcAft>
              <a:buSzPts val="1000"/>
              <a:buFont typeface="Bebas Neue"/>
              <a:buNone/>
              <a:defRPr sz="1000">
                <a:latin typeface="Bebas Neue"/>
                <a:ea typeface="Bebas Neue"/>
                <a:cs typeface="Bebas Neue"/>
                <a:sym typeface="Bebas Neue"/>
              </a:defRPr>
            </a:lvl6pPr>
            <a:lvl7pPr lvl="6" algn="ctr">
              <a:lnSpc>
                <a:spcPct val="115000"/>
              </a:lnSpc>
              <a:spcBef>
                <a:spcPts val="0"/>
              </a:spcBef>
              <a:spcAft>
                <a:spcPts val="0"/>
              </a:spcAft>
              <a:buSzPts val="1000"/>
              <a:buFont typeface="Bebas Neue"/>
              <a:buNone/>
              <a:defRPr sz="1000">
                <a:latin typeface="Bebas Neue"/>
                <a:ea typeface="Bebas Neue"/>
                <a:cs typeface="Bebas Neue"/>
                <a:sym typeface="Bebas Neue"/>
              </a:defRPr>
            </a:lvl7pPr>
            <a:lvl8pPr lvl="7" algn="ctr">
              <a:lnSpc>
                <a:spcPct val="115000"/>
              </a:lnSpc>
              <a:spcBef>
                <a:spcPts val="0"/>
              </a:spcBef>
              <a:spcAft>
                <a:spcPts val="0"/>
              </a:spcAft>
              <a:buSzPts val="1000"/>
              <a:buFont typeface="Bebas Neue"/>
              <a:buNone/>
              <a:defRPr sz="1000">
                <a:latin typeface="Bebas Neue"/>
                <a:ea typeface="Bebas Neue"/>
                <a:cs typeface="Bebas Neue"/>
                <a:sym typeface="Bebas Neue"/>
              </a:defRPr>
            </a:lvl8pPr>
            <a:lvl9pPr lvl="8" algn="ctr">
              <a:lnSpc>
                <a:spcPct val="115000"/>
              </a:lnSpc>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319" name="Google Shape;2319;p346"/>
          <p:cNvSpPr txBox="1">
            <a:spLocks noGrp="1"/>
          </p:cNvSpPr>
          <p:nvPr>
            <p:ph type="subTitle" idx="9"/>
          </p:nvPr>
        </p:nvSpPr>
        <p:spPr>
          <a:xfrm>
            <a:off x="3744150" y="2162713"/>
            <a:ext cx="1673100" cy="220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320" name="Google Shape;2320;p346"/>
          <p:cNvSpPr txBox="1">
            <a:spLocks noGrp="1"/>
          </p:cNvSpPr>
          <p:nvPr>
            <p:ph type="subTitle" idx="13"/>
          </p:nvPr>
        </p:nvSpPr>
        <p:spPr>
          <a:xfrm>
            <a:off x="3744150" y="2378838"/>
            <a:ext cx="1673100" cy="220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lnSpc>
                <a:spcPct val="115000"/>
              </a:lnSpc>
              <a:spcBef>
                <a:spcPts val="0"/>
              </a:spcBef>
              <a:spcAft>
                <a:spcPts val="0"/>
              </a:spcAft>
              <a:buSzPts val="1000"/>
              <a:buFont typeface="Bebas Neue"/>
              <a:buNone/>
              <a:defRPr sz="1000">
                <a:latin typeface="Bebas Neue"/>
                <a:ea typeface="Bebas Neue"/>
                <a:cs typeface="Bebas Neue"/>
                <a:sym typeface="Bebas Neue"/>
              </a:defRPr>
            </a:lvl2pPr>
            <a:lvl3pPr lvl="2" algn="ctr">
              <a:lnSpc>
                <a:spcPct val="115000"/>
              </a:lnSpc>
              <a:spcBef>
                <a:spcPts val="0"/>
              </a:spcBef>
              <a:spcAft>
                <a:spcPts val="0"/>
              </a:spcAft>
              <a:buSzPts val="1000"/>
              <a:buFont typeface="Bebas Neue"/>
              <a:buNone/>
              <a:defRPr sz="1000">
                <a:latin typeface="Bebas Neue"/>
                <a:ea typeface="Bebas Neue"/>
                <a:cs typeface="Bebas Neue"/>
                <a:sym typeface="Bebas Neue"/>
              </a:defRPr>
            </a:lvl3pPr>
            <a:lvl4pPr lvl="3" algn="ctr">
              <a:lnSpc>
                <a:spcPct val="115000"/>
              </a:lnSpc>
              <a:spcBef>
                <a:spcPts val="0"/>
              </a:spcBef>
              <a:spcAft>
                <a:spcPts val="0"/>
              </a:spcAft>
              <a:buSzPts val="1000"/>
              <a:buFont typeface="Bebas Neue"/>
              <a:buNone/>
              <a:defRPr sz="1000">
                <a:latin typeface="Bebas Neue"/>
                <a:ea typeface="Bebas Neue"/>
                <a:cs typeface="Bebas Neue"/>
                <a:sym typeface="Bebas Neue"/>
              </a:defRPr>
            </a:lvl4pPr>
            <a:lvl5pPr lvl="4" algn="ctr">
              <a:lnSpc>
                <a:spcPct val="115000"/>
              </a:lnSpc>
              <a:spcBef>
                <a:spcPts val="0"/>
              </a:spcBef>
              <a:spcAft>
                <a:spcPts val="0"/>
              </a:spcAft>
              <a:buSzPts val="1000"/>
              <a:buFont typeface="Bebas Neue"/>
              <a:buNone/>
              <a:defRPr sz="1000">
                <a:latin typeface="Bebas Neue"/>
                <a:ea typeface="Bebas Neue"/>
                <a:cs typeface="Bebas Neue"/>
                <a:sym typeface="Bebas Neue"/>
              </a:defRPr>
            </a:lvl5pPr>
            <a:lvl6pPr lvl="5" algn="ctr">
              <a:lnSpc>
                <a:spcPct val="115000"/>
              </a:lnSpc>
              <a:spcBef>
                <a:spcPts val="0"/>
              </a:spcBef>
              <a:spcAft>
                <a:spcPts val="0"/>
              </a:spcAft>
              <a:buSzPts val="1000"/>
              <a:buFont typeface="Bebas Neue"/>
              <a:buNone/>
              <a:defRPr sz="1000">
                <a:latin typeface="Bebas Neue"/>
                <a:ea typeface="Bebas Neue"/>
                <a:cs typeface="Bebas Neue"/>
                <a:sym typeface="Bebas Neue"/>
              </a:defRPr>
            </a:lvl6pPr>
            <a:lvl7pPr lvl="6" algn="ctr">
              <a:lnSpc>
                <a:spcPct val="115000"/>
              </a:lnSpc>
              <a:spcBef>
                <a:spcPts val="0"/>
              </a:spcBef>
              <a:spcAft>
                <a:spcPts val="0"/>
              </a:spcAft>
              <a:buSzPts val="1000"/>
              <a:buFont typeface="Bebas Neue"/>
              <a:buNone/>
              <a:defRPr sz="1000">
                <a:latin typeface="Bebas Neue"/>
                <a:ea typeface="Bebas Neue"/>
                <a:cs typeface="Bebas Neue"/>
                <a:sym typeface="Bebas Neue"/>
              </a:defRPr>
            </a:lvl7pPr>
            <a:lvl8pPr lvl="7" algn="ctr">
              <a:lnSpc>
                <a:spcPct val="115000"/>
              </a:lnSpc>
              <a:spcBef>
                <a:spcPts val="0"/>
              </a:spcBef>
              <a:spcAft>
                <a:spcPts val="0"/>
              </a:spcAft>
              <a:buSzPts val="1000"/>
              <a:buFont typeface="Bebas Neue"/>
              <a:buNone/>
              <a:defRPr sz="1000">
                <a:latin typeface="Bebas Neue"/>
                <a:ea typeface="Bebas Neue"/>
                <a:cs typeface="Bebas Neue"/>
                <a:sym typeface="Bebas Neue"/>
              </a:defRPr>
            </a:lvl8pPr>
            <a:lvl9pPr lvl="8" algn="ctr">
              <a:lnSpc>
                <a:spcPct val="115000"/>
              </a:lnSpc>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321" name="Google Shape;2321;p346"/>
          <p:cNvSpPr txBox="1">
            <a:spLocks noGrp="1"/>
          </p:cNvSpPr>
          <p:nvPr>
            <p:ph type="subTitle" idx="14"/>
          </p:nvPr>
        </p:nvSpPr>
        <p:spPr>
          <a:xfrm>
            <a:off x="6495350" y="2162725"/>
            <a:ext cx="1673100" cy="220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2pPr>
            <a:lvl3pPr lvl="2"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3pPr>
            <a:lvl4pPr lvl="3"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4pPr>
            <a:lvl5pPr lvl="4"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5pPr>
            <a:lvl6pPr lvl="5"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6pPr>
            <a:lvl7pPr lvl="6"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7pPr>
            <a:lvl8pPr lvl="7"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8pPr>
            <a:lvl9pPr lvl="8" algn="ctr">
              <a:lnSpc>
                <a:spcPct val="115000"/>
              </a:lnSpc>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322" name="Google Shape;2322;p346"/>
          <p:cNvSpPr txBox="1">
            <a:spLocks noGrp="1"/>
          </p:cNvSpPr>
          <p:nvPr>
            <p:ph type="subTitle" idx="15"/>
          </p:nvPr>
        </p:nvSpPr>
        <p:spPr>
          <a:xfrm>
            <a:off x="6495350" y="2378850"/>
            <a:ext cx="1673100" cy="2202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lnSpc>
                <a:spcPct val="115000"/>
              </a:lnSpc>
              <a:spcBef>
                <a:spcPts val="0"/>
              </a:spcBef>
              <a:spcAft>
                <a:spcPts val="0"/>
              </a:spcAft>
              <a:buSzPts val="1000"/>
              <a:buFont typeface="Bebas Neue"/>
              <a:buNone/>
              <a:defRPr sz="1000">
                <a:latin typeface="Bebas Neue"/>
                <a:ea typeface="Bebas Neue"/>
                <a:cs typeface="Bebas Neue"/>
                <a:sym typeface="Bebas Neue"/>
              </a:defRPr>
            </a:lvl2pPr>
            <a:lvl3pPr lvl="2" algn="ctr">
              <a:lnSpc>
                <a:spcPct val="115000"/>
              </a:lnSpc>
              <a:spcBef>
                <a:spcPts val="0"/>
              </a:spcBef>
              <a:spcAft>
                <a:spcPts val="0"/>
              </a:spcAft>
              <a:buSzPts val="1000"/>
              <a:buFont typeface="Bebas Neue"/>
              <a:buNone/>
              <a:defRPr sz="1000">
                <a:latin typeface="Bebas Neue"/>
                <a:ea typeface="Bebas Neue"/>
                <a:cs typeface="Bebas Neue"/>
                <a:sym typeface="Bebas Neue"/>
              </a:defRPr>
            </a:lvl3pPr>
            <a:lvl4pPr lvl="3" algn="ctr">
              <a:lnSpc>
                <a:spcPct val="115000"/>
              </a:lnSpc>
              <a:spcBef>
                <a:spcPts val="0"/>
              </a:spcBef>
              <a:spcAft>
                <a:spcPts val="0"/>
              </a:spcAft>
              <a:buSzPts val="1000"/>
              <a:buFont typeface="Bebas Neue"/>
              <a:buNone/>
              <a:defRPr sz="1000">
                <a:latin typeface="Bebas Neue"/>
                <a:ea typeface="Bebas Neue"/>
                <a:cs typeface="Bebas Neue"/>
                <a:sym typeface="Bebas Neue"/>
              </a:defRPr>
            </a:lvl4pPr>
            <a:lvl5pPr lvl="4" algn="ctr">
              <a:lnSpc>
                <a:spcPct val="115000"/>
              </a:lnSpc>
              <a:spcBef>
                <a:spcPts val="0"/>
              </a:spcBef>
              <a:spcAft>
                <a:spcPts val="0"/>
              </a:spcAft>
              <a:buSzPts val="1000"/>
              <a:buFont typeface="Bebas Neue"/>
              <a:buNone/>
              <a:defRPr sz="1000">
                <a:latin typeface="Bebas Neue"/>
                <a:ea typeface="Bebas Neue"/>
                <a:cs typeface="Bebas Neue"/>
                <a:sym typeface="Bebas Neue"/>
              </a:defRPr>
            </a:lvl5pPr>
            <a:lvl6pPr lvl="5" algn="ctr">
              <a:lnSpc>
                <a:spcPct val="115000"/>
              </a:lnSpc>
              <a:spcBef>
                <a:spcPts val="0"/>
              </a:spcBef>
              <a:spcAft>
                <a:spcPts val="0"/>
              </a:spcAft>
              <a:buSzPts val="1000"/>
              <a:buFont typeface="Bebas Neue"/>
              <a:buNone/>
              <a:defRPr sz="1000">
                <a:latin typeface="Bebas Neue"/>
                <a:ea typeface="Bebas Neue"/>
                <a:cs typeface="Bebas Neue"/>
                <a:sym typeface="Bebas Neue"/>
              </a:defRPr>
            </a:lvl6pPr>
            <a:lvl7pPr lvl="6" algn="ctr">
              <a:lnSpc>
                <a:spcPct val="115000"/>
              </a:lnSpc>
              <a:spcBef>
                <a:spcPts val="0"/>
              </a:spcBef>
              <a:spcAft>
                <a:spcPts val="0"/>
              </a:spcAft>
              <a:buSzPts val="1000"/>
              <a:buFont typeface="Bebas Neue"/>
              <a:buNone/>
              <a:defRPr sz="1000">
                <a:latin typeface="Bebas Neue"/>
                <a:ea typeface="Bebas Neue"/>
                <a:cs typeface="Bebas Neue"/>
                <a:sym typeface="Bebas Neue"/>
              </a:defRPr>
            </a:lvl7pPr>
            <a:lvl8pPr lvl="7" algn="ctr">
              <a:lnSpc>
                <a:spcPct val="115000"/>
              </a:lnSpc>
              <a:spcBef>
                <a:spcPts val="0"/>
              </a:spcBef>
              <a:spcAft>
                <a:spcPts val="0"/>
              </a:spcAft>
              <a:buSzPts val="1000"/>
              <a:buFont typeface="Bebas Neue"/>
              <a:buNone/>
              <a:defRPr sz="1000">
                <a:latin typeface="Bebas Neue"/>
                <a:ea typeface="Bebas Neue"/>
                <a:cs typeface="Bebas Neue"/>
                <a:sym typeface="Bebas Neue"/>
              </a:defRPr>
            </a:lvl8pPr>
            <a:lvl9pPr lvl="8" algn="ctr">
              <a:lnSpc>
                <a:spcPct val="115000"/>
              </a:lnSpc>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323" name="Google Shape;2323;p346"/>
          <p:cNvSpPr txBox="1">
            <a:spLocks noGrp="1"/>
          </p:cNvSpPr>
          <p:nvPr>
            <p:ph type="subTitle" idx="16"/>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2324"/>
        <p:cNvGrpSpPr/>
        <p:nvPr/>
      </p:nvGrpSpPr>
      <p:grpSpPr>
        <a:xfrm>
          <a:off x="0" y="0"/>
          <a:ext cx="0" cy="0"/>
          <a:chOff x="0" y="0"/>
          <a:chExt cx="0" cy="0"/>
        </a:xfrm>
      </p:grpSpPr>
      <p:sp>
        <p:nvSpPr>
          <p:cNvPr id="2325" name="Google Shape;2325;p347"/>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26" name="Google Shape;2326;p347"/>
          <p:cNvSpPr txBox="1">
            <a:spLocks noGrp="1"/>
          </p:cNvSpPr>
          <p:nvPr>
            <p:ph type="body" idx="1"/>
          </p:nvPr>
        </p:nvSpPr>
        <p:spPr>
          <a:xfrm>
            <a:off x="457200" y="1828800"/>
            <a:ext cx="5029200" cy="3003600"/>
          </a:xfrm>
          <a:prstGeom prst="rect">
            <a:avLst/>
          </a:prstGeom>
          <a:noFill/>
          <a:ln>
            <a:noFill/>
          </a:ln>
        </p:spPr>
        <p:txBody>
          <a:bodyPr spcFirstLastPara="1" wrap="square" lIns="0" tIns="0" rIns="0" bIns="0" anchor="t" anchorCtr="0">
            <a:noAutofit/>
          </a:bodyPr>
          <a:lstStyle>
            <a:lvl1pPr marL="457200" lvl="0" indent="-317500" algn="l">
              <a:lnSpc>
                <a:spcPct val="115000"/>
              </a:lnSpc>
              <a:spcBef>
                <a:spcPts val="1000"/>
              </a:spcBef>
              <a:spcAft>
                <a:spcPts val="0"/>
              </a:spcAft>
              <a:buSzPts val="1400"/>
              <a:buChar char="●"/>
              <a:defRPr sz="1400"/>
            </a:lvl1pPr>
            <a:lvl2pPr marL="914400" lvl="1" indent="-317500" algn="l">
              <a:lnSpc>
                <a:spcPct val="115000"/>
              </a:lnSpc>
              <a:spcBef>
                <a:spcPts val="1200"/>
              </a:spcBef>
              <a:spcAft>
                <a:spcPts val="0"/>
              </a:spcAft>
              <a:buSzPts val="1400"/>
              <a:buChar char="○"/>
              <a:defRPr/>
            </a:lvl2pPr>
            <a:lvl3pPr marL="1371600" lvl="2" indent="-317500" algn="l">
              <a:lnSpc>
                <a:spcPct val="115000"/>
              </a:lnSpc>
              <a:spcBef>
                <a:spcPts val="1000"/>
              </a:spcBef>
              <a:spcAft>
                <a:spcPts val="0"/>
              </a:spcAft>
              <a:buSzPts val="1400"/>
              <a:buChar char="■"/>
              <a:defRPr/>
            </a:lvl3pPr>
            <a:lvl4pPr marL="1828800" lvl="3" indent="-317500" algn="l">
              <a:lnSpc>
                <a:spcPct val="115000"/>
              </a:lnSpc>
              <a:spcBef>
                <a:spcPts val="1000"/>
              </a:spcBef>
              <a:spcAft>
                <a:spcPts val="0"/>
              </a:spcAft>
              <a:buSzPts val="1400"/>
              <a:buChar char="●"/>
              <a:defRPr/>
            </a:lvl4pPr>
            <a:lvl5pPr marL="2286000" lvl="4" indent="-317500" algn="l">
              <a:lnSpc>
                <a:spcPct val="115000"/>
              </a:lnSpc>
              <a:spcBef>
                <a:spcPts val="1000"/>
              </a:spcBef>
              <a:spcAft>
                <a:spcPts val="0"/>
              </a:spcAft>
              <a:buSzPts val="1400"/>
              <a:buChar char="○"/>
              <a:defRPr/>
            </a:lvl5pPr>
            <a:lvl6pPr marL="2743200" lvl="5" indent="-317500" algn="l">
              <a:lnSpc>
                <a:spcPct val="115000"/>
              </a:lnSpc>
              <a:spcBef>
                <a:spcPts val="1000"/>
              </a:spcBef>
              <a:spcAft>
                <a:spcPts val="0"/>
              </a:spcAft>
              <a:buSzPts val="1400"/>
              <a:buChar char="■"/>
              <a:defRPr/>
            </a:lvl6pPr>
            <a:lvl7pPr marL="3200400" lvl="6" indent="-317500" algn="l">
              <a:lnSpc>
                <a:spcPct val="115000"/>
              </a:lnSpc>
              <a:spcBef>
                <a:spcPts val="1000"/>
              </a:spcBef>
              <a:spcAft>
                <a:spcPts val="0"/>
              </a:spcAft>
              <a:buSzPts val="1400"/>
              <a:buChar char="●"/>
              <a:defRPr/>
            </a:lvl7pPr>
            <a:lvl8pPr marL="3657600" lvl="7" indent="-317500" algn="l">
              <a:lnSpc>
                <a:spcPct val="115000"/>
              </a:lnSpc>
              <a:spcBef>
                <a:spcPts val="1000"/>
              </a:spcBef>
              <a:spcAft>
                <a:spcPts val="0"/>
              </a:spcAft>
              <a:buSzPts val="1400"/>
              <a:buChar char="○"/>
              <a:defRPr/>
            </a:lvl8pPr>
            <a:lvl9pPr marL="4114800" lvl="8" indent="-317500" algn="l">
              <a:lnSpc>
                <a:spcPct val="115000"/>
              </a:lnSpc>
              <a:spcBef>
                <a:spcPts val="1000"/>
              </a:spcBef>
              <a:spcAft>
                <a:spcPts val="0"/>
              </a:spcAft>
              <a:buSzPts val="1400"/>
              <a:buChar char="■"/>
              <a:defRPr/>
            </a:lvl9pPr>
          </a:lstStyle>
          <a:p>
            <a:endParaRPr/>
          </a:p>
        </p:txBody>
      </p:sp>
      <p:sp>
        <p:nvSpPr>
          <p:cNvPr id="2327" name="Google Shape;2327;p347"/>
          <p:cNvSpPr txBox="1">
            <a:spLocks noGrp="1"/>
          </p:cNvSpPr>
          <p:nvPr>
            <p:ph type="title"/>
          </p:nvPr>
        </p:nvSpPr>
        <p:spPr>
          <a:xfrm>
            <a:off x="6629400" y="1226700"/>
            <a:ext cx="2057400" cy="914400"/>
          </a:xfrm>
          <a:prstGeom prst="rect">
            <a:avLst/>
          </a:prstGeom>
          <a:noFill/>
          <a:ln>
            <a:noFill/>
          </a:ln>
        </p:spPr>
        <p:txBody>
          <a:bodyPr spcFirstLastPara="1" wrap="square" lIns="0" tIns="0" rIns="0" bIns="0" anchor="t" anchorCtr="0">
            <a:noAutofit/>
          </a:bodyPr>
          <a:lstStyle>
            <a:lvl1pPr lvl="0" algn="l">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lgn="l">
              <a:lnSpc>
                <a:spcPct val="100000"/>
              </a:lnSpc>
              <a:spcBef>
                <a:spcPts val="9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a:endParaRPr/>
          </a:p>
        </p:txBody>
      </p:sp>
      <p:sp>
        <p:nvSpPr>
          <p:cNvPr id="2328" name="Google Shape;2328;p347"/>
          <p:cNvSpPr txBox="1">
            <a:spLocks noGrp="1"/>
          </p:cNvSpPr>
          <p:nvPr>
            <p:ph type="body" idx="2"/>
          </p:nvPr>
        </p:nvSpPr>
        <p:spPr>
          <a:xfrm>
            <a:off x="6629400" y="2116925"/>
            <a:ext cx="2057400" cy="1371600"/>
          </a:xfrm>
          <a:prstGeom prst="rect">
            <a:avLst/>
          </a:prstGeom>
          <a:noFill/>
          <a:ln>
            <a:noFill/>
          </a:ln>
        </p:spPr>
        <p:txBody>
          <a:bodyPr spcFirstLastPara="1" wrap="square" lIns="0" tIns="0" rIns="0" bIns="0" anchor="t" anchorCtr="0">
            <a:noAutofit/>
          </a:bodyPr>
          <a:lstStyle>
            <a:lvl1pPr marL="457200" lvl="0" indent="-311150" algn="l">
              <a:lnSpc>
                <a:spcPct val="115000"/>
              </a:lnSpc>
              <a:spcBef>
                <a:spcPts val="1000"/>
              </a:spcBef>
              <a:spcAft>
                <a:spcPts val="0"/>
              </a:spcAft>
              <a:buClr>
                <a:schemeClr val="accent4"/>
              </a:buClr>
              <a:buSzPts val="1300"/>
              <a:buChar char="●"/>
              <a:defRPr sz="1300" b="1">
                <a:solidFill>
                  <a:schemeClr val="accent4"/>
                </a:solidFill>
              </a:defRPr>
            </a:lvl1pPr>
            <a:lvl2pPr marL="914400" lvl="1" indent="-317500" algn="l">
              <a:lnSpc>
                <a:spcPct val="115000"/>
              </a:lnSpc>
              <a:spcBef>
                <a:spcPts val="1200"/>
              </a:spcBef>
              <a:spcAft>
                <a:spcPts val="0"/>
              </a:spcAft>
              <a:buClr>
                <a:schemeClr val="accent4"/>
              </a:buClr>
              <a:buSzPts val="1400"/>
              <a:buChar char="○"/>
              <a:defRPr b="1">
                <a:solidFill>
                  <a:schemeClr val="accent4"/>
                </a:solidFill>
              </a:defRPr>
            </a:lvl2pPr>
            <a:lvl3pPr marL="1371600" lvl="2" indent="-317500" algn="l">
              <a:lnSpc>
                <a:spcPct val="115000"/>
              </a:lnSpc>
              <a:spcBef>
                <a:spcPts val="1000"/>
              </a:spcBef>
              <a:spcAft>
                <a:spcPts val="0"/>
              </a:spcAft>
              <a:buClr>
                <a:schemeClr val="accent4"/>
              </a:buClr>
              <a:buSzPts val="1400"/>
              <a:buChar char="■"/>
              <a:defRPr b="1">
                <a:solidFill>
                  <a:schemeClr val="accent4"/>
                </a:solidFill>
              </a:defRPr>
            </a:lvl3pPr>
            <a:lvl4pPr marL="1828800" lvl="3" indent="-311150" algn="l">
              <a:lnSpc>
                <a:spcPct val="115000"/>
              </a:lnSpc>
              <a:spcBef>
                <a:spcPts val="1000"/>
              </a:spcBef>
              <a:spcAft>
                <a:spcPts val="0"/>
              </a:spcAft>
              <a:buClr>
                <a:schemeClr val="accent4"/>
              </a:buClr>
              <a:buSzPts val="1300"/>
              <a:buChar char="●"/>
              <a:defRPr sz="1300" b="1">
                <a:solidFill>
                  <a:schemeClr val="accent4"/>
                </a:solidFill>
              </a:defRPr>
            </a:lvl4pPr>
            <a:lvl5pPr marL="2286000" lvl="4" indent="-311150" algn="l">
              <a:lnSpc>
                <a:spcPct val="115000"/>
              </a:lnSpc>
              <a:spcBef>
                <a:spcPts val="1000"/>
              </a:spcBef>
              <a:spcAft>
                <a:spcPts val="0"/>
              </a:spcAft>
              <a:buClr>
                <a:schemeClr val="accent4"/>
              </a:buClr>
              <a:buSzPts val="1300"/>
              <a:buChar char="○"/>
              <a:defRPr sz="1300" b="1">
                <a:solidFill>
                  <a:schemeClr val="accent4"/>
                </a:solidFill>
              </a:defRPr>
            </a:lvl5pPr>
            <a:lvl6pPr marL="2743200" lvl="5" indent="-311150" algn="l">
              <a:lnSpc>
                <a:spcPct val="115000"/>
              </a:lnSpc>
              <a:spcBef>
                <a:spcPts val="1000"/>
              </a:spcBef>
              <a:spcAft>
                <a:spcPts val="0"/>
              </a:spcAft>
              <a:buClr>
                <a:schemeClr val="accent4"/>
              </a:buClr>
              <a:buSzPts val="1300"/>
              <a:buChar char="■"/>
              <a:defRPr sz="1300" b="1">
                <a:solidFill>
                  <a:schemeClr val="accent4"/>
                </a:solidFill>
              </a:defRPr>
            </a:lvl6pPr>
            <a:lvl7pPr marL="3200400" lvl="6" indent="-311150" algn="l">
              <a:lnSpc>
                <a:spcPct val="115000"/>
              </a:lnSpc>
              <a:spcBef>
                <a:spcPts val="1000"/>
              </a:spcBef>
              <a:spcAft>
                <a:spcPts val="0"/>
              </a:spcAft>
              <a:buClr>
                <a:schemeClr val="accent4"/>
              </a:buClr>
              <a:buSzPts val="1300"/>
              <a:buChar char="●"/>
              <a:defRPr sz="1300" b="1">
                <a:solidFill>
                  <a:schemeClr val="accent4"/>
                </a:solidFill>
              </a:defRPr>
            </a:lvl7pPr>
            <a:lvl8pPr marL="3657600" lvl="7" indent="-311150" algn="l">
              <a:lnSpc>
                <a:spcPct val="115000"/>
              </a:lnSpc>
              <a:spcBef>
                <a:spcPts val="1000"/>
              </a:spcBef>
              <a:spcAft>
                <a:spcPts val="0"/>
              </a:spcAft>
              <a:buClr>
                <a:schemeClr val="accent4"/>
              </a:buClr>
              <a:buSzPts val="1300"/>
              <a:buChar char="○"/>
              <a:defRPr sz="1300" b="1">
                <a:solidFill>
                  <a:schemeClr val="accent4"/>
                </a:solidFill>
              </a:defRPr>
            </a:lvl8pPr>
            <a:lvl9pPr marL="4114800" lvl="8" indent="-311150" algn="l">
              <a:lnSpc>
                <a:spcPct val="115000"/>
              </a:lnSpc>
              <a:spcBef>
                <a:spcPts val="1000"/>
              </a:spcBef>
              <a:spcAft>
                <a:spcPts val="0"/>
              </a:spcAft>
              <a:buClr>
                <a:schemeClr val="accent4"/>
              </a:buClr>
              <a:buSzPts val="1300"/>
              <a:buChar char="■"/>
              <a:defRPr sz="1300" b="1">
                <a:solidFill>
                  <a:schemeClr val="accent4"/>
                </a:solidFill>
              </a:defRPr>
            </a:lvl9pPr>
          </a:lstStyle>
          <a:p>
            <a:endParaRPr/>
          </a:p>
        </p:txBody>
      </p:sp>
      <p:sp>
        <p:nvSpPr>
          <p:cNvPr id="2329" name="Google Shape;2329;p347"/>
          <p:cNvSpPr txBox="1">
            <a:spLocks noGrp="1"/>
          </p:cNvSpPr>
          <p:nvPr>
            <p:ph type="subTitle" idx="3"/>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330" name="Google Shape;2330;p347"/>
          <p:cNvSpPr txBox="1">
            <a:spLocks noGrp="1"/>
          </p:cNvSpPr>
          <p:nvPr>
            <p:ph type="title" idx="4"/>
          </p:nvPr>
        </p:nvSpPr>
        <p:spPr>
          <a:xfrm>
            <a:off x="457200" y="685800"/>
            <a:ext cx="5029200" cy="591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lgn="l">
              <a:lnSpc>
                <a:spcPct val="100000"/>
              </a:lnSpc>
              <a:spcBef>
                <a:spcPts val="9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
        <p:nvSpPr>
          <p:cNvPr id="2331" name="Google Shape;2331;p347"/>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32" name="Google Shape;2332;p347" title="CI_logo_classic_nt.jpg"/>
          <p:cNvPicPr preferRelativeResize="0"/>
          <p:nvPr/>
        </p:nvPicPr>
        <p:blipFill rotWithShape="1">
          <a:blip r:embed="rId2">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2333"/>
        <p:cNvGrpSpPr/>
        <p:nvPr/>
      </p:nvGrpSpPr>
      <p:grpSpPr>
        <a:xfrm>
          <a:off x="0" y="0"/>
          <a:ext cx="0" cy="0"/>
          <a:chOff x="0" y="0"/>
          <a:chExt cx="0" cy="0"/>
        </a:xfrm>
      </p:grpSpPr>
      <p:sp>
        <p:nvSpPr>
          <p:cNvPr id="2334" name="Google Shape;2334;p348"/>
          <p:cNvSpPr/>
          <p:nvPr/>
        </p:nvSpPr>
        <p:spPr>
          <a:xfrm rot="113">
            <a:off x="-11315"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35" name="Google Shape;2335;p348"/>
          <p:cNvSpPr>
            <a:spLocks noGrp="1"/>
          </p:cNvSpPr>
          <p:nvPr>
            <p:ph type="pic" idx="2"/>
          </p:nvPr>
        </p:nvSpPr>
        <p:spPr>
          <a:xfrm>
            <a:off x="457200" y="2505575"/>
            <a:ext cx="3429000" cy="2637900"/>
          </a:xfrm>
          <a:prstGeom prst="rect">
            <a:avLst/>
          </a:prstGeom>
          <a:noFill/>
          <a:ln>
            <a:noFill/>
          </a:ln>
        </p:spPr>
      </p:sp>
      <p:sp>
        <p:nvSpPr>
          <p:cNvPr id="2336" name="Google Shape;2336;p348"/>
          <p:cNvSpPr txBox="1">
            <a:spLocks noGrp="1"/>
          </p:cNvSpPr>
          <p:nvPr>
            <p:ph type="body" idx="1"/>
          </p:nvPr>
        </p:nvSpPr>
        <p:spPr>
          <a:xfrm>
            <a:off x="4572000" y="457200"/>
            <a:ext cx="3657600" cy="2241300"/>
          </a:xfrm>
          <a:prstGeom prst="rect">
            <a:avLst/>
          </a:prstGeom>
          <a:noFill/>
          <a:ln>
            <a:noFill/>
          </a:ln>
        </p:spPr>
        <p:txBody>
          <a:bodyPr spcFirstLastPara="1" wrap="square" lIns="0" tIns="0" rIns="0" bIns="0" anchor="t" anchorCtr="0">
            <a:noAutofit/>
          </a:bodyPr>
          <a:lstStyle>
            <a:lvl1pPr marL="457200" lvl="0" indent="-304800" algn="l">
              <a:lnSpc>
                <a:spcPct val="115000"/>
              </a:lnSpc>
              <a:spcBef>
                <a:spcPts val="1000"/>
              </a:spcBef>
              <a:spcAft>
                <a:spcPts val="0"/>
              </a:spcAft>
              <a:buSzPts val="1200"/>
              <a:buChar char="●"/>
              <a:defRPr sz="1200"/>
            </a:lvl1pPr>
            <a:lvl2pPr marL="914400" lvl="1" indent="-317500" algn="l">
              <a:lnSpc>
                <a:spcPct val="115000"/>
              </a:lnSpc>
              <a:spcBef>
                <a:spcPts val="1200"/>
              </a:spcBef>
              <a:spcAft>
                <a:spcPts val="0"/>
              </a:spcAft>
              <a:buSzPts val="1400"/>
              <a:buChar char="○"/>
              <a:defRPr/>
            </a:lvl2pPr>
            <a:lvl3pPr marL="1371600" lvl="2" indent="-317500" algn="l">
              <a:lnSpc>
                <a:spcPct val="115000"/>
              </a:lnSpc>
              <a:spcBef>
                <a:spcPts val="1000"/>
              </a:spcBef>
              <a:spcAft>
                <a:spcPts val="0"/>
              </a:spcAft>
              <a:buSzPts val="1400"/>
              <a:buChar char="■"/>
              <a:defRPr/>
            </a:lvl3pPr>
            <a:lvl4pPr marL="1828800" lvl="3" indent="-317500" algn="l">
              <a:lnSpc>
                <a:spcPct val="115000"/>
              </a:lnSpc>
              <a:spcBef>
                <a:spcPts val="1000"/>
              </a:spcBef>
              <a:spcAft>
                <a:spcPts val="0"/>
              </a:spcAft>
              <a:buSzPts val="1400"/>
              <a:buChar char="●"/>
              <a:defRPr/>
            </a:lvl4pPr>
            <a:lvl5pPr marL="2286000" lvl="4" indent="-317500" algn="l">
              <a:lnSpc>
                <a:spcPct val="115000"/>
              </a:lnSpc>
              <a:spcBef>
                <a:spcPts val="1000"/>
              </a:spcBef>
              <a:spcAft>
                <a:spcPts val="0"/>
              </a:spcAft>
              <a:buSzPts val="1400"/>
              <a:buChar char="○"/>
              <a:defRPr/>
            </a:lvl5pPr>
            <a:lvl6pPr marL="2743200" lvl="5" indent="-317500" algn="l">
              <a:lnSpc>
                <a:spcPct val="115000"/>
              </a:lnSpc>
              <a:spcBef>
                <a:spcPts val="1000"/>
              </a:spcBef>
              <a:spcAft>
                <a:spcPts val="0"/>
              </a:spcAft>
              <a:buSzPts val="1400"/>
              <a:buChar char="■"/>
              <a:defRPr/>
            </a:lvl6pPr>
            <a:lvl7pPr marL="3200400" lvl="6" indent="-317500" algn="l">
              <a:lnSpc>
                <a:spcPct val="115000"/>
              </a:lnSpc>
              <a:spcBef>
                <a:spcPts val="1000"/>
              </a:spcBef>
              <a:spcAft>
                <a:spcPts val="0"/>
              </a:spcAft>
              <a:buSzPts val="1400"/>
              <a:buChar char="●"/>
              <a:defRPr/>
            </a:lvl7pPr>
            <a:lvl8pPr marL="3657600" lvl="7" indent="-317500" algn="l">
              <a:lnSpc>
                <a:spcPct val="115000"/>
              </a:lnSpc>
              <a:spcBef>
                <a:spcPts val="1000"/>
              </a:spcBef>
              <a:spcAft>
                <a:spcPts val="0"/>
              </a:spcAft>
              <a:buSzPts val="1400"/>
              <a:buChar char="○"/>
              <a:defRPr/>
            </a:lvl8pPr>
            <a:lvl9pPr marL="4114800" lvl="8" indent="-317500" algn="l">
              <a:lnSpc>
                <a:spcPct val="115000"/>
              </a:lnSpc>
              <a:spcBef>
                <a:spcPts val="1000"/>
              </a:spcBef>
              <a:spcAft>
                <a:spcPts val="0"/>
              </a:spcAft>
              <a:buSzPts val="1400"/>
              <a:buChar char="■"/>
              <a:defRPr/>
            </a:lvl9pPr>
          </a:lstStyle>
          <a:p>
            <a:endParaRPr/>
          </a:p>
        </p:txBody>
      </p:sp>
      <p:sp>
        <p:nvSpPr>
          <p:cNvPr id="2337" name="Google Shape;2337;p348"/>
          <p:cNvSpPr txBox="1">
            <a:spLocks noGrp="1"/>
          </p:cNvSpPr>
          <p:nvPr>
            <p:ph type="subTitle" idx="3"/>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338" name="Google Shape;2338;p348"/>
          <p:cNvSpPr txBox="1">
            <a:spLocks noGrp="1"/>
          </p:cNvSpPr>
          <p:nvPr>
            <p:ph type="title"/>
          </p:nvPr>
        </p:nvSpPr>
        <p:spPr>
          <a:xfrm>
            <a:off x="457200" y="685800"/>
            <a:ext cx="3886200" cy="591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lgn="l">
              <a:lnSpc>
                <a:spcPct val="100000"/>
              </a:lnSpc>
              <a:spcBef>
                <a:spcPts val="90"/>
              </a:spcBef>
              <a:spcAft>
                <a:spcPts val="0"/>
              </a:spcAft>
              <a:buClr>
                <a:schemeClr val="dk1"/>
              </a:buClr>
              <a:buSzPts val="2800"/>
              <a:buNone/>
              <a:defRPr sz="2800">
                <a:solidFill>
                  <a:schemeClr val="dk1"/>
                </a:solidFill>
              </a:defRPr>
            </a:lvl2pPr>
            <a:lvl3pPr lvl="2" algn="l">
              <a:lnSpc>
                <a:spcPct val="100000"/>
              </a:lnSpc>
              <a:spcBef>
                <a:spcPts val="0"/>
              </a:spcBef>
              <a:spcAft>
                <a:spcPts val="0"/>
              </a:spcAft>
              <a:buClr>
                <a:schemeClr val="dk1"/>
              </a:buClr>
              <a:buSzPts val="2800"/>
              <a:buNone/>
              <a:defRPr sz="2800">
                <a:solidFill>
                  <a:schemeClr val="dk1"/>
                </a:solidFill>
              </a:defRPr>
            </a:lvl3pPr>
            <a:lvl4pPr lvl="3" algn="l">
              <a:lnSpc>
                <a:spcPct val="100000"/>
              </a:lnSpc>
              <a:spcBef>
                <a:spcPts val="0"/>
              </a:spcBef>
              <a:spcAft>
                <a:spcPts val="0"/>
              </a:spcAft>
              <a:buClr>
                <a:schemeClr val="dk1"/>
              </a:buClr>
              <a:buSzPts val="2800"/>
              <a:buNone/>
              <a:defRPr sz="2800">
                <a:solidFill>
                  <a:schemeClr val="dk1"/>
                </a:solidFill>
              </a:defRPr>
            </a:lvl4pPr>
            <a:lvl5pPr lvl="4" algn="l">
              <a:lnSpc>
                <a:spcPct val="100000"/>
              </a:lnSpc>
              <a:spcBef>
                <a:spcPts val="0"/>
              </a:spcBef>
              <a:spcAft>
                <a:spcPts val="0"/>
              </a:spcAft>
              <a:buClr>
                <a:schemeClr val="dk1"/>
              </a:buClr>
              <a:buSzPts val="2800"/>
              <a:buNone/>
              <a:defRPr sz="2800">
                <a:solidFill>
                  <a:schemeClr val="dk1"/>
                </a:solidFill>
              </a:defRPr>
            </a:lvl5pPr>
            <a:lvl6pPr lvl="5" algn="l">
              <a:lnSpc>
                <a:spcPct val="100000"/>
              </a:lnSpc>
              <a:spcBef>
                <a:spcPts val="0"/>
              </a:spcBef>
              <a:spcAft>
                <a:spcPts val="0"/>
              </a:spcAft>
              <a:buClr>
                <a:schemeClr val="dk1"/>
              </a:buClr>
              <a:buSzPts val="2800"/>
              <a:buNone/>
              <a:defRPr sz="2800">
                <a:solidFill>
                  <a:schemeClr val="dk1"/>
                </a:solidFill>
              </a:defRPr>
            </a:lvl6pPr>
            <a:lvl7pPr lvl="6" algn="l">
              <a:lnSpc>
                <a:spcPct val="100000"/>
              </a:lnSpc>
              <a:spcBef>
                <a:spcPts val="0"/>
              </a:spcBef>
              <a:spcAft>
                <a:spcPts val="0"/>
              </a:spcAft>
              <a:buClr>
                <a:schemeClr val="dk1"/>
              </a:buClr>
              <a:buSzPts val="2800"/>
              <a:buNone/>
              <a:defRPr sz="2800">
                <a:solidFill>
                  <a:schemeClr val="dk1"/>
                </a:solidFill>
              </a:defRPr>
            </a:lvl7pPr>
            <a:lvl8pPr lvl="7" algn="l">
              <a:lnSpc>
                <a:spcPct val="100000"/>
              </a:lnSpc>
              <a:spcBef>
                <a:spcPts val="0"/>
              </a:spcBef>
              <a:spcAft>
                <a:spcPts val="0"/>
              </a:spcAft>
              <a:buClr>
                <a:schemeClr val="dk1"/>
              </a:buClr>
              <a:buSzPts val="2800"/>
              <a:buNone/>
              <a:defRPr sz="2800">
                <a:solidFill>
                  <a:schemeClr val="dk1"/>
                </a:solidFill>
              </a:defRPr>
            </a:lvl8pPr>
            <a:lvl9pPr lvl="8" algn="l">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164"/>
        <p:cNvGrpSpPr/>
        <p:nvPr/>
      </p:nvGrpSpPr>
      <p:grpSpPr>
        <a:xfrm>
          <a:off x="0" y="0"/>
          <a:ext cx="0" cy="0"/>
          <a:chOff x="0" y="0"/>
          <a:chExt cx="0" cy="0"/>
        </a:xfrm>
      </p:grpSpPr>
      <p:sp>
        <p:nvSpPr>
          <p:cNvPr id="165" name="Google Shape;165;p37"/>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lnSpc>
                <a:spcPct val="90000"/>
              </a:lnSpc>
              <a:spcBef>
                <a:spcPts val="100"/>
              </a:spcBef>
              <a:spcAft>
                <a:spcPts val="0"/>
              </a:spcAft>
              <a:buSzPts val="2800"/>
              <a:buNone/>
              <a:defRPr/>
            </a:lvl2pPr>
            <a:lvl3pPr lvl="2">
              <a:lnSpc>
                <a:spcPct val="90000"/>
              </a:lnSpc>
              <a:spcBef>
                <a:spcPts val="100"/>
              </a:spcBef>
              <a:spcAft>
                <a:spcPts val="0"/>
              </a:spcAft>
              <a:buSzPts val="2800"/>
              <a:buNone/>
              <a:defRPr/>
            </a:lvl3pPr>
            <a:lvl4pPr lvl="3">
              <a:lnSpc>
                <a:spcPct val="90000"/>
              </a:lnSpc>
              <a:spcBef>
                <a:spcPts val="100"/>
              </a:spcBef>
              <a:spcAft>
                <a:spcPts val="0"/>
              </a:spcAft>
              <a:buSzPts val="2800"/>
              <a:buNone/>
              <a:defRPr/>
            </a:lvl4pPr>
            <a:lvl5pPr lvl="4">
              <a:lnSpc>
                <a:spcPct val="90000"/>
              </a:lnSpc>
              <a:spcBef>
                <a:spcPts val="100"/>
              </a:spcBef>
              <a:spcAft>
                <a:spcPts val="0"/>
              </a:spcAft>
              <a:buSzPts val="2800"/>
              <a:buNone/>
              <a:defRPr/>
            </a:lvl5pPr>
            <a:lvl6pPr lvl="5">
              <a:lnSpc>
                <a:spcPct val="90000"/>
              </a:lnSpc>
              <a:spcBef>
                <a:spcPts val="100"/>
              </a:spcBef>
              <a:spcAft>
                <a:spcPts val="0"/>
              </a:spcAft>
              <a:buSzPts val="2800"/>
              <a:buNone/>
              <a:defRPr/>
            </a:lvl6pPr>
            <a:lvl7pPr lvl="6">
              <a:lnSpc>
                <a:spcPct val="90000"/>
              </a:lnSpc>
              <a:spcBef>
                <a:spcPts val="100"/>
              </a:spcBef>
              <a:spcAft>
                <a:spcPts val="0"/>
              </a:spcAft>
              <a:buSzPts val="2800"/>
              <a:buNone/>
              <a:defRPr/>
            </a:lvl7pPr>
            <a:lvl8pPr lvl="7">
              <a:lnSpc>
                <a:spcPct val="90000"/>
              </a:lnSpc>
              <a:spcBef>
                <a:spcPts val="100"/>
              </a:spcBef>
              <a:spcAft>
                <a:spcPts val="0"/>
              </a:spcAft>
              <a:buSzPts val="2800"/>
              <a:buNone/>
              <a:defRPr/>
            </a:lvl8pPr>
            <a:lvl9pPr lvl="8">
              <a:lnSpc>
                <a:spcPct val="90000"/>
              </a:lnSpc>
              <a:spcBef>
                <a:spcPts val="100"/>
              </a:spcBef>
              <a:spcAft>
                <a:spcPts val="100"/>
              </a:spcAft>
              <a:buSzPts val="2800"/>
              <a:buNone/>
              <a:defRPr/>
            </a:lvl9pPr>
          </a:lstStyle>
          <a:p>
            <a:endParaRPr/>
          </a:p>
        </p:txBody>
      </p:sp>
      <p:sp>
        <p:nvSpPr>
          <p:cNvPr id="166" name="Google Shape;166;p3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7"/>
          <p:cNvSpPr txBox="1">
            <a:spLocks noGrp="1"/>
          </p:cNvSpPr>
          <p:nvPr>
            <p:ph type="body" idx="2"/>
          </p:nvPr>
        </p:nvSpPr>
        <p:spPr>
          <a:xfrm>
            <a:off x="457200" y="1371600"/>
            <a:ext cx="8229600" cy="32004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2339"/>
        <p:cNvGrpSpPr/>
        <p:nvPr/>
      </p:nvGrpSpPr>
      <p:grpSpPr>
        <a:xfrm>
          <a:off x="0" y="0"/>
          <a:ext cx="0" cy="0"/>
          <a:chOff x="0" y="0"/>
          <a:chExt cx="0" cy="0"/>
        </a:xfrm>
      </p:grpSpPr>
      <p:sp>
        <p:nvSpPr>
          <p:cNvPr id="2340" name="Google Shape;2340;p349"/>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41" name="Google Shape;2341;p349"/>
          <p:cNvSpPr txBox="1">
            <a:spLocks noGrp="1"/>
          </p:cNvSpPr>
          <p:nvPr>
            <p:ph type="title"/>
          </p:nvPr>
        </p:nvSpPr>
        <p:spPr>
          <a:xfrm>
            <a:off x="457200" y="685800"/>
            <a:ext cx="2743200" cy="41148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lgn="l">
              <a:lnSpc>
                <a:spcPct val="100000"/>
              </a:lnSpc>
              <a:spcBef>
                <a:spcPts val="90"/>
              </a:spcBef>
              <a:spcAft>
                <a:spcPts val="0"/>
              </a:spcAft>
              <a:buClr>
                <a:schemeClr val="dk1"/>
              </a:buClr>
              <a:buSzPts val="6000"/>
              <a:buNone/>
              <a:defRPr sz="6000">
                <a:solidFill>
                  <a:schemeClr val="dk1"/>
                </a:solidFill>
              </a:defRPr>
            </a:lvl2pPr>
            <a:lvl3pPr lvl="2" algn="l">
              <a:lnSpc>
                <a:spcPct val="100000"/>
              </a:lnSpc>
              <a:spcBef>
                <a:spcPts val="0"/>
              </a:spcBef>
              <a:spcAft>
                <a:spcPts val="0"/>
              </a:spcAft>
              <a:buClr>
                <a:schemeClr val="dk1"/>
              </a:buClr>
              <a:buSzPts val="6000"/>
              <a:buNone/>
              <a:defRPr sz="6000">
                <a:solidFill>
                  <a:schemeClr val="dk1"/>
                </a:solidFill>
              </a:defRPr>
            </a:lvl3pPr>
            <a:lvl4pPr lvl="3" algn="l">
              <a:lnSpc>
                <a:spcPct val="100000"/>
              </a:lnSpc>
              <a:spcBef>
                <a:spcPts val="0"/>
              </a:spcBef>
              <a:spcAft>
                <a:spcPts val="0"/>
              </a:spcAft>
              <a:buClr>
                <a:schemeClr val="dk1"/>
              </a:buClr>
              <a:buSzPts val="6000"/>
              <a:buNone/>
              <a:defRPr sz="6000">
                <a:solidFill>
                  <a:schemeClr val="dk1"/>
                </a:solidFill>
              </a:defRPr>
            </a:lvl4pPr>
            <a:lvl5pPr lvl="4" algn="l">
              <a:lnSpc>
                <a:spcPct val="100000"/>
              </a:lnSpc>
              <a:spcBef>
                <a:spcPts val="0"/>
              </a:spcBef>
              <a:spcAft>
                <a:spcPts val="0"/>
              </a:spcAft>
              <a:buClr>
                <a:schemeClr val="dk1"/>
              </a:buClr>
              <a:buSzPts val="6000"/>
              <a:buNone/>
              <a:defRPr sz="6000">
                <a:solidFill>
                  <a:schemeClr val="dk1"/>
                </a:solidFill>
              </a:defRPr>
            </a:lvl5pPr>
            <a:lvl6pPr lvl="5" algn="l">
              <a:lnSpc>
                <a:spcPct val="100000"/>
              </a:lnSpc>
              <a:spcBef>
                <a:spcPts val="0"/>
              </a:spcBef>
              <a:spcAft>
                <a:spcPts val="0"/>
              </a:spcAft>
              <a:buClr>
                <a:schemeClr val="dk1"/>
              </a:buClr>
              <a:buSzPts val="6000"/>
              <a:buNone/>
              <a:defRPr sz="6000">
                <a:solidFill>
                  <a:schemeClr val="dk1"/>
                </a:solidFill>
              </a:defRPr>
            </a:lvl6pPr>
            <a:lvl7pPr lvl="6" algn="l">
              <a:lnSpc>
                <a:spcPct val="100000"/>
              </a:lnSpc>
              <a:spcBef>
                <a:spcPts val="0"/>
              </a:spcBef>
              <a:spcAft>
                <a:spcPts val="0"/>
              </a:spcAft>
              <a:buClr>
                <a:schemeClr val="dk1"/>
              </a:buClr>
              <a:buSzPts val="6000"/>
              <a:buNone/>
              <a:defRPr sz="6000">
                <a:solidFill>
                  <a:schemeClr val="dk1"/>
                </a:solidFill>
              </a:defRPr>
            </a:lvl7pPr>
            <a:lvl8pPr lvl="7" algn="l">
              <a:lnSpc>
                <a:spcPct val="100000"/>
              </a:lnSpc>
              <a:spcBef>
                <a:spcPts val="0"/>
              </a:spcBef>
              <a:spcAft>
                <a:spcPts val="0"/>
              </a:spcAft>
              <a:buClr>
                <a:schemeClr val="dk1"/>
              </a:buClr>
              <a:buSzPts val="6000"/>
              <a:buNone/>
              <a:defRPr sz="6000">
                <a:solidFill>
                  <a:schemeClr val="dk1"/>
                </a:solidFill>
              </a:defRPr>
            </a:lvl8pPr>
            <a:lvl9pPr lvl="8" algn="l">
              <a:lnSpc>
                <a:spcPct val="100000"/>
              </a:lnSpc>
              <a:spcBef>
                <a:spcPts val="0"/>
              </a:spcBef>
              <a:spcAft>
                <a:spcPts val="0"/>
              </a:spcAft>
              <a:buClr>
                <a:schemeClr val="dk1"/>
              </a:buClr>
              <a:buSzPts val="6000"/>
              <a:buNone/>
              <a:defRPr sz="6000">
                <a:solidFill>
                  <a:schemeClr val="dk1"/>
                </a:solidFill>
              </a:defRPr>
            </a:lvl9pPr>
          </a:lstStyle>
          <a:p>
            <a:endParaRPr/>
          </a:p>
        </p:txBody>
      </p:sp>
      <p:sp>
        <p:nvSpPr>
          <p:cNvPr id="2342" name="Google Shape;2342;p349"/>
          <p:cNvSpPr>
            <a:spLocks noGrp="1"/>
          </p:cNvSpPr>
          <p:nvPr>
            <p:ph type="pic" idx="2"/>
          </p:nvPr>
        </p:nvSpPr>
        <p:spPr>
          <a:xfrm>
            <a:off x="3657600" y="641200"/>
            <a:ext cx="2514600" cy="4502100"/>
          </a:xfrm>
          <a:prstGeom prst="rect">
            <a:avLst/>
          </a:prstGeom>
          <a:noFill/>
          <a:ln>
            <a:noFill/>
          </a:ln>
        </p:spPr>
      </p:sp>
      <p:sp>
        <p:nvSpPr>
          <p:cNvPr id="2343" name="Google Shape;2343;p349"/>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lgn="l">
              <a:lnSpc>
                <a:spcPct val="115000"/>
              </a:lnSpc>
              <a:spcBef>
                <a:spcPts val="0"/>
              </a:spcBef>
              <a:spcAft>
                <a:spcPts val="0"/>
              </a:spcAft>
              <a:buClr>
                <a:srgbClr val="BFDFE0"/>
              </a:buClr>
              <a:buSzPts val="1400"/>
              <a:buNone/>
              <a:defRPr>
                <a:solidFill>
                  <a:srgbClr val="BFDFE0"/>
                </a:solidFill>
              </a:defRPr>
            </a:lvl2pPr>
            <a:lvl3pPr lvl="2" algn="l">
              <a:lnSpc>
                <a:spcPct val="115000"/>
              </a:lnSpc>
              <a:spcBef>
                <a:spcPts val="0"/>
              </a:spcBef>
              <a:spcAft>
                <a:spcPts val="0"/>
              </a:spcAft>
              <a:buClr>
                <a:srgbClr val="BFDFE0"/>
              </a:buClr>
              <a:buSzPts val="1400"/>
              <a:buNone/>
              <a:defRPr>
                <a:solidFill>
                  <a:srgbClr val="BFDFE0"/>
                </a:solidFill>
              </a:defRPr>
            </a:lvl3pPr>
            <a:lvl4pPr lvl="3" algn="l">
              <a:lnSpc>
                <a:spcPct val="115000"/>
              </a:lnSpc>
              <a:spcBef>
                <a:spcPts val="0"/>
              </a:spcBef>
              <a:spcAft>
                <a:spcPts val="0"/>
              </a:spcAft>
              <a:buClr>
                <a:srgbClr val="BFDFE0"/>
              </a:buClr>
              <a:buSzPts val="1400"/>
              <a:buNone/>
              <a:defRPr>
                <a:solidFill>
                  <a:srgbClr val="BFDFE0"/>
                </a:solidFill>
              </a:defRPr>
            </a:lvl4pPr>
            <a:lvl5pPr lvl="4" algn="l">
              <a:lnSpc>
                <a:spcPct val="115000"/>
              </a:lnSpc>
              <a:spcBef>
                <a:spcPts val="0"/>
              </a:spcBef>
              <a:spcAft>
                <a:spcPts val="0"/>
              </a:spcAft>
              <a:buClr>
                <a:srgbClr val="BFDFE0"/>
              </a:buClr>
              <a:buSzPts val="1400"/>
              <a:buNone/>
              <a:defRPr>
                <a:solidFill>
                  <a:srgbClr val="BFDFE0"/>
                </a:solidFill>
              </a:defRPr>
            </a:lvl5pPr>
            <a:lvl6pPr lvl="5" algn="l">
              <a:lnSpc>
                <a:spcPct val="115000"/>
              </a:lnSpc>
              <a:spcBef>
                <a:spcPts val="0"/>
              </a:spcBef>
              <a:spcAft>
                <a:spcPts val="0"/>
              </a:spcAft>
              <a:buClr>
                <a:srgbClr val="BFDFE0"/>
              </a:buClr>
              <a:buSzPts val="1400"/>
              <a:buNone/>
              <a:defRPr>
                <a:solidFill>
                  <a:srgbClr val="BFDFE0"/>
                </a:solidFill>
              </a:defRPr>
            </a:lvl6pPr>
            <a:lvl7pPr lvl="6" algn="l">
              <a:lnSpc>
                <a:spcPct val="115000"/>
              </a:lnSpc>
              <a:spcBef>
                <a:spcPts val="0"/>
              </a:spcBef>
              <a:spcAft>
                <a:spcPts val="0"/>
              </a:spcAft>
              <a:buClr>
                <a:srgbClr val="BFDFE0"/>
              </a:buClr>
              <a:buSzPts val="1400"/>
              <a:buNone/>
              <a:defRPr>
                <a:solidFill>
                  <a:srgbClr val="BFDFE0"/>
                </a:solidFill>
              </a:defRPr>
            </a:lvl7pPr>
            <a:lvl8pPr lvl="7" algn="l">
              <a:lnSpc>
                <a:spcPct val="115000"/>
              </a:lnSpc>
              <a:spcBef>
                <a:spcPts val="0"/>
              </a:spcBef>
              <a:spcAft>
                <a:spcPts val="0"/>
              </a:spcAft>
              <a:buClr>
                <a:srgbClr val="BFDFE0"/>
              </a:buClr>
              <a:buSzPts val="1400"/>
              <a:buNone/>
              <a:defRPr>
                <a:solidFill>
                  <a:srgbClr val="BFDFE0"/>
                </a:solidFill>
              </a:defRPr>
            </a:lvl8pPr>
            <a:lvl9pPr lvl="8" algn="l">
              <a:lnSpc>
                <a:spcPct val="115000"/>
              </a:lnSpc>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2344"/>
        <p:cNvGrpSpPr/>
        <p:nvPr/>
      </p:nvGrpSpPr>
      <p:grpSpPr>
        <a:xfrm>
          <a:off x="0" y="0"/>
          <a:ext cx="0" cy="0"/>
          <a:chOff x="0" y="0"/>
          <a:chExt cx="0" cy="0"/>
        </a:xfrm>
      </p:grpSpPr>
      <p:sp>
        <p:nvSpPr>
          <p:cNvPr id="2345" name="Google Shape;2345;p350"/>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46" name="Google Shape;2346;p350"/>
          <p:cNvSpPr txBox="1">
            <a:spLocks noGrp="1"/>
          </p:cNvSpPr>
          <p:nvPr>
            <p:ph type="title"/>
          </p:nvPr>
        </p:nvSpPr>
        <p:spPr>
          <a:xfrm>
            <a:off x="4800425" y="937550"/>
            <a:ext cx="4114800" cy="11193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l">
              <a:lnSpc>
                <a:spcPct val="100000"/>
              </a:lnSpc>
              <a:spcBef>
                <a:spcPts val="9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lgn="l">
              <a:lnSpc>
                <a:spcPct val="10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lgn="l">
              <a:lnSpc>
                <a:spcPct val="10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lgn="l">
              <a:lnSpc>
                <a:spcPct val="10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lgn="l">
              <a:lnSpc>
                <a:spcPct val="10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lgn="l">
              <a:lnSpc>
                <a:spcPct val="10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lgn="l">
              <a:lnSpc>
                <a:spcPct val="10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lgn="l">
              <a:lnSpc>
                <a:spcPct val="100000"/>
              </a:lnSpc>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2347" name="Google Shape;2347;p350"/>
          <p:cNvSpPr txBox="1">
            <a:spLocks noGrp="1"/>
          </p:cNvSpPr>
          <p:nvPr>
            <p:ph type="body" idx="1"/>
          </p:nvPr>
        </p:nvSpPr>
        <p:spPr>
          <a:xfrm>
            <a:off x="4800425" y="2131925"/>
            <a:ext cx="3657600" cy="2104500"/>
          </a:xfrm>
          <a:prstGeom prst="rect">
            <a:avLst/>
          </a:prstGeom>
          <a:noFill/>
          <a:ln>
            <a:noFill/>
          </a:ln>
        </p:spPr>
        <p:txBody>
          <a:bodyPr spcFirstLastPara="1" wrap="square" lIns="0" tIns="0" rIns="0" bIns="0" anchor="t" anchorCtr="0">
            <a:noAutofit/>
          </a:bodyPr>
          <a:lstStyle>
            <a:lvl1pPr marL="457200" lvl="0" indent="-317500" algn="l">
              <a:lnSpc>
                <a:spcPct val="115000"/>
              </a:lnSpc>
              <a:spcBef>
                <a:spcPts val="1000"/>
              </a:spcBef>
              <a:spcAft>
                <a:spcPts val="0"/>
              </a:spcAft>
              <a:buSzPts val="1400"/>
              <a:buChar char="●"/>
              <a:defRPr sz="1400"/>
            </a:lvl1pPr>
            <a:lvl2pPr marL="914400" lvl="1" indent="-317500" algn="l">
              <a:lnSpc>
                <a:spcPct val="115000"/>
              </a:lnSpc>
              <a:spcBef>
                <a:spcPts val="1200"/>
              </a:spcBef>
              <a:spcAft>
                <a:spcPts val="0"/>
              </a:spcAft>
              <a:buSzPts val="1400"/>
              <a:buChar char="○"/>
              <a:defRPr/>
            </a:lvl2pPr>
            <a:lvl3pPr marL="1371600" lvl="2" indent="-317500" algn="l">
              <a:lnSpc>
                <a:spcPct val="115000"/>
              </a:lnSpc>
              <a:spcBef>
                <a:spcPts val="1200"/>
              </a:spcBef>
              <a:spcAft>
                <a:spcPts val="0"/>
              </a:spcAft>
              <a:buSzPts val="1400"/>
              <a:buChar char="■"/>
              <a:defRPr/>
            </a:lvl3pPr>
            <a:lvl4pPr marL="1828800" lvl="3" indent="-317500" algn="l">
              <a:lnSpc>
                <a:spcPct val="115000"/>
              </a:lnSpc>
              <a:spcBef>
                <a:spcPts val="1200"/>
              </a:spcBef>
              <a:spcAft>
                <a:spcPts val="0"/>
              </a:spcAft>
              <a:buSzPts val="1400"/>
              <a:buChar char="●"/>
              <a:defRPr/>
            </a:lvl4pPr>
            <a:lvl5pPr marL="2286000" lvl="4" indent="-317500" algn="l">
              <a:lnSpc>
                <a:spcPct val="115000"/>
              </a:lnSpc>
              <a:spcBef>
                <a:spcPts val="1200"/>
              </a:spcBef>
              <a:spcAft>
                <a:spcPts val="0"/>
              </a:spcAft>
              <a:buSzPts val="1400"/>
              <a:buChar char="○"/>
              <a:defRPr/>
            </a:lvl5pPr>
            <a:lvl6pPr marL="2743200" lvl="5" indent="-317500" algn="l">
              <a:lnSpc>
                <a:spcPct val="115000"/>
              </a:lnSpc>
              <a:spcBef>
                <a:spcPts val="1200"/>
              </a:spcBef>
              <a:spcAft>
                <a:spcPts val="0"/>
              </a:spcAft>
              <a:buSzPts val="1400"/>
              <a:buChar char="■"/>
              <a:defRPr/>
            </a:lvl6pPr>
            <a:lvl7pPr marL="3200400" lvl="6" indent="-317500" algn="l">
              <a:lnSpc>
                <a:spcPct val="115000"/>
              </a:lnSpc>
              <a:spcBef>
                <a:spcPts val="1200"/>
              </a:spcBef>
              <a:spcAft>
                <a:spcPts val="0"/>
              </a:spcAft>
              <a:buSzPts val="1400"/>
              <a:buChar char="●"/>
              <a:defRPr/>
            </a:lvl7pPr>
            <a:lvl8pPr marL="3657600" lvl="7" indent="-317500" algn="l">
              <a:lnSpc>
                <a:spcPct val="115000"/>
              </a:lnSpc>
              <a:spcBef>
                <a:spcPts val="1200"/>
              </a:spcBef>
              <a:spcAft>
                <a:spcPts val="0"/>
              </a:spcAft>
              <a:buSzPts val="1400"/>
              <a:buChar char="○"/>
              <a:defRPr/>
            </a:lvl8pPr>
            <a:lvl9pPr marL="4114800" lvl="8" indent="-317500" algn="l">
              <a:lnSpc>
                <a:spcPct val="115000"/>
              </a:lnSpc>
              <a:spcBef>
                <a:spcPts val="1200"/>
              </a:spcBef>
              <a:spcAft>
                <a:spcPts val="1200"/>
              </a:spcAft>
              <a:buSzPts val="1400"/>
              <a:buChar char="■"/>
              <a:defRPr/>
            </a:lvl9pPr>
          </a:lstStyle>
          <a:p>
            <a:endParaRPr/>
          </a:p>
        </p:txBody>
      </p:sp>
      <p:sp>
        <p:nvSpPr>
          <p:cNvPr id="2348" name="Google Shape;2348;p350"/>
          <p:cNvSpPr txBox="1">
            <a:spLocks noGrp="1"/>
          </p:cNvSpPr>
          <p:nvPr>
            <p:ph type="title" idx="2"/>
          </p:nvPr>
        </p:nvSpPr>
        <p:spPr>
          <a:xfrm>
            <a:off x="0" y="937550"/>
            <a:ext cx="4343400" cy="1011300"/>
          </a:xfrm>
          <a:prstGeom prst="rect">
            <a:avLst/>
          </a:prstGeom>
          <a:noFill/>
          <a:ln>
            <a:noFill/>
          </a:ln>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lgn="l">
              <a:lnSpc>
                <a:spcPct val="100000"/>
              </a:lnSpc>
              <a:spcBef>
                <a:spcPts val="90"/>
              </a:spcBef>
              <a:spcAft>
                <a:spcPts val="0"/>
              </a:spcAft>
              <a:buClr>
                <a:schemeClr val="lt1"/>
              </a:buClr>
              <a:buSzPts val="9600"/>
              <a:buNone/>
              <a:defRPr sz="9600">
                <a:solidFill>
                  <a:schemeClr val="lt1"/>
                </a:solidFill>
              </a:defRPr>
            </a:lvl2pPr>
            <a:lvl3pPr lvl="2" algn="l">
              <a:lnSpc>
                <a:spcPct val="100000"/>
              </a:lnSpc>
              <a:spcBef>
                <a:spcPts val="0"/>
              </a:spcBef>
              <a:spcAft>
                <a:spcPts val="0"/>
              </a:spcAft>
              <a:buClr>
                <a:schemeClr val="lt1"/>
              </a:buClr>
              <a:buSzPts val="9600"/>
              <a:buNone/>
              <a:defRPr sz="9600">
                <a:solidFill>
                  <a:schemeClr val="lt1"/>
                </a:solidFill>
              </a:defRPr>
            </a:lvl3pPr>
            <a:lvl4pPr lvl="3" algn="l">
              <a:lnSpc>
                <a:spcPct val="100000"/>
              </a:lnSpc>
              <a:spcBef>
                <a:spcPts val="0"/>
              </a:spcBef>
              <a:spcAft>
                <a:spcPts val="0"/>
              </a:spcAft>
              <a:buClr>
                <a:schemeClr val="lt1"/>
              </a:buClr>
              <a:buSzPts val="9600"/>
              <a:buNone/>
              <a:defRPr sz="9600">
                <a:solidFill>
                  <a:schemeClr val="lt1"/>
                </a:solidFill>
              </a:defRPr>
            </a:lvl4pPr>
            <a:lvl5pPr lvl="4" algn="l">
              <a:lnSpc>
                <a:spcPct val="100000"/>
              </a:lnSpc>
              <a:spcBef>
                <a:spcPts val="0"/>
              </a:spcBef>
              <a:spcAft>
                <a:spcPts val="0"/>
              </a:spcAft>
              <a:buClr>
                <a:schemeClr val="lt1"/>
              </a:buClr>
              <a:buSzPts val="9600"/>
              <a:buNone/>
              <a:defRPr sz="9600">
                <a:solidFill>
                  <a:schemeClr val="lt1"/>
                </a:solidFill>
              </a:defRPr>
            </a:lvl5pPr>
            <a:lvl6pPr lvl="5" algn="l">
              <a:lnSpc>
                <a:spcPct val="100000"/>
              </a:lnSpc>
              <a:spcBef>
                <a:spcPts val="0"/>
              </a:spcBef>
              <a:spcAft>
                <a:spcPts val="0"/>
              </a:spcAft>
              <a:buClr>
                <a:schemeClr val="lt1"/>
              </a:buClr>
              <a:buSzPts val="9600"/>
              <a:buNone/>
              <a:defRPr sz="9600">
                <a:solidFill>
                  <a:schemeClr val="lt1"/>
                </a:solidFill>
              </a:defRPr>
            </a:lvl6pPr>
            <a:lvl7pPr lvl="6" algn="l">
              <a:lnSpc>
                <a:spcPct val="100000"/>
              </a:lnSpc>
              <a:spcBef>
                <a:spcPts val="0"/>
              </a:spcBef>
              <a:spcAft>
                <a:spcPts val="0"/>
              </a:spcAft>
              <a:buClr>
                <a:schemeClr val="lt1"/>
              </a:buClr>
              <a:buSzPts val="9600"/>
              <a:buNone/>
              <a:defRPr sz="9600">
                <a:solidFill>
                  <a:schemeClr val="lt1"/>
                </a:solidFill>
              </a:defRPr>
            </a:lvl7pPr>
            <a:lvl8pPr lvl="7" algn="l">
              <a:lnSpc>
                <a:spcPct val="100000"/>
              </a:lnSpc>
              <a:spcBef>
                <a:spcPts val="0"/>
              </a:spcBef>
              <a:spcAft>
                <a:spcPts val="0"/>
              </a:spcAft>
              <a:buClr>
                <a:schemeClr val="lt1"/>
              </a:buClr>
              <a:buSzPts val="9600"/>
              <a:buNone/>
              <a:defRPr sz="9600">
                <a:solidFill>
                  <a:schemeClr val="lt1"/>
                </a:solidFill>
              </a:defRPr>
            </a:lvl8pPr>
            <a:lvl9pPr lvl="8" algn="l">
              <a:lnSpc>
                <a:spcPct val="100000"/>
              </a:lnSpc>
              <a:spcBef>
                <a:spcPts val="0"/>
              </a:spcBef>
              <a:spcAft>
                <a:spcPts val="0"/>
              </a:spcAft>
              <a:buClr>
                <a:schemeClr val="lt1"/>
              </a:buClr>
              <a:buSzPts val="9600"/>
              <a:buNone/>
              <a:defRPr sz="9600">
                <a:solidFill>
                  <a:schemeClr val="lt1"/>
                </a:solidFill>
              </a:defRPr>
            </a:lvl9pPr>
          </a:lstStyle>
          <a:p>
            <a:endParaRPr/>
          </a:p>
        </p:txBody>
      </p:sp>
      <p:sp>
        <p:nvSpPr>
          <p:cNvPr id="2349" name="Google Shape;2349;p350"/>
          <p:cNvSpPr txBox="1">
            <a:spLocks noGrp="1"/>
          </p:cNvSpPr>
          <p:nvPr>
            <p:ph type="subTitle" idx="3"/>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2350"/>
        <p:cNvGrpSpPr/>
        <p:nvPr/>
      </p:nvGrpSpPr>
      <p:grpSpPr>
        <a:xfrm>
          <a:off x="0" y="0"/>
          <a:ext cx="0" cy="0"/>
          <a:chOff x="0" y="0"/>
          <a:chExt cx="0" cy="0"/>
        </a:xfrm>
      </p:grpSpPr>
      <p:sp>
        <p:nvSpPr>
          <p:cNvPr id="2351" name="Google Shape;2351;p351"/>
          <p:cNvSpPr txBox="1">
            <a:spLocks noGrp="1"/>
          </p:cNvSpPr>
          <p:nvPr>
            <p:ph type="title"/>
          </p:nvPr>
        </p:nvSpPr>
        <p:spPr>
          <a:xfrm>
            <a:off x="457200" y="1143000"/>
            <a:ext cx="4114800" cy="24267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lnSpc>
                <a:spcPct val="100000"/>
              </a:lnSpc>
              <a:spcBef>
                <a:spcPts val="90"/>
              </a:spcBef>
              <a:spcAft>
                <a:spcPts val="0"/>
              </a:spcAft>
              <a:buClr>
                <a:schemeClr val="dk1"/>
              </a:buClr>
              <a:buSzPts val="6000"/>
              <a:buNone/>
              <a:defRPr sz="6000">
                <a:solidFill>
                  <a:schemeClr val="dk1"/>
                </a:solidFill>
              </a:defRPr>
            </a:lvl2pPr>
            <a:lvl3pPr lvl="2" algn="r">
              <a:lnSpc>
                <a:spcPct val="100000"/>
              </a:lnSpc>
              <a:spcBef>
                <a:spcPts val="0"/>
              </a:spcBef>
              <a:spcAft>
                <a:spcPts val="0"/>
              </a:spcAft>
              <a:buClr>
                <a:schemeClr val="dk1"/>
              </a:buClr>
              <a:buSzPts val="6000"/>
              <a:buNone/>
              <a:defRPr sz="6000">
                <a:solidFill>
                  <a:schemeClr val="dk1"/>
                </a:solidFill>
              </a:defRPr>
            </a:lvl3pPr>
            <a:lvl4pPr lvl="3" algn="r">
              <a:lnSpc>
                <a:spcPct val="100000"/>
              </a:lnSpc>
              <a:spcBef>
                <a:spcPts val="0"/>
              </a:spcBef>
              <a:spcAft>
                <a:spcPts val="0"/>
              </a:spcAft>
              <a:buClr>
                <a:schemeClr val="dk1"/>
              </a:buClr>
              <a:buSzPts val="6000"/>
              <a:buNone/>
              <a:defRPr sz="6000">
                <a:solidFill>
                  <a:schemeClr val="dk1"/>
                </a:solidFill>
              </a:defRPr>
            </a:lvl4pPr>
            <a:lvl5pPr lvl="4" algn="r">
              <a:lnSpc>
                <a:spcPct val="100000"/>
              </a:lnSpc>
              <a:spcBef>
                <a:spcPts val="0"/>
              </a:spcBef>
              <a:spcAft>
                <a:spcPts val="0"/>
              </a:spcAft>
              <a:buClr>
                <a:schemeClr val="dk1"/>
              </a:buClr>
              <a:buSzPts val="6000"/>
              <a:buNone/>
              <a:defRPr sz="6000">
                <a:solidFill>
                  <a:schemeClr val="dk1"/>
                </a:solidFill>
              </a:defRPr>
            </a:lvl5pPr>
            <a:lvl6pPr lvl="5" algn="r">
              <a:lnSpc>
                <a:spcPct val="100000"/>
              </a:lnSpc>
              <a:spcBef>
                <a:spcPts val="0"/>
              </a:spcBef>
              <a:spcAft>
                <a:spcPts val="0"/>
              </a:spcAft>
              <a:buClr>
                <a:schemeClr val="dk1"/>
              </a:buClr>
              <a:buSzPts val="6000"/>
              <a:buNone/>
              <a:defRPr sz="6000">
                <a:solidFill>
                  <a:schemeClr val="dk1"/>
                </a:solidFill>
              </a:defRPr>
            </a:lvl6pPr>
            <a:lvl7pPr lvl="6" algn="r">
              <a:lnSpc>
                <a:spcPct val="100000"/>
              </a:lnSpc>
              <a:spcBef>
                <a:spcPts val="0"/>
              </a:spcBef>
              <a:spcAft>
                <a:spcPts val="0"/>
              </a:spcAft>
              <a:buClr>
                <a:schemeClr val="dk1"/>
              </a:buClr>
              <a:buSzPts val="6000"/>
              <a:buNone/>
              <a:defRPr sz="6000">
                <a:solidFill>
                  <a:schemeClr val="dk1"/>
                </a:solidFill>
              </a:defRPr>
            </a:lvl7pPr>
            <a:lvl8pPr lvl="7" algn="r">
              <a:lnSpc>
                <a:spcPct val="100000"/>
              </a:lnSpc>
              <a:spcBef>
                <a:spcPts val="0"/>
              </a:spcBef>
              <a:spcAft>
                <a:spcPts val="0"/>
              </a:spcAft>
              <a:buClr>
                <a:schemeClr val="dk1"/>
              </a:buClr>
              <a:buSzPts val="6000"/>
              <a:buNone/>
              <a:defRPr sz="6000">
                <a:solidFill>
                  <a:schemeClr val="dk1"/>
                </a:solidFill>
              </a:defRPr>
            </a:lvl8pPr>
            <a:lvl9pPr lvl="8" algn="r">
              <a:lnSpc>
                <a:spcPct val="100000"/>
              </a:lnSpc>
              <a:spcBef>
                <a:spcPts val="0"/>
              </a:spcBef>
              <a:spcAft>
                <a:spcPts val="0"/>
              </a:spcAft>
              <a:buClr>
                <a:schemeClr val="dk1"/>
              </a:buClr>
              <a:buSzPts val="6000"/>
              <a:buNone/>
              <a:defRPr sz="6000">
                <a:solidFill>
                  <a:schemeClr val="dk1"/>
                </a:solidFill>
              </a:defRPr>
            </a:lvl9pPr>
          </a:lstStyle>
          <a:p>
            <a:endParaRPr/>
          </a:p>
        </p:txBody>
      </p:sp>
      <p:sp>
        <p:nvSpPr>
          <p:cNvPr id="2352" name="Google Shape;2352;p351"/>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400"/>
              <a:buNone/>
              <a:defRPr>
                <a:solidFill>
                  <a:schemeClr val="dk2"/>
                </a:solidFill>
              </a:defRPr>
            </a:lvl2pPr>
            <a:lvl3pPr lvl="2" algn="l">
              <a:lnSpc>
                <a:spcPct val="115000"/>
              </a:lnSpc>
              <a:spcBef>
                <a:spcPts val="0"/>
              </a:spcBef>
              <a:spcAft>
                <a:spcPts val="0"/>
              </a:spcAft>
              <a:buClr>
                <a:schemeClr val="dk2"/>
              </a:buClr>
              <a:buSzPts val="1400"/>
              <a:buNone/>
              <a:defRPr>
                <a:solidFill>
                  <a:schemeClr val="dk2"/>
                </a:solidFill>
              </a:defRPr>
            </a:lvl3pPr>
            <a:lvl4pPr lvl="3" algn="l">
              <a:lnSpc>
                <a:spcPct val="115000"/>
              </a:lnSpc>
              <a:spcBef>
                <a:spcPts val="0"/>
              </a:spcBef>
              <a:spcAft>
                <a:spcPts val="0"/>
              </a:spcAft>
              <a:buClr>
                <a:schemeClr val="dk2"/>
              </a:buClr>
              <a:buSzPts val="1400"/>
              <a:buNone/>
              <a:defRPr>
                <a:solidFill>
                  <a:schemeClr val="dk2"/>
                </a:solidFill>
              </a:defRPr>
            </a:lvl4pPr>
            <a:lvl5pPr lvl="4" algn="l">
              <a:lnSpc>
                <a:spcPct val="115000"/>
              </a:lnSpc>
              <a:spcBef>
                <a:spcPts val="0"/>
              </a:spcBef>
              <a:spcAft>
                <a:spcPts val="0"/>
              </a:spcAft>
              <a:buClr>
                <a:schemeClr val="dk2"/>
              </a:buClr>
              <a:buSzPts val="1400"/>
              <a:buNone/>
              <a:defRPr>
                <a:solidFill>
                  <a:schemeClr val="dk2"/>
                </a:solidFill>
              </a:defRPr>
            </a:lvl5pPr>
            <a:lvl6pPr lvl="5" algn="l">
              <a:lnSpc>
                <a:spcPct val="115000"/>
              </a:lnSpc>
              <a:spcBef>
                <a:spcPts val="0"/>
              </a:spcBef>
              <a:spcAft>
                <a:spcPts val="0"/>
              </a:spcAft>
              <a:buClr>
                <a:schemeClr val="dk2"/>
              </a:buClr>
              <a:buSzPts val="1400"/>
              <a:buNone/>
              <a:defRPr>
                <a:solidFill>
                  <a:schemeClr val="dk2"/>
                </a:solidFill>
              </a:defRPr>
            </a:lvl6pPr>
            <a:lvl7pPr lvl="6" algn="l">
              <a:lnSpc>
                <a:spcPct val="115000"/>
              </a:lnSpc>
              <a:spcBef>
                <a:spcPts val="0"/>
              </a:spcBef>
              <a:spcAft>
                <a:spcPts val="0"/>
              </a:spcAft>
              <a:buClr>
                <a:schemeClr val="dk2"/>
              </a:buClr>
              <a:buSzPts val="1400"/>
              <a:buNone/>
              <a:defRPr>
                <a:solidFill>
                  <a:schemeClr val="dk2"/>
                </a:solidFill>
              </a:defRPr>
            </a:lvl7pPr>
            <a:lvl8pPr lvl="7" algn="l">
              <a:lnSpc>
                <a:spcPct val="115000"/>
              </a:lnSpc>
              <a:spcBef>
                <a:spcPts val="0"/>
              </a:spcBef>
              <a:spcAft>
                <a:spcPts val="0"/>
              </a:spcAft>
              <a:buClr>
                <a:schemeClr val="dk2"/>
              </a:buClr>
              <a:buSzPts val="1400"/>
              <a:buNone/>
              <a:defRPr>
                <a:solidFill>
                  <a:schemeClr val="dk2"/>
                </a:solidFill>
              </a:defRPr>
            </a:lvl8pPr>
            <a:lvl9pPr lvl="8" algn="l">
              <a:lnSpc>
                <a:spcPct val="115000"/>
              </a:lnSpc>
              <a:spcBef>
                <a:spcPts val="0"/>
              </a:spcBef>
              <a:spcAft>
                <a:spcPts val="0"/>
              </a:spcAft>
              <a:buClr>
                <a:schemeClr val="dk2"/>
              </a:buClr>
              <a:buSzPts val="1400"/>
              <a:buNone/>
              <a:defRPr>
                <a:solidFill>
                  <a:schemeClr val="dk2"/>
                </a:solidFill>
              </a:defRPr>
            </a:lvl9pPr>
          </a:lstStyle>
          <a:p>
            <a:endParaRPr/>
          </a:p>
        </p:txBody>
      </p:sp>
      <p:sp>
        <p:nvSpPr>
          <p:cNvPr id="2353" name="Google Shape;2353;p351"/>
          <p:cNvSpPr txBox="1">
            <a:spLocks noGrp="1"/>
          </p:cNvSpPr>
          <p:nvPr>
            <p:ph type="subTitle" idx="2"/>
          </p:nvPr>
        </p:nvSpPr>
        <p:spPr>
          <a:xfrm>
            <a:off x="5029200" y="1219200"/>
            <a:ext cx="3200400" cy="23505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1400"/>
              <a:buNone/>
              <a:defRPr sz="1400"/>
            </a:lvl1pPr>
            <a:lvl2pPr lvl="1" algn="l">
              <a:lnSpc>
                <a:spcPct val="115000"/>
              </a:lnSpc>
              <a:spcBef>
                <a:spcPts val="90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354" name="Google Shape;2354;p351"/>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2355"/>
        <p:cNvGrpSpPr/>
        <p:nvPr/>
      </p:nvGrpSpPr>
      <p:grpSpPr>
        <a:xfrm>
          <a:off x="0" y="0"/>
          <a:ext cx="0" cy="0"/>
          <a:chOff x="0" y="0"/>
          <a:chExt cx="0" cy="0"/>
        </a:xfrm>
      </p:grpSpPr>
      <p:sp>
        <p:nvSpPr>
          <p:cNvPr id="2356" name="Google Shape;2356;p352"/>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57" name="Google Shape;2357;p352"/>
          <p:cNvSpPr txBox="1">
            <a:spLocks noGrp="1"/>
          </p:cNvSpPr>
          <p:nvPr>
            <p:ph type="title"/>
          </p:nvPr>
        </p:nvSpPr>
        <p:spPr>
          <a:xfrm>
            <a:off x="2379475" y="1653950"/>
            <a:ext cx="3070500" cy="28368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lnSpc>
                <a:spcPct val="100000"/>
              </a:lnSpc>
              <a:spcBef>
                <a:spcPts val="90"/>
              </a:spcBef>
              <a:spcAft>
                <a:spcPts val="0"/>
              </a:spcAft>
              <a:buClr>
                <a:schemeClr val="dk1"/>
              </a:buClr>
              <a:buSzPts val="6000"/>
              <a:buNone/>
              <a:defRPr sz="6000">
                <a:solidFill>
                  <a:schemeClr val="dk1"/>
                </a:solidFill>
              </a:defRPr>
            </a:lvl2pPr>
            <a:lvl3pPr lvl="2" algn="r">
              <a:lnSpc>
                <a:spcPct val="100000"/>
              </a:lnSpc>
              <a:spcBef>
                <a:spcPts val="0"/>
              </a:spcBef>
              <a:spcAft>
                <a:spcPts val="0"/>
              </a:spcAft>
              <a:buClr>
                <a:schemeClr val="dk1"/>
              </a:buClr>
              <a:buSzPts val="6000"/>
              <a:buNone/>
              <a:defRPr sz="6000">
                <a:solidFill>
                  <a:schemeClr val="dk1"/>
                </a:solidFill>
              </a:defRPr>
            </a:lvl3pPr>
            <a:lvl4pPr lvl="3" algn="r">
              <a:lnSpc>
                <a:spcPct val="100000"/>
              </a:lnSpc>
              <a:spcBef>
                <a:spcPts val="0"/>
              </a:spcBef>
              <a:spcAft>
                <a:spcPts val="0"/>
              </a:spcAft>
              <a:buClr>
                <a:schemeClr val="dk1"/>
              </a:buClr>
              <a:buSzPts val="6000"/>
              <a:buNone/>
              <a:defRPr sz="6000">
                <a:solidFill>
                  <a:schemeClr val="dk1"/>
                </a:solidFill>
              </a:defRPr>
            </a:lvl4pPr>
            <a:lvl5pPr lvl="4" algn="r">
              <a:lnSpc>
                <a:spcPct val="100000"/>
              </a:lnSpc>
              <a:spcBef>
                <a:spcPts val="0"/>
              </a:spcBef>
              <a:spcAft>
                <a:spcPts val="0"/>
              </a:spcAft>
              <a:buClr>
                <a:schemeClr val="dk1"/>
              </a:buClr>
              <a:buSzPts val="6000"/>
              <a:buNone/>
              <a:defRPr sz="6000">
                <a:solidFill>
                  <a:schemeClr val="dk1"/>
                </a:solidFill>
              </a:defRPr>
            </a:lvl5pPr>
            <a:lvl6pPr lvl="5" algn="r">
              <a:lnSpc>
                <a:spcPct val="100000"/>
              </a:lnSpc>
              <a:spcBef>
                <a:spcPts val="0"/>
              </a:spcBef>
              <a:spcAft>
                <a:spcPts val="0"/>
              </a:spcAft>
              <a:buClr>
                <a:schemeClr val="dk1"/>
              </a:buClr>
              <a:buSzPts val="6000"/>
              <a:buNone/>
              <a:defRPr sz="6000">
                <a:solidFill>
                  <a:schemeClr val="dk1"/>
                </a:solidFill>
              </a:defRPr>
            </a:lvl6pPr>
            <a:lvl7pPr lvl="6" algn="r">
              <a:lnSpc>
                <a:spcPct val="100000"/>
              </a:lnSpc>
              <a:spcBef>
                <a:spcPts val="0"/>
              </a:spcBef>
              <a:spcAft>
                <a:spcPts val="0"/>
              </a:spcAft>
              <a:buClr>
                <a:schemeClr val="dk1"/>
              </a:buClr>
              <a:buSzPts val="6000"/>
              <a:buNone/>
              <a:defRPr sz="6000">
                <a:solidFill>
                  <a:schemeClr val="dk1"/>
                </a:solidFill>
              </a:defRPr>
            </a:lvl7pPr>
            <a:lvl8pPr lvl="7" algn="r">
              <a:lnSpc>
                <a:spcPct val="100000"/>
              </a:lnSpc>
              <a:spcBef>
                <a:spcPts val="0"/>
              </a:spcBef>
              <a:spcAft>
                <a:spcPts val="0"/>
              </a:spcAft>
              <a:buClr>
                <a:schemeClr val="dk1"/>
              </a:buClr>
              <a:buSzPts val="6000"/>
              <a:buNone/>
              <a:defRPr sz="6000">
                <a:solidFill>
                  <a:schemeClr val="dk1"/>
                </a:solidFill>
              </a:defRPr>
            </a:lvl8pPr>
            <a:lvl9pPr lvl="8" algn="r">
              <a:lnSpc>
                <a:spcPct val="100000"/>
              </a:lnSpc>
              <a:spcBef>
                <a:spcPts val="0"/>
              </a:spcBef>
              <a:spcAft>
                <a:spcPts val="0"/>
              </a:spcAft>
              <a:buClr>
                <a:schemeClr val="dk1"/>
              </a:buClr>
              <a:buSzPts val="6000"/>
              <a:buNone/>
              <a:defRPr sz="6000">
                <a:solidFill>
                  <a:schemeClr val="dk1"/>
                </a:solidFill>
              </a:defRPr>
            </a:lvl9pPr>
          </a:lstStyle>
          <a:p>
            <a:endParaRPr/>
          </a:p>
        </p:txBody>
      </p:sp>
      <p:sp>
        <p:nvSpPr>
          <p:cNvPr id="2358" name="Google Shape;2358;p352"/>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400"/>
              <a:buNone/>
              <a:defRPr>
                <a:solidFill>
                  <a:schemeClr val="dk2"/>
                </a:solidFill>
              </a:defRPr>
            </a:lvl2pPr>
            <a:lvl3pPr lvl="2" algn="l">
              <a:lnSpc>
                <a:spcPct val="115000"/>
              </a:lnSpc>
              <a:spcBef>
                <a:spcPts val="0"/>
              </a:spcBef>
              <a:spcAft>
                <a:spcPts val="0"/>
              </a:spcAft>
              <a:buClr>
                <a:schemeClr val="dk2"/>
              </a:buClr>
              <a:buSzPts val="1400"/>
              <a:buNone/>
              <a:defRPr>
                <a:solidFill>
                  <a:schemeClr val="dk2"/>
                </a:solidFill>
              </a:defRPr>
            </a:lvl3pPr>
            <a:lvl4pPr lvl="3" algn="l">
              <a:lnSpc>
                <a:spcPct val="115000"/>
              </a:lnSpc>
              <a:spcBef>
                <a:spcPts val="0"/>
              </a:spcBef>
              <a:spcAft>
                <a:spcPts val="0"/>
              </a:spcAft>
              <a:buClr>
                <a:schemeClr val="dk2"/>
              </a:buClr>
              <a:buSzPts val="1400"/>
              <a:buNone/>
              <a:defRPr>
                <a:solidFill>
                  <a:schemeClr val="dk2"/>
                </a:solidFill>
              </a:defRPr>
            </a:lvl4pPr>
            <a:lvl5pPr lvl="4" algn="l">
              <a:lnSpc>
                <a:spcPct val="115000"/>
              </a:lnSpc>
              <a:spcBef>
                <a:spcPts val="0"/>
              </a:spcBef>
              <a:spcAft>
                <a:spcPts val="0"/>
              </a:spcAft>
              <a:buClr>
                <a:schemeClr val="dk2"/>
              </a:buClr>
              <a:buSzPts val="1400"/>
              <a:buNone/>
              <a:defRPr>
                <a:solidFill>
                  <a:schemeClr val="dk2"/>
                </a:solidFill>
              </a:defRPr>
            </a:lvl5pPr>
            <a:lvl6pPr lvl="5" algn="l">
              <a:lnSpc>
                <a:spcPct val="115000"/>
              </a:lnSpc>
              <a:spcBef>
                <a:spcPts val="0"/>
              </a:spcBef>
              <a:spcAft>
                <a:spcPts val="0"/>
              </a:spcAft>
              <a:buClr>
                <a:schemeClr val="dk2"/>
              </a:buClr>
              <a:buSzPts val="1400"/>
              <a:buNone/>
              <a:defRPr>
                <a:solidFill>
                  <a:schemeClr val="dk2"/>
                </a:solidFill>
              </a:defRPr>
            </a:lvl6pPr>
            <a:lvl7pPr lvl="6" algn="l">
              <a:lnSpc>
                <a:spcPct val="115000"/>
              </a:lnSpc>
              <a:spcBef>
                <a:spcPts val="0"/>
              </a:spcBef>
              <a:spcAft>
                <a:spcPts val="0"/>
              </a:spcAft>
              <a:buClr>
                <a:schemeClr val="dk2"/>
              </a:buClr>
              <a:buSzPts val="1400"/>
              <a:buNone/>
              <a:defRPr>
                <a:solidFill>
                  <a:schemeClr val="dk2"/>
                </a:solidFill>
              </a:defRPr>
            </a:lvl7pPr>
            <a:lvl8pPr lvl="7" algn="l">
              <a:lnSpc>
                <a:spcPct val="115000"/>
              </a:lnSpc>
              <a:spcBef>
                <a:spcPts val="0"/>
              </a:spcBef>
              <a:spcAft>
                <a:spcPts val="0"/>
              </a:spcAft>
              <a:buClr>
                <a:schemeClr val="dk2"/>
              </a:buClr>
              <a:buSzPts val="1400"/>
              <a:buNone/>
              <a:defRPr>
                <a:solidFill>
                  <a:schemeClr val="dk2"/>
                </a:solidFill>
              </a:defRPr>
            </a:lvl8pPr>
            <a:lvl9pPr lvl="8" algn="l">
              <a:lnSpc>
                <a:spcPct val="115000"/>
              </a:lnSpc>
              <a:spcBef>
                <a:spcPts val="0"/>
              </a:spcBef>
              <a:spcAft>
                <a:spcPts val="0"/>
              </a:spcAft>
              <a:buClr>
                <a:schemeClr val="dk2"/>
              </a:buClr>
              <a:buSzPts val="1400"/>
              <a:buNone/>
              <a:defRPr>
                <a:solidFill>
                  <a:schemeClr val="dk2"/>
                </a:solidFill>
              </a:defRPr>
            </a:lvl9pPr>
          </a:lstStyle>
          <a:p>
            <a:endParaRPr/>
          </a:p>
        </p:txBody>
      </p:sp>
      <p:sp>
        <p:nvSpPr>
          <p:cNvPr id="2359" name="Google Shape;2359;p352"/>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60" name="Google Shape;2360;p352"/>
          <p:cNvSpPr txBox="1">
            <a:spLocks noGrp="1"/>
          </p:cNvSpPr>
          <p:nvPr>
            <p:ph type="title" idx="2"/>
          </p:nvPr>
        </p:nvSpPr>
        <p:spPr>
          <a:xfrm>
            <a:off x="5898450" y="1653850"/>
            <a:ext cx="2514600" cy="2836800"/>
          </a:xfrm>
          <a:prstGeom prst="rect">
            <a:avLst/>
          </a:prstGeom>
          <a:noFill/>
          <a:ln>
            <a:noFill/>
          </a:ln>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lgn="l">
              <a:lnSpc>
                <a:spcPct val="100000"/>
              </a:lnSpc>
              <a:spcBef>
                <a:spcPts val="90"/>
              </a:spcBef>
              <a:spcAft>
                <a:spcPts val="0"/>
              </a:spcAft>
              <a:buClr>
                <a:schemeClr val="lt1"/>
              </a:buClr>
              <a:buSzPts val="9600"/>
              <a:buNone/>
              <a:defRPr sz="9600">
                <a:solidFill>
                  <a:schemeClr val="lt1"/>
                </a:solidFill>
              </a:defRPr>
            </a:lvl2pPr>
            <a:lvl3pPr lvl="2" algn="l">
              <a:lnSpc>
                <a:spcPct val="100000"/>
              </a:lnSpc>
              <a:spcBef>
                <a:spcPts val="0"/>
              </a:spcBef>
              <a:spcAft>
                <a:spcPts val="0"/>
              </a:spcAft>
              <a:buClr>
                <a:schemeClr val="lt1"/>
              </a:buClr>
              <a:buSzPts val="9600"/>
              <a:buNone/>
              <a:defRPr sz="9600">
                <a:solidFill>
                  <a:schemeClr val="lt1"/>
                </a:solidFill>
              </a:defRPr>
            </a:lvl3pPr>
            <a:lvl4pPr lvl="3" algn="l">
              <a:lnSpc>
                <a:spcPct val="100000"/>
              </a:lnSpc>
              <a:spcBef>
                <a:spcPts val="0"/>
              </a:spcBef>
              <a:spcAft>
                <a:spcPts val="0"/>
              </a:spcAft>
              <a:buClr>
                <a:schemeClr val="lt1"/>
              </a:buClr>
              <a:buSzPts val="9600"/>
              <a:buNone/>
              <a:defRPr sz="9600">
                <a:solidFill>
                  <a:schemeClr val="lt1"/>
                </a:solidFill>
              </a:defRPr>
            </a:lvl4pPr>
            <a:lvl5pPr lvl="4" algn="l">
              <a:lnSpc>
                <a:spcPct val="100000"/>
              </a:lnSpc>
              <a:spcBef>
                <a:spcPts val="0"/>
              </a:spcBef>
              <a:spcAft>
                <a:spcPts val="0"/>
              </a:spcAft>
              <a:buClr>
                <a:schemeClr val="lt1"/>
              </a:buClr>
              <a:buSzPts val="9600"/>
              <a:buNone/>
              <a:defRPr sz="9600">
                <a:solidFill>
                  <a:schemeClr val="lt1"/>
                </a:solidFill>
              </a:defRPr>
            </a:lvl5pPr>
            <a:lvl6pPr lvl="5" algn="l">
              <a:lnSpc>
                <a:spcPct val="100000"/>
              </a:lnSpc>
              <a:spcBef>
                <a:spcPts val="0"/>
              </a:spcBef>
              <a:spcAft>
                <a:spcPts val="0"/>
              </a:spcAft>
              <a:buClr>
                <a:schemeClr val="lt1"/>
              </a:buClr>
              <a:buSzPts val="9600"/>
              <a:buNone/>
              <a:defRPr sz="9600">
                <a:solidFill>
                  <a:schemeClr val="lt1"/>
                </a:solidFill>
              </a:defRPr>
            </a:lvl6pPr>
            <a:lvl7pPr lvl="6" algn="l">
              <a:lnSpc>
                <a:spcPct val="100000"/>
              </a:lnSpc>
              <a:spcBef>
                <a:spcPts val="0"/>
              </a:spcBef>
              <a:spcAft>
                <a:spcPts val="0"/>
              </a:spcAft>
              <a:buClr>
                <a:schemeClr val="lt1"/>
              </a:buClr>
              <a:buSzPts val="9600"/>
              <a:buNone/>
              <a:defRPr sz="9600">
                <a:solidFill>
                  <a:schemeClr val="lt1"/>
                </a:solidFill>
              </a:defRPr>
            </a:lvl7pPr>
            <a:lvl8pPr lvl="7" algn="l">
              <a:lnSpc>
                <a:spcPct val="100000"/>
              </a:lnSpc>
              <a:spcBef>
                <a:spcPts val="0"/>
              </a:spcBef>
              <a:spcAft>
                <a:spcPts val="0"/>
              </a:spcAft>
              <a:buClr>
                <a:schemeClr val="lt1"/>
              </a:buClr>
              <a:buSzPts val="9600"/>
              <a:buNone/>
              <a:defRPr sz="9600">
                <a:solidFill>
                  <a:schemeClr val="lt1"/>
                </a:solidFill>
              </a:defRPr>
            </a:lvl8pPr>
            <a:lvl9pPr lvl="8" algn="l">
              <a:lnSpc>
                <a:spcPct val="100000"/>
              </a:lnSpc>
              <a:spcBef>
                <a:spcPts val="0"/>
              </a:spcBef>
              <a:spcAft>
                <a:spcPts val="0"/>
              </a:spcAft>
              <a:buClr>
                <a:schemeClr val="lt1"/>
              </a:buClr>
              <a:buSzPts val="9600"/>
              <a:buNone/>
              <a:defRPr sz="9600">
                <a:solidFill>
                  <a:schemeClr val="lt1"/>
                </a:solidFill>
              </a:defRPr>
            </a:lvl9pPr>
          </a:lstStyle>
          <a:p>
            <a:endParaRPr/>
          </a:p>
        </p:txBody>
      </p:sp>
      <p:sp>
        <p:nvSpPr>
          <p:cNvPr id="2361" name="Google Shape;2361;p352"/>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2" name="Google Shape;2362;p352" title="CI_logo_classic_nt.jpg"/>
          <p:cNvPicPr preferRelativeResize="0"/>
          <p:nvPr/>
        </p:nvPicPr>
        <p:blipFill rotWithShape="1">
          <a:blip r:embed="rId2">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2363"/>
        <p:cNvGrpSpPr/>
        <p:nvPr/>
      </p:nvGrpSpPr>
      <p:grpSpPr>
        <a:xfrm>
          <a:off x="0" y="0"/>
          <a:ext cx="0" cy="0"/>
          <a:chOff x="0" y="0"/>
          <a:chExt cx="0" cy="0"/>
        </a:xfrm>
      </p:grpSpPr>
      <p:sp>
        <p:nvSpPr>
          <p:cNvPr id="2364" name="Google Shape;2364;p353"/>
          <p:cNvSpPr txBox="1">
            <a:spLocks noGrp="1"/>
          </p:cNvSpPr>
          <p:nvPr>
            <p:ph type="title"/>
          </p:nvPr>
        </p:nvSpPr>
        <p:spPr>
          <a:xfrm>
            <a:off x="457200" y="1193750"/>
            <a:ext cx="4572000" cy="3200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lnSpc>
                <a:spcPct val="100000"/>
              </a:lnSpc>
              <a:spcBef>
                <a:spcPts val="90"/>
              </a:spcBef>
              <a:spcAft>
                <a:spcPts val="0"/>
              </a:spcAft>
              <a:buClr>
                <a:srgbClr val="BFDFE0"/>
              </a:buClr>
              <a:buSzPts val="6000"/>
              <a:buNone/>
              <a:defRPr sz="6000">
                <a:solidFill>
                  <a:srgbClr val="BFDFE0"/>
                </a:solidFill>
              </a:defRPr>
            </a:lvl2pPr>
            <a:lvl3pPr lvl="2" algn="r">
              <a:lnSpc>
                <a:spcPct val="100000"/>
              </a:lnSpc>
              <a:spcBef>
                <a:spcPts val="0"/>
              </a:spcBef>
              <a:spcAft>
                <a:spcPts val="0"/>
              </a:spcAft>
              <a:buClr>
                <a:srgbClr val="BFDFE0"/>
              </a:buClr>
              <a:buSzPts val="6000"/>
              <a:buNone/>
              <a:defRPr sz="6000">
                <a:solidFill>
                  <a:srgbClr val="BFDFE0"/>
                </a:solidFill>
              </a:defRPr>
            </a:lvl3pPr>
            <a:lvl4pPr lvl="3" algn="r">
              <a:lnSpc>
                <a:spcPct val="100000"/>
              </a:lnSpc>
              <a:spcBef>
                <a:spcPts val="0"/>
              </a:spcBef>
              <a:spcAft>
                <a:spcPts val="0"/>
              </a:spcAft>
              <a:buClr>
                <a:srgbClr val="BFDFE0"/>
              </a:buClr>
              <a:buSzPts val="6000"/>
              <a:buNone/>
              <a:defRPr sz="6000">
                <a:solidFill>
                  <a:srgbClr val="BFDFE0"/>
                </a:solidFill>
              </a:defRPr>
            </a:lvl4pPr>
            <a:lvl5pPr lvl="4" algn="r">
              <a:lnSpc>
                <a:spcPct val="100000"/>
              </a:lnSpc>
              <a:spcBef>
                <a:spcPts val="0"/>
              </a:spcBef>
              <a:spcAft>
                <a:spcPts val="0"/>
              </a:spcAft>
              <a:buClr>
                <a:srgbClr val="BFDFE0"/>
              </a:buClr>
              <a:buSzPts val="6000"/>
              <a:buNone/>
              <a:defRPr sz="6000">
                <a:solidFill>
                  <a:srgbClr val="BFDFE0"/>
                </a:solidFill>
              </a:defRPr>
            </a:lvl5pPr>
            <a:lvl6pPr lvl="5" algn="r">
              <a:lnSpc>
                <a:spcPct val="100000"/>
              </a:lnSpc>
              <a:spcBef>
                <a:spcPts val="0"/>
              </a:spcBef>
              <a:spcAft>
                <a:spcPts val="0"/>
              </a:spcAft>
              <a:buClr>
                <a:srgbClr val="BFDFE0"/>
              </a:buClr>
              <a:buSzPts val="6000"/>
              <a:buNone/>
              <a:defRPr sz="6000">
                <a:solidFill>
                  <a:srgbClr val="BFDFE0"/>
                </a:solidFill>
              </a:defRPr>
            </a:lvl6pPr>
            <a:lvl7pPr lvl="6" algn="r">
              <a:lnSpc>
                <a:spcPct val="100000"/>
              </a:lnSpc>
              <a:spcBef>
                <a:spcPts val="0"/>
              </a:spcBef>
              <a:spcAft>
                <a:spcPts val="0"/>
              </a:spcAft>
              <a:buClr>
                <a:srgbClr val="BFDFE0"/>
              </a:buClr>
              <a:buSzPts val="6000"/>
              <a:buNone/>
              <a:defRPr sz="6000">
                <a:solidFill>
                  <a:srgbClr val="BFDFE0"/>
                </a:solidFill>
              </a:defRPr>
            </a:lvl7pPr>
            <a:lvl8pPr lvl="7" algn="r">
              <a:lnSpc>
                <a:spcPct val="100000"/>
              </a:lnSpc>
              <a:spcBef>
                <a:spcPts val="0"/>
              </a:spcBef>
              <a:spcAft>
                <a:spcPts val="0"/>
              </a:spcAft>
              <a:buClr>
                <a:srgbClr val="BFDFE0"/>
              </a:buClr>
              <a:buSzPts val="6000"/>
              <a:buNone/>
              <a:defRPr sz="6000">
                <a:solidFill>
                  <a:srgbClr val="BFDFE0"/>
                </a:solidFill>
              </a:defRPr>
            </a:lvl8pPr>
            <a:lvl9pPr lvl="8" algn="r">
              <a:lnSpc>
                <a:spcPct val="100000"/>
              </a:lnSpc>
              <a:spcBef>
                <a:spcPts val="0"/>
              </a:spcBef>
              <a:spcAft>
                <a:spcPts val="0"/>
              </a:spcAft>
              <a:buClr>
                <a:srgbClr val="BFDFE0"/>
              </a:buClr>
              <a:buSzPts val="6000"/>
              <a:buNone/>
              <a:defRPr sz="6000">
                <a:solidFill>
                  <a:srgbClr val="BFDFE0"/>
                </a:solidFill>
              </a:defRPr>
            </a:lvl9pPr>
          </a:lstStyle>
          <a:p>
            <a:endParaRPr/>
          </a:p>
        </p:txBody>
      </p:sp>
      <p:sp>
        <p:nvSpPr>
          <p:cNvPr id="2365" name="Google Shape;2365;p353"/>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lgn="l">
              <a:lnSpc>
                <a:spcPct val="115000"/>
              </a:lnSpc>
              <a:spcBef>
                <a:spcPts val="0"/>
              </a:spcBef>
              <a:spcAft>
                <a:spcPts val="0"/>
              </a:spcAft>
              <a:buClr>
                <a:schemeClr val="accent2"/>
              </a:buClr>
              <a:buSzPts val="1400"/>
              <a:buNone/>
              <a:defRPr>
                <a:solidFill>
                  <a:schemeClr val="accent2"/>
                </a:solidFill>
              </a:defRPr>
            </a:lvl2pPr>
            <a:lvl3pPr lvl="2" algn="l">
              <a:lnSpc>
                <a:spcPct val="115000"/>
              </a:lnSpc>
              <a:spcBef>
                <a:spcPts val="0"/>
              </a:spcBef>
              <a:spcAft>
                <a:spcPts val="0"/>
              </a:spcAft>
              <a:buClr>
                <a:schemeClr val="accent2"/>
              </a:buClr>
              <a:buSzPts val="1400"/>
              <a:buNone/>
              <a:defRPr>
                <a:solidFill>
                  <a:schemeClr val="accent2"/>
                </a:solidFill>
              </a:defRPr>
            </a:lvl3pPr>
            <a:lvl4pPr lvl="3" algn="l">
              <a:lnSpc>
                <a:spcPct val="115000"/>
              </a:lnSpc>
              <a:spcBef>
                <a:spcPts val="0"/>
              </a:spcBef>
              <a:spcAft>
                <a:spcPts val="0"/>
              </a:spcAft>
              <a:buClr>
                <a:schemeClr val="accent2"/>
              </a:buClr>
              <a:buSzPts val="1400"/>
              <a:buNone/>
              <a:defRPr>
                <a:solidFill>
                  <a:schemeClr val="accent2"/>
                </a:solidFill>
              </a:defRPr>
            </a:lvl4pPr>
            <a:lvl5pPr lvl="4" algn="l">
              <a:lnSpc>
                <a:spcPct val="115000"/>
              </a:lnSpc>
              <a:spcBef>
                <a:spcPts val="0"/>
              </a:spcBef>
              <a:spcAft>
                <a:spcPts val="0"/>
              </a:spcAft>
              <a:buClr>
                <a:schemeClr val="accent2"/>
              </a:buClr>
              <a:buSzPts val="1400"/>
              <a:buNone/>
              <a:defRPr>
                <a:solidFill>
                  <a:schemeClr val="accent2"/>
                </a:solidFill>
              </a:defRPr>
            </a:lvl5pPr>
            <a:lvl6pPr lvl="5" algn="l">
              <a:lnSpc>
                <a:spcPct val="115000"/>
              </a:lnSpc>
              <a:spcBef>
                <a:spcPts val="0"/>
              </a:spcBef>
              <a:spcAft>
                <a:spcPts val="0"/>
              </a:spcAft>
              <a:buClr>
                <a:schemeClr val="accent2"/>
              </a:buClr>
              <a:buSzPts val="1400"/>
              <a:buNone/>
              <a:defRPr>
                <a:solidFill>
                  <a:schemeClr val="accent2"/>
                </a:solidFill>
              </a:defRPr>
            </a:lvl6pPr>
            <a:lvl7pPr lvl="6" algn="l">
              <a:lnSpc>
                <a:spcPct val="115000"/>
              </a:lnSpc>
              <a:spcBef>
                <a:spcPts val="0"/>
              </a:spcBef>
              <a:spcAft>
                <a:spcPts val="0"/>
              </a:spcAft>
              <a:buClr>
                <a:schemeClr val="accent2"/>
              </a:buClr>
              <a:buSzPts val="1400"/>
              <a:buNone/>
              <a:defRPr>
                <a:solidFill>
                  <a:schemeClr val="accent2"/>
                </a:solidFill>
              </a:defRPr>
            </a:lvl7pPr>
            <a:lvl8pPr lvl="7" algn="l">
              <a:lnSpc>
                <a:spcPct val="115000"/>
              </a:lnSpc>
              <a:spcBef>
                <a:spcPts val="0"/>
              </a:spcBef>
              <a:spcAft>
                <a:spcPts val="0"/>
              </a:spcAft>
              <a:buClr>
                <a:schemeClr val="accent2"/>
              </a:buClr>
              <a:buSzPts val="1400"/>
              <a:buNone/>
              <a:defRPr>
                <a:solidFill>
                  <a:schemeClr val="accent2"/>
                </a:solidFill>
              </a:defRPr>
            </a:lvl8pPr>
            <a:lvl9pPr lvl="8" algn="l">
              <a:lnSpc>
                <a:spcPct val="115000"/>
              </a:lnSpc>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2366"/>
        <p:cNvGrpSpPr/>
        <p:nvPr/>
      </p:nvGrpSpPr>
      <p:grpSpPr>
        <a:xfrm>
          <a:off x="0" y="0"/>
          <a:ext cx="0" cy="0"/>
          <a:chOff x="0" y="0"/>
          <a:chExt cx="0" cy="0"/>
        </a:xfrm>
      </p:grpSpPr>
      <p:pic>
        <p:nvPicPr>
          <p:cNvPr id="2367" name="Google Shape;2367;p354" title="map_blue.png"/>
          <p:cNvPicPr preferRelativeResize="0"/>
          <p:nvPr/>
        </p:nvPicPr>
        <p:blipFill rotWithShape="1">
          <a:blip r:embed="rId2">
            <a:alphaModFix/>
          </a:blip>
          <a:srcRect/>
          <a:stretch/>
        </p:blipFill>
        <p:spPr>
          <a:xfrm>
            <a:off x="2628212" y="1228800"/>
            <a:ext cx="6360489" cy="3130551"/>
          </a:xfrm>
          <a:prstGeom prst="rect">
            <a:avLst/>
          </a:prstGeom>
          <a:noFill/>
          <a:ln>
            <a:noFill/>
          </a:ln>
        </p:spPr>
      </p:pic>
      <p:sp>
        <p:nvSpPr>
          <p:cNvPr id="2368" name="Google Shape;2368;p354"/>
          <p:cNvSpPr txBox="1">
            <a:spLocks noGrp="1"/>
          </p:cNvSpPr>
          <p:nvPr>
            <p:ph type="title"/>
          </p:nvPr>
        </p:nvSpPr>
        <p:spPr>
          <a:xfrm>
            <a:off x="457192" y="1186300"/>
            <a:ext cx="3429000" cy="1805400"/>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lnSpc>
                <a:spcPct val="100000"/>
              </a:lnSpc>
              <a:spcBef>
                <a:spcPts val="90"/>
              </a:spcBef>
              <a:spcAft>
                <a:spcPts val="0"/>
              </a:spcAft>
              <a:buClr>
                <a:srgbClr val="BFDFE0"/>
              </a:buClr>
              <a:buSzPts val="3600"/>
              <a:buNone/>
              <a:defRPr sz="3600">
                <a:solidFill>
                  <a:srgbClr val="BFDFE0"/>
                </a:solidFill>
              </a:defRPr>
            </a:lvl2pPr>
            <a:lvl3pPr lvl="2" algn="r">
              <a:lnSpc>
                <a:spcPct val="100000"/>
              </a:lnSpc>
              <a:spcBef>
                <a:spcPts val="0"/>
              </a:spcBef>
              <a:spcAft>
                <a:spcPts val="0"/>
              </a:spcAft>
              <a:buClr>
                <a:srgbClr val="BFDFE0"/>
              </a:buClr>
              <a:buSzPts val="3600"/>
              <a:buNone/>
              <a:defRPr sz="3600">
                <a:solidFill>
                  <a:srgbClr val="BFDFE0"/>
                </a:solidFill>
              </a:defRPr>
            </a:lvl3pPr>
            <a:lvl4pPr lvl="3" algn="r">
              <a:lnSpc>
                <a:spcPct val="100000"/>
              </a:lnSpc>
              <a:spcBef>
                <a:spcPts val="0"/>
              </a:spcBef>
              <a:spcAft>
                <a:spcPts val="0"/>
              </a:spcAft>
              <a:buClr>
                <a:srgbClr val="BFDFE0"/>
              </a:buClr>
              <a:buSzPts val="3600"/>
              <a:buNone/>
              <a:defRPr sz="3600">
                <a:solidFill>
                  <a:srgbClr val="BFDFE0"/>
                </a:solidFill>
              </a:defRPr>
            </a:lvl4pPr>
            <a:lvl5pPr lvl="4" algn="r">
              <a:lnSpc>
                <a:spcPct val="100000"/>
              </a:lnSpc>
              <a:spcBef>
                <a:spcPts val="0"/>
              </a:spcBef>
              <a:spcAft>
                <a:spcPts val="0"/>
              </a:spcAft>
              <a:buClr>
                <a:srgbClr val="BFDFE0"/>
              </a:buClr>
              <a:buSzPts val="3600"/>
              <a:buNone/>
              <a:defRPr sz="3600">
                <a:solidFill>
                  <a:srgbClr val="BFDFE0"/>
                </a:solidFill>
              </a:defRPr>
            </a:lvl5pPr>
            <a:lvl6pPr lvl="5" algn="r">
              <a:lnSpc>
                <a:spcPct val="100000"/>
              </a:lnSpc>
              <a:spcBef>
                <a:spcPts val="0"/>
              </a:spcBef>
              <a:spcAft>
                <a:spcPts val="0"/>
              </a:spcAft>
              <a:buClr>
                <a:srgbClr val="BFDFE0"/>
              </a:buClr>
              <a:buSzPts val="3600"/>
              <a:buNone/>
              <a:defRPr sz="3600">
                <a:solidFill>
                  <a:srgbClr val="BFDFE0"/>
                </a:solidFill>
              </a:defRPr>
            </a:lvl6pPr>
            <a:lvl7pPr lvl="6" algn="r">
              <a:lnSpc>
                <a:spcPct val="100000"/>
              </a:lnSpc>
              <a:spcBef>
                <a:spcPts val="0"/>
              </a:spcBef>
              <a:spcAft>
                <a:spcPts val="0"/>
              </a:spcAft>
              <a:buClr>
                <a:srgbClr val="BFDFE0"/>
              </a:buClr>
              <a:buSzPts val="3600"/>
              <a:buNone/>
              <a:defRPr sz="3600">
                <a:solidFill>
                  <a:srgbClr val="BFDFE0"/>
                </a:solidFill>
              </a:defRPr>
            </a:lvl7pPr>
            <a:lvl8pPr lvl="7" algn="r">
              <a:lnSpc>
                <a:spcPct val="100000"/>
              </a:lnSpc>
              <a:spcBef>
                <a:spcPts val="0"/>
              </a:spcBef>
              <a:spcAft>
                <a:spcPts val="0"/>
              </a:spcAft>
              <a:buClr>
                <a:srgbClr val="BFDFE0"/>
              </a:buClr>
              <a:buSzPts val="3600"/>
              <a:buNone/>
              <a:defRPr sz="3600">
                <a:solidFill>
                  <a:srgbClr val="BFDFE0"/>
                </a:solidFill>
              </a:defRPr>
            </a:lvl8pPr>
            <a:lvl9pPr lvl="8" algn="r">
              <a:lnSpc>
                <a:spcPct val="100000"/>
              </a:lnSpc>
              <a:spcBef>
                <a:spcPts val="0"/>
              </a:spcBef>
              <a:spcAft>
                <a:spcPts val="0"/>
              </a:spcAft>
              <a:buClr>
                <a:srgbClr val="BFDFE0"/>
              </a:buClr>
              <a:buSzPts val="3600"/>
              <a:buNone/>
              <a:defRPr sz="3600">
                <a:solidFill>
                  <a:srgbClr val="BFDFE0"/>
                </a:solidFill>
              </a:defRPr>
            </a:lvl9pPr>
          </a:lstStyle>
          <a:p>
            <a:endParaRPr/>
          </a:p>
        </p:txBody>
      </p:sp>
      <p:sp>
        <p:nvSpPr>
          <p:cNvPr id="2369" name="Google Shape;2369;p354"/>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lgn="l">
              <a:lnSpc>
                <a:spcPct val="115000"/>
              </a:lnSpc>
              <a:spcBef>
                <a:spcPts val="0"/>
              </a:spcBef>
              <a:spcAft>
                <a:spcPts val="0"/>
              </a:spcAft>
              <a:buClr>
                <a:schemeClr val="accent2"/>
              </a:buClr>
              <a:buSzPts val="1400"/>
              <a:buNone/>
              <a:defRPr>
                <a:solidFill>
                  <a:schemeClr val="accent2"/>
                </a:solidFill>
              </a:defRPr>
            </a:lvl2pPr>
            <a:lvl3pPr lvl="2" algn="l">
              <a:lnSpc>
                <a:spcPct val="115000"/>
              </a:lnSpc>
              <a:spcBef>
                <a:spcPts val="0"/>
              </a:spcBef>
              <a:spcAft>
                <a:spcPts val="0"/>
              </a:spcAft>
              <a:buClr>
                <a:schemeClr val="accent2"/>
              </a:buClr>
              <a:buSzPts val="1400"/>
              <a:buNone/>
              <a:defRPr>
                <a:solidFill>
                  <a:schemeClr val="accent2"/>
                </a:solidFill>
              </a:defRPr>
            </a:lvl3pPr>
            <a:lvl4pPr lvl="3" algn="l">
              <a:lnSpc>
                <a:spcPct val="115000"/>
              </a:lnSpc>
              <a:spcBef>
                <a:spcPts val="0"/>
              </a:spcBef>
              <a:spcAft>
                <a:spcPts val="0"/>
              </a:spcAft>
              <a:buClr>
                <a:schemeClr val="accent2"/>
              </a:buClr>
              <a:buSzPts val="1400"/>
              <a:buNone/>
              <a:defRPr>
                <a:solidFill>
                  <a:schemeClr val="accent2"/>
                </a:solidFill>
              </a:defRPr>
            </a:lvl4pPr>
            <a:lvl5pPr lvl="4" algn="l">
              <a:lnSpc>
                <a:spcPct val="115000"/>
              </a:lnSpc>
              <a:spcBef>
                <a:spcPts val="0"/>
              </a:spcBef>
              <a:spcAft>
                <a:spcPts val="0"/>
              </a:spcAft>
              <a:buClr>
                <a:schemeClr val="accent2"/>
              </a:buClr>
              <a:buSzPts val="1400"/>
              <a:buNone/>
              <a:defRPr>
                <a:solidFill>
                  <a:schemeClr val="accent2"/>
                </a:solidFill>
              </a:defRPr>
            </a:lvl5pPr>
            <a:lvl6pPr lvl="5" algn="l">
              <a:lnSpc>
                <a:spcPct val="115000"/>
              </a:lnSpc>
              <a:spcBef>
                <a:spcPts val="0"/>
              </a:spcBef>
              <a:spcAft>
                <a:spcPts val="0"/>
              </a:spcAft>
              <a:buClr>
                <a:schemeClr val="accent2"/>
              </a:buClr>
              <a:buSzPts val="1400"/>
              <a:buNone/>
              <a:defRPr>
                <a:solidFill>
                  <a:schemeClr val="accent2"/>
                </a:solidFill>
              </a:defRPr>
            </a:lvl6pPr>
            <a:lvl7pPr lvl="6" algn="l">
              <a:lnSpc>
                <a:spcPct val="115000"/>
              </a:lnSpc>
              <a:spcBef>
                <a:spcPts val="0"/>
              </a:spcBef>
              <a:spcAft>
                <a:spcPts val="0"/>
              </a:spcAft>
              <a:buClr>
                <a:schemeClr val="accent2"/>
              </a:buClr>
              <a:buSzPts val="1400"/>
              <a:buNone/>
              <a:defRPr>
                <a:solidFill>
                  <a:schemeClr val="accent2"/>
                </a:solidFill>
              </a:defRPr>
            </a:lvl7pPr>
            <a:lvl8pPr lvl="7" algn="l">
              <a:lnSpc>
                <a:spcPct val="115000"/>
              </a:lnSpc>
              <a:spcBef>
                <a:spcPts val="0"/>
              </a:spcBef>
              <a:spcAft>
                <a:spcPts val="0"/>
              </a:spcAft>
              <a:buClr>
                <a:schemeClr val="accent2"/>
              </a:buClr>
              <a:buSzPts val="1400"/>
              <a:buNone/>
              <a:defRPr>
                <a:solidFill>
                  <a:schemeClr val="accent2"/>
                </a:solidFill>
              </a:defRPr>
            </a:lvl8pPr>
            <a:lvl9pPr lvl="8" algn="l">
              <a:lnSpc>
                <a:spcPct val="115000"/>
              </a:lnSpc>
              <a:spcBef>
                <a:spcPts val="0"/>
              </a:spcBef>
              <a:spcAft>
                <a:spcPts val="0"/>
              </a:spcAft>
              <a:buClr>
                <a:schemeClr val="accent2"/>
              </a:buClr>
              <a:buSzPts val="1400"/>
              <a:buNone/>
              <a:defRPr>
                <a:solidFill>
                  <a:schemeClr val="accent2"/>
                </a:solidFill>
              </a:defRPr>
            </a:lvl9pPr>
          </a:lstStyle>
          <a:p>
            <a:endParaRPr/>
          </a:p>
        </p:txBody>
      </p:sp>
      <p:sp>
        <p:nvSpPr>
          <p:cNvPr id="2370" name="Google Shape;2370;p354"/>
          <p:cNvSpPr txBox="1">
            <a:spLocks noGrp="1"/>
          </p:cNvSpPr>
          <p:nvPr>
            <p:ph type="subTitle" idx="2"/>
          </p:nvPr>
        </p:nvSpPr>
        <p:spPr>
          <a:xfrm>
            <a:off x="457075" y="3483800"/>
            <a:ext cx="3429000" cy="956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400"/>
              <a:buNone/>
              <a:defRPr sz="14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2371"/>
        <p:cNvGrpSpPr/>
        <p:nvPr/>
      </p:nvGrpSpPr>
      <p:grpSpPr>
        <a:xfrm>
          <a:off x="0" y="0"/>
          <a:ext cx="0" cy="0"/>
          <a:chOff x="0" y="0"/>
          <a:chExt cx="0" cy="0"/>
        </a:xfrm>
      </p:grpSpPr>
      <p:sp>
        <p:nvSpPr>
          <p:cNvPr id="2372" name="Google Shape;2372;p355"/>
          <p:cNvSpPr txBox="1">
            <a:spLocks noGrp="1"/>
          </p:cNvSpPr>
          <p:nvPr>
            <p:ph type="title"/>
          </p:nvPr>
        </p:nvSpPr>
        <p:spPr>
          <a:xfrm>
            <a:off x="457200" y="3246120"/>
            <a:ext cx="3657600" cy="905700"/>
          </a:xfrm>
          <a:prstGeom prst="rect">
            <a:avLst/>
          </a:prstGeom>
          <a:noFill/>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lnSpc>
                <a:spcPct val="100000"/>
              </a:lnSpc>
              <a:spcBef>
                <a:spcPts val="90"/>
              </a:spcBef>
              <a:spcAft>
                <a:spcPts val="0"/>
              </a:spcAft>
              <a:buClr>
                <a:schemeClr val="accent3"/>
              </a:buClr>
              <a:buSzPts val="4800"/>
              <a:buNone/>
              <a:defRPr sz="4800">
                <a:solidFill>
                  <a:schemeClr val="accent3"/>
                </a:solidFill>
              </a:defRPr>
            </a:lvl2pPr>
            <a:lvl3pPr lvl="2" algn="r">
              <a:lnSpc>
                <a:spcPct val="100000"/>
              </a:lnSpc>
              <a:spcBef>
                <a:spcPts val="0"/>
              </a:spcBef>
              <a:spcAft>
                <a:spcPts val="0"/>
              </a:spcAft>
              <a:buClr>
                <a:schemeClr val="accent3"/>
              </a:buClr>
              <a:buSzPts val="4800"/>
              <a:buNone/>
              <a:defRPr sz="4800">
                <a:solidFill>
                  <a:schemeClr val="accent3"/>
                </a:solidFill>
              </a:defRPr>
            </a:lvl3pPr>
            <a:lvl4pPr lvl="3" algn="r">
              <a:lnSpc>
                <a:spcPct val="100000"/>
              </a:lnSpc>
              <a:spcBef>
                <a:spcPts val="0"/>
              </a:spcBef>
              <a:spcAft>
                <a:spcPts val="0"/>
              </a:spcAft>
              <a:buClr>
                <a:schemeClr val="accent3"/>
              </a:buClr>
              <a:buSzPts val="4800"/>
              <a:buNone/>
              <a:defRPr sz="4800">
                <a:solidFill>
                  <a:schemeClr val="accent3"/>
                </a:solidFill>
              </a:defRPr>
            </a:lvl4pPr>
            <a:lvl5pPr lvl="4" algn="r">
              <a:lnSpc>
                <a:spcPct val="100000"/>
              </a:lnSpc>
              <a:spcBef>
                <a:spcPts val="0"/>
              </a:spcBef>
              <a:spcAft>
                <a:spcPts val="0"/>
              </a:spcAft>
              <a:buClr>
                <a:schemeClr val="accent3"/>
              </a:buClr>
              <a:buSzPts val="4800"/>
              <a:buNone/>
              <a:defRPr sz="4800">
                <a:solidFill>
                  <a:schemeClr val="accent3"/>
                </a:solidFill>
              </a:defRPr>
            </a:lvl5pPr>
            <a:lvl6pPr lvl="5" algn="r">
              <a:lnSpc>
                <a:spcPct val="100000"/>
              </a:lnSpc>
              <a:spcBef>
                <a:spcPts val="0"/>
              </a:spcBef>
              <a:spcAft>
                <a:spcPts val="0"/>
              </a:spcAft>
              <a:buClr>
                <a:schemeClr val="accent3"/>
              </a:buClr>
              <a:buSzPts val="4800"/>
              <a:buNone/>
              <a:defRPr sz="4800">
                <a:solidFill>
                  <a:schemeClr val="accent3"/>
                </a:solidFill>
              </a:defRPr>
            </a:lvl6pPr>
            <a:lvl7pPr lvl="6" algn="r">
              <a:lnSpc>
                <a:spcPct val="100000"/>
              </a:lnSpc>
              <a:spcBef>
                <a:spcPts val="0"/>
              </a:spcBef>
              <a:spcAft>
                <a:spcPts val="0"/>
              </a:spcAft>
              <a:buClr>
                <a:schemeClr val="accent3"/>
              </a:buClr>
              <a:buSzPts val="4800"/>
              <a:buNone/>
              <a:defRPr sz="4800">
                <a:solidFill>
                  <a:schemeClr val="accent3"/>
                </a:solidFill>
              </a:defRPr>
            </a:lvl7pPr>
            <a:lvl8pPr lvl="7" algn="r">
              <a:lnSpc>
                <a:spcPct val="100000"/>
              </a:lnSpc>
              <a:spcBef>
                <a:spcPts val="0"/>
              </a:spcBef>
              <a:spcAft>
                <a:spcPts val="0"/>
              </a:spcAft>
              <a:buClr>
                <a:schemeClr val="accent3"/>
              </a:buClr>
              <a:buSzPts val="4800"/>
              <a:buNone/>
              <a:defRPr sz="4800">
                <a:solidFill>
                  <a:schemeClr val="accent3"/>
                </a:solidFill>
              </a:defRPr>
            </a:lvl8pPr>
            <a:lvl9pPr lvl="8" algn="r">
              <a:lnSpc>
                <a:spcPct val="100000"/>
              </a:lnSpc>
              <a:spcBef>
                <a:spcPts val="0"/>
              </a:spcBef>
              <a:spcAft>
                <a:spcPts val="0"/>
              </a:spcAft>
              <a:buClr>
                <a:schemeClr val="accent3"/>
              </a:buClr>
              <a:buSzPts val="4800"/>
              <a:buNone/>
              <a:defRPr sz="4800">
                <a:solidFill>
                  <a:schemeClr val="accent3"/>
                </a:solidFill>
              </a:defRPr>
            </a:lvl9pPr>
          </a:lstStyle>
          <a:p>
            <a:endParaRPr/>
          </a:p>
        </p:txBody>
      </p:sp>
      <p:sp>
        <p:nvSpPr>
          <p:cNvPr id="2373" name="Google Shape;2373;p355"/>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374" name="Google Shape;2374;p355"/>
          <p:cNvSpPr txBox="1">
            <a:spLocks noGrp="1"/>
          </p:cNvSpPr>
          <p:nvPr>
            <p:ph type="title" idx="2"/>
          </p:nvPr>
        </p:nvSpPr>
        <p:spPr>
          <a:xfrm>
            <a:off x="5434250" y="1777307"/>
            <a:ext cx="2902500" cy="1608600"/>
          </a:xfrm>
          <a:prstGeom prst="rect">
            <a:avLst/>
          </a:prstGeom>
          <a:noFill/>
          <a:ln>
            <a:noFill/>
          </a:ln>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lgn="l">
              <a:lnSpc>
                <a:spcPct val="100000"/>
              </a:lnSpc>
              <a:spcBef>
                <a:spcPts val="9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lgn="l">
              <a:lnSpc>
                <a:spcPct val="100000"/>
              </a:lnSpc>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lgn="l">
              <a:lnSpc>
                <a:spcPct val="100000"/>
              </a:lnSpc>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lgn="l">
              <a:lnSpc>
                <a:spcPct val="100000"/>
              </a:lnSpc>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lgn="l">
              <a:lnSpc>
                <a:spcPct val="100000"/>
              </a:lnSpc>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lgn="l">
              <a:lnSpc>
                <a:spcPct val="100000"/>
              </a:lnSpc>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lgn="l">
              <a:lnSpc>
                <a:spcPct val="100000"/>
              </a:lnSpc>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lgn="l">
              <a:lnSpc>
                <a:spcPct val="100000"/>
              </a:lnSpc>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2375" name="Google Shape;2375;p355"/>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lgn="l">
              <a:lnSpc>
                <a:spcPct val="115000"/>
              </a:lnSpc>
              <a:spcBef>
                <a:spcPts val="0"/>
              </a:spcBef>
              <a:spcAft>
                <a:spcPts val="0"/>
              </a:spcAft>
              <a:buClr>
                <a:schemeClr val="accent2"/>
              </a:buClr>
              <a:buSzPts val="1400"/>
              <a:buNone/>
              <a:defRPr>
                <a:solidFill>
                  <a:schemeClr val="accent2"/>
                </a:solidFill>
              </a:defRPr>
            </a:lvl2pPr>
            <a:lvl3pPr lvl="2" algn="l">
              <a:lnSpc>
                <a:spcPct val="115000"/>
              </a:lnSpc>
              <a:spcBef>
                <a:spcPts val="0"/>
              </a:spcBef>
              <a:spcAft>
                <a:spcPts val="0"/>
              </a:spcAft>
              <a:buClr>
                <a:schemeClr val="accent2"/>
              </a:buClr>
              <a:buSzPts val="1400"/>
              <a:buNone/>
              <a:defRPr>
                <a:solidFill>
                  <a:schemeClr val="accent2"/>
                </a:solidFill>
              </a:defRPr>
            </a:lvl3pPr>
            <a:lvl4pPr lvl="3" algn="l">
              <a:lnSpc>
                <a:spcPct val="115000"/>
              </a:lnSpc>
              <a:spcBef>
                <a:spcPts val="0"/>
              </a:spcBef>
              <a:spcAft>
                <a:spcPts val="0"/>
              </a:spcAft>
              <a:buClr>
                <a:schemeClr val="accent2"/>
              </a:buClr>
              <a:buSzPts val="1400"/>
              <a:buNone/>
              <a:defRPr>
                <a:solidFill>
                  <a:schemeClr val="accent2"/>
                </a:solidFill>
              </a:defRPr>
            </a:lvl4pPr>
            <a:lvl5pPr lvl="4" algn="l">
              <a:lnSpc>
                <a:spcPct val="115000"/>
              </a:lnSpc>
              <a:spcBef>
                <a:spcPts val="0"/>
              </a:spcBef>
              <a:spcAft>
                <a:spcPts val="0"/>
              </a:spcAft>
              <a:buClr>
                <a:schemeClr val="accent2"/>
              </a:buClr>
              <a:buSzPts val="1400"/>
              <a:buNone/>
              <a:defRPr>
                <a:solidFill>
                  <a:schemeClr val="accent2"/>
                </a:solidFill>
              </a:defRPr>
            </a:lvl5pPr>
            <a:lvl6pPr lvl="5" algn="l">
              <a:lnSpc>
                <a:spcPct val="115000"/>
              </a:lnSpc>
              <a:spcBef>
                <a:spcPts val="0"/>
              </a:spcBef>
              <a:spcAft>
                <a:spcPts val="0"/>
              </a:spcAft>
              <a:buClr>
                <a:schemeClr val="accent2"/>
              </a:buClr>
              <a:buSzPts val="1400"/>
              <a:buNone/>
              <a:defRPr>
                <a:solidFill>
                  <a:schemeClr val="accent2"/>
                </a:solidFill>
              </a:defRPr>
            </a:lvl6pPr>
            <a:lvl7pPr lvl="6" algn="l">
              <a:lnSpc>
                <a:spcPct val="115000"/>
              </a:lnSpc>
              <a:spcBef>
                <a:spcPts val="0"/>
              </a:spcBef>
              <a:spcAft>
                <a:spcPts val="0"/>
              </a:spcAft>
              <a:buClr>
                <a:schemeClr val="accent2"/>
              </a:buClr>
              <a:buSzPts val="1400"/>
              <a:buNone/>
              <a:defRPr>
                <a:solidFill>
                  <a:schemeClr val="accent2"/>
                </a:solidFill>
              </a:defRPr>
            </a:lvl7pPr>
            <a:lvl8pPr lvl="7" algn="l">
              <a:lnSpc>
                <a:spcPct val="115000"/>
              </a:lnSpc>
              <a:spcBef>
                <a:spcPts val="0"/>
              </a:spcBef>
              <a:spcAft>
                <a:spcPts val="0"/>
              </a:spcAft>
              <a:buClr>
                <a:schemeClr val="accent2"/>
              </a:buClr>
              <a:buSzPts val="1400"/>
              <a:buNone/>
              <a:defRPr>
                <a:solidFill>
                  <a:schemeClr val="accent2"/>
                </a:solidFill>
              </a:defRPr>
            </a:lvl8pPr>
            <a:lvl9pPr lvl="8" algn="l">
              <a:lnSpc>
                <a:spcPct val="115000"/>
              </a:lnSpc>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2376"/>
        <p:cNvGrpSpPr/>
        <p:nvPr/>
      </p:nvGrpSpPr>
      <p:grpSpPr>
        <a:xfrm>
          <a:off x="0" y="0"/>
          <a:ext cx="0" cy="0"/>
          <a:chOff x="0" y="0"/>
          <a:chExt cx="0" cy="0"/>
        </a:xfrm>
      </p:grpSpPr>
      <p:grpSp>
        <p:nvGrpSpPr>
          <p:cNvPr id="2377" name="Google Shape;2377;p356"/>
          <p:cNvGrpSpPr/>
          <p:nvPr/>
        </p:nvGrpSpPr>
        <p:grpSpPr>
          <a:xfrm>
            <a:off x="0" y="1371600"/>
            <a:ext cx="9151500" cy="2971927"/>
            <a:chOff x="0" y="1283300"/>
            <a:chExt cx="9151500" cy="3207000"/>
          </a:xfrm>
        </p:grpSpPr>
        <p:sp>
          <p:nvSpPr>
            <p:cNvPr id="2378" name="Google Shape;2378;p356"/>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cxnSp>
          <p:nvCxnSpPr>
            <p:cNvPr id="2379" name="Google Shape;2379;p356"/>
            <p:cNvCxnSpPr/>
            <p:nvPr/>
          </p:nvCxnSpPr>
          <p:spPr>
            <a:xfrm>
              <a:off x="3143938" y="1651550"/>
              <a:ext cx="0" cy="2470500"/>
            </a:xfrm>
            <a:prstGeom prst="straightConnector1">
              <a:avLst/>
            </a:prstGeom>
            <a:noFill/>
            <a:ln w="19050" cap="flat" cmpd="sng">
              <a:solidFill>
                <a:srgbClr val="BFDFE0"/>
              </a:solidFill>
              <a:prstDash val="solid"/>
              <a:round/>
              <a:headEnd type="none" w="sm" len="sm"/>
              <a:tailEnd type="none" w="sm" len="sm"/>
            </a:ln>
          </p:spPr>
        </p:cxnSp>
        <p:cxnSp>
          <p:nvCxnSpPr>
            <p:cNvPr id="2380" name="Google Shape;2380;p356"/>
            <p:cNvCxnSpPr/>
            <p:nvPr/>
          </p:nvCxnSpPr>
          <p:spPr>
            <a:xfrm>
              <a:off x="5942363" y="1651550"/>
              <a:ext cx="0" cy="2470500"/>
            </a:xfrm>
            <a:prstGeom prst="straightConnector1">
              <a:avLst/>
            </a:prstGeom>
            <a:noFill/>
            <a:ln w="19050" cap="flat" cmpd="sng">
              <a:solidFill>
                <a:srgbClr val="BFDFE0"/>
              </a:solidFill>
              <a:prstDash val="solid"/>
              <a:round/>
              <a:headEnd type="none" w="sm" len="sm"/>
              <a:tailEnd type="none" w="sm" len="sm"/>
            </a:ln>
          </p:spPr>
        </p:cxnSp>
      </p:grpSp>
      <p:sp>
        <p:nvSpPr>
          <p:cNvPr id="2381" name="Google Shape;2381;p356"/>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rgbClr val="BFDFE0"/>
              </a:buClr>
              <a:buSzPts val="3600"/>
              <a:buNone/>
              <a:defRPr>
                <a:solidFill>
                  <a:srgbClr val="BFDFE0"/>
                </a:solidFill>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82" name="Google Shape;2382;p356"/>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lgn="l">
              <a:lnSpc>
                <a:spcPct val="115000"/>
              </a:lnSpc>
              <a:spcBef>
                <a:spcPts val="0"/>
              </a:spcBef>
              <a:spcAft>
                <a:spcPts val="0"/>
              </a:spcAft>
              <a:buClr>
                <a:schemeClr val="accent2"/>
              </a:buClr>
              <a:buSzPts val="1400"/>
              <a:buNone/>
              <a:defRPr>
                <a:solidFill>
                  <a:schemeClr val="accent2"/>
                </a:solidFill>
              </a:defRPr>
            </a:lvl2pPr>
            <a:lvl3pPr lvl="2" algn="l">
              <a:lnSpc>
                <a:spcPct val="115000"/>
              </a:lnSpc>
              <a:spcBef>
                <a:spcPts val="0"/>
              </a:spcBef>
              <a:spcAft>
                <a:spcPts val="0"/>
              </a:spcAft>
              <a:buClr>
                <a:schemeClr val="accent2"/>
              </a:buClr>
              <a:buSzPts val="1400"/>
              <a:buNone/>
              <a:defRPr>
                <a:solidFill>
                  <a:schemeClr val="accent2"/>
                </a:solidFill>
              </a:defRPr>
            </a:lvl3pPr>
            <a:lvl4pPr lvl="3" algn="l">
              <a:lnSpc>
                <a:spcPct val="115000"/>
              </a:lnSpc>
              <a:spcBef>
                <a:spcPts val="0"/>
              </a:spcBef>
              <a:spcAft>
                <a:spcPts val="0"/>
              </a:spcAft>
              <a:buClr>
                <a:schemeClr val="accent2"/>
              </a:buClr>
              <a:buSzPts val="1400"/>
              <a:buNone/>
              <a:defRPr>
                <a:solidFill>
                  <a:schemeClr val="accent2"/>
                </a:solidFill>
              </a:defRPr>
            </a:lvl4pPr>
            <a:lvl5pPr lvl="4" algn="l">
              <a:lnSpc>
                <a:spcPct val="115000"/>
              </a:lnSpc>
              <a:spcBef>
                <a:spcPts val="0"/>
              </a:spcBef>
              <a:spcAft>
                <a:spcPts val="0"/>
              </a:spcAft>
              <a:buClr>
                <a:schemeClr val="accent2"/>
              </a:buClr>
              <a:buSzPts val="1400"/>
              <a:buNone/>
              <a:defRPr>
                <a:solidFill>
                  <a:schemeClr val="accent2"/>
                </a:solidFill>
              </a:defRPr>
            </a:lvl5pPr>
            <a:lvl6pPr lvl="5" algn="l">
              <a:lnSpc>
                <a:spcPct val="115000"/>
              </a:lnSpc>
              <a:spcBef>
                <a:spcPts val="0"/>
              </a:spcBef>
              <a:spcAft>
                <a:spcPts val="0"/>
              </a:spcAft>
              <a:buClr>
                <a:schemeClr val="accent2"/>
              </a:buClr>
              <a:buSzPts val="1400"/>
              <a:buNone/>
              <a:defRPr>
                <a:solidFill>
                  <a:schemeClr val="accent2"/>
                </a:solidFill>
              </a:defRPr>
            </a:lvl6pPr>
            <a:lvl7pPr lvl="6" algn="l">
              <a:lnSpc>
                <a:spcPct val="115000"/>
              </a:lnSpc>
              <a:spcBef>
                <a:spcPts val="0"/>
              </a:spcBef>
              <a:spcAft>
                <a:spcPts val="0"/>
              </a:spcAft>
              <a:buClr>
                <a:schemeClr val="accent2"/>
              </a:buClr>
              <a:buSzPts val="1400"/>
              <a:buNone/>
              <a:defRPr>
                <a:solidFill>
                  <a:schemeClr val="accent2"/>
                </a:solidFill>
              </a:defRPr>
            </a:lvl7pPr>
            <a:lvl8pPr lvl="7" algn="l">
              <a:lnSpc>
                <a:spcPct val="115000"/>
              </a:lnSpc>
              <a:spcBef>
                <a:spcPts val="0"/>
              </a:spcBef>
              <a:spcAft>
                <a:spcPts val="0"/>
              </a:spcAft>
              <a:buClr>
                <a:schemeClr val="accent2"/>
              </a:buClr>
              <a:buSzPts val="1400"/>
              <a:buNone/>
              <a:defRPr>
                <a:solidFill>
                  <a:schemeClr val="accent2"/>
                </a:solidFill>
              </a:defRPr>
            </a:lvl8pPr>
            <a:lvl9pPr lvl="8" algn="l">
              <a:lnSpc>
                <a:spcPct val="115000"/>
              </a:lnSpc>
              <a:spcBef>
                <a:spcPts val="0"/>
              </a:spcBef>
              <a:spcAft>
                <a:spcPts val="0"/>
              </a:spcAft>
              <a:buClr>
                <a:schemeClr val="accent2"/>
              </a:buClr>
              <a:buSzPts val="1400"/>
              <a:buNone/>
              <a:defRPr>
                <a:solidFill>
                  <a:schemeClr val="accent2"/>
                </a:solidFill>
              </a:defRPr>
            </a:lvl9pPr>
          </a:lstStyle>
          <a:p>
            <a:endParaRPr/>
          </a:p>
        </p:txBody>
      </p:sp>
      <p:sp>
        <p:nvSpPr>
          <p:cNvPr id="2383" name="Google Shape;2383;p356"/>
          <p:cNvSpPr txBox="1">
            <a:spLocks noGrp="1"/>
          </p:cNvSpPr>
          <p:nvPr>
            <p:ph type="title" idx="2"/>
          </p:nvPr>
        </p:nvSpPr>
        <p:spPr>
          <a:xfrm>
            <a:off x="475213" y="1783080"/>
            <a:ext cx="2286000" cy="507900"/>
          </a:xfrm>
          <a:prstGeom prst="rect">
            <a:avLst/>
          </a:prstGeom>
          <a:noFill/>
          <a:ln>
            <a:noFill/>
          </a:ln>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90"/>
              </a:spcBef>
              <a:spcAft>
                <a:spcPts val="90"/>
              </a:spcAft>
              <a:buSzPts val="4500"/>
              <a:buFont typeface="Oswald Medium"/>
              <a:buNone/>
              <a:defRPr sz="4500">
                <a:latin typeface="Oswald Medium"/>
                <a:ea typeface="Oswald Medium"/>
                <a:cs typeface="Oswald Medium"/>
                <a:sym typeface="Oswald Medium"/>
              </a:defRPr>
            </a:lvl9pPr>
          </a:lstStyle>
          <a:p>
            <a:endParaRPr/>
          </a:p>
        </p:txBody>
      </p:sp>
      <p:sp>
        <p:nvSpPr>
          <p:cNvPr id="2384" name="Google Shape;2384;p356"/>
          <p:cNvSpPr txBox="1">
            <a:spLocks noGrp="1"/>
          </p:cNvSpPr>
          <p:nvPr>
            <p:ph type="title" idx="3"/>
          </p:nvPr>
        </p:nvSpPr>
        <p:spPr>
          <a:xfrm>
            <a:off x="3429000" y="1783080"/>
            <a:ext cx="2286000" cy="507900"/>
          </a:xfrm>
          <a:prstGeom prst="rect">
            <a:avLst/>
          </a:prstGeom>
          <a:noFill/>
          <a:ln>
            <a:noFill/>
          </a:ln>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90"/>
              </a:spcBef>
              <a:spcAft>
                <a:spcPts val="90"/>
              </a:spcAft>
              <a:buSzPts val="4500"/>
              <a:buFont typeface="Oswald Medium"/>
              <a:buNone/>
              <a:defRPr sz="4500">
                <a:latin typeface="Oswald Medium"/>
                <a:ea typeface="Oswald Medium"/>
                <a:cs typeface="Oswald Medium"/>
                <a:sym typeface="Oswald Medium"/>
              </a:defRPr>
            </a:lvl9pPr>
          </a:lstStyle>
          <a:p>
            <a:endParaRPr/>
          </a:p>
        </p:txBody>
      </p:sp>
      <p:sp>
        <p:nvSpPr>
          <p:cNvPr id="2385" name="Google Shape;2385;p356"/>
          <p:cNvSpPr txBox="1">
            <a:spLocks noGrp="1"/>
          </p:cNvSpPr>
          <p:nvPr>
            <p:ph type="title" idx="4"/>
          </p:nvPr>
        </p:nvSpPr>
        <p:spPr>
          <a:xfrm>
            <a:off x="6382788" y="1783080"/>
            <a:ext cx="2286000" cy="507900"/>
          </a:xfrm>
          <a:prstGeom prst="rect">
            <a:avLst/>
          </a:prstGeom>
          <a:noFill/>
          <a:ln>
            <a:noFill/>
          </a:ln>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90"/>
              </a:spcBef>
              <a:spcAft>
                <a:spcPts val="9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2386" name="Google Shape;2386;p356"/>
          <p:cNvSpPr txBox="1">
            <a:spLocks noGrp="1"/>
          </p:cNvSpPr>
          <p:nvPr>
            <p:ph type="subTitle" idx="5"/>
          </p:nvPr>
        </p:nvSpPr>
        <p:spPr>
          <a:xfrm>
            <a:off x="475225" y="2419702"/>
            <a:ext cx="2286000" cy="241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387" name="Google Shape;2387;p356"/>
          <p:cNvSpPr txBox="1">
            <a:spLocks noGrp="1"/>
          </p:cNvSpPr>
          <p:nvPr>
            <p:ph type="subTitle" idx="6"/>
          </p:nvPr>
        </p:nvSpPr>
        <p:spPr>
          <a:xfrm>
            <a:off x="3433075" y="2419702"/>
            <a:ext cx="2286000" cy="241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388" name="Google Shape;2388;p356"/>
          <p:cNvSpPr txBox="1">
            <a:spLocks noGrp="1"/>
          </p:cNvSpPr>
          <p:nvPr>
            <p:ph type="subTitle" idx="7"/>
          </p:nvPr>
        </p:nvSpPr>
        <p:spPr>
          <a:xfrm>
            <a:off x="6390925" y="2419702"/>
            <a:ext cx="2286000" cy="2418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389" name="Google Shape;2389;p356"/>
          <p:cNvSpPr txBox="1">
            <a:spLocks noGrp="1"/>
          </p:cNvSpPr>
          <p:nvPr>
            <p:ph type="subTitle" idx="8"/>
          </p:nvPr>
        </p:nvSpPr>
        <p:spPr>
          <a:xfrm>
            <a:off x="471150" y="2749183"/>
            <a:ext cx="2286000" cy="2418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400"/>
              <a:buNone/>
              <a:defRPr sz="1400" b="0">
                <a:solidFill>
                  <a:schemeClr val="dk1"/>
                </a:solidFill>
              </a:defRPr>
            </a:lvl1pPr>
            <a:lvl2pPr lvl="1"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390" name="Google Shape;2390;p356"/>
          <p:cNvSpPr txBox="1">
            <a:spLocks noGrp="1"/>
          </p:cNvSpPr>
          <p:nvPr>
            <p:ph type="subTitle" idx="9"/>
          </p:nvPr>
        </p:nvSpPr>
        <p:spPr>
          <a:xfrm>
            <a:off x="3429000" y="2749183"/>
            <a:ext cx="2286000" cy="2418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400"/>
              <a:buNone/>
              <a:defRPr sz="1400" b="0">
                <a:solidFill>
                  <a:schemeClr val="dk1"/>
                </a:solidFill>
              </a:defRPr>
            </a:lvl1pPr>
            <a:lvl2pPr lvl="1"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391" name="Google Shape;2391;p356"/>
          <p:cNvSpPr txBox="1">
            <a:spLocks noGrp="1"/>
          </p:cNvSpPr>
          <p:nvPr>
            <p:ph type="subTitle" idx="13"/>
          </p:nvPr>
        </p:nvSpPr>
        <p:spPr>
          <a:xfrm>
            <a:off x="6386850" y="2749183"/>
            <a:ext cx="2286000" cy="2418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Clr>
                <a:schemeClr val="dk1"/>
              </a:buClr>
              <a:buSzPts val="1400"/>
              <a:buNone/>
              <a:defRPr sz="1400" b="0">
                <a:solidFill>
                  <a:schemeClr val="dk1"/>
                </a:solidFill>
              </a:defRPr>
            </a:lvl1pPr>
            <a:lvl2pPr lvl="1"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lnSpc>
                <a:spcPct val="115000"/>
              </a:lnSpc>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2392"/>
        <p:cNvGrpSpPr/>
        <p:nvPr/>
      </p:nvGrpSpPr>
      <p:grpSpPr>
        <a:xfrm>
          <a:off x="0" y="0"/>
          <a:ext cx="0" cy="0"/>
          <a:chOff x="0" y="0"/>
          <a:chExt cx="0" cy="0"/>
        </a:xfrm>
      </p:grpSpPr>
      <p:sp>
        <p:nvSpPr>
          <p:cNvPr id="2393" name="Google Shape;2393;p357"/>
          <p:cNvSpPr txBox="1">
            <a:spLocks noGrp="1"/>
          </p:cNvSpPr>
          <p:nvPr>
            <p:ph type="title"/>
          </p:nvPr>
        </p:nvSpPr>
        <p:spPr>
          <a:xfrm>
            <a:off x="228600" y="3864775"/>
            <a:ext cx="8686800" cy="1044900"/>
          </a:xfrm>
          <a:prstGeom prst="rect">
            <a:avLst/>
          </a:prstGeom>
          <a:noFill/>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lnSpc>
                <a:spcPct val="100000"/>
              </a:lnSpc>
              <a:spcBef>
                <a:spcPts val="90"/>
              </a:spcBef>
              <a:spcAft>
                <a:spcPts val="0"/>
              </a:spcAft>
              <a:buClr>
                <a:schemeClr val="accent3"/>
              </a:buClr>
              <a:buSzPts val="4800"/>
              <a:buNone/>
              <a:defRPr sz="4800">
                <a:solidFill>
                  <a:schemeClr val="accent3"/>
                </a:solidFill>
              </a:defRPr>
            </a:lvl2pPr>
            <a:lvl3pPr lvl="2" algn="r">
              <a:lnSpc>
                <a:spcPct val="100000"/>
              </a:lnSpc>
              <a:spcBef>
                <a:spcPts val="0"/>
              </a:spcBef>
              <a:spcAft>
                <a:spcPts val="0"/>
              </a:spcAft>
              <a:buClr>
                <a:schemeClr val="accent3"/>
              </a:buClr>
              <a:buSzPts val="4800"/>
              <a:buNone/>
              <a:defRPr sz="4800">
                <a:solidFill>
                  <a:schemeClr val="accent3"/>
                </a:solidFill>
              </a:defRPr>
            </a:lvl3pPr>
            <a:lvl4pPr lvl="3" algn="r">
              <a:lnSpc>
                <a:spcPct val="100000"/>
              </a:lnSpc>
              <a:spcBef>
                <a:spcPts val="0"/>
              </a:spcBef>
              <a:spcAft>
                <a:spcPts val="0"/>
              </a:spcAft>
              <a:buClr>
                <a:schemeClr val="accent3"/>
              </a:buClr>
              <a:buSzPts val="4800"/>
              <a:buNone/>
              <a:defRPr sz="4800">
                <a:solidFill>
                  <a:schemeClr val="accent3"/>
                </a:solidFill>
              </a:defRPr>
            </a:lvl4pPr>
            <a:lvl5pPr lvl="4" algn="r">
              <a:lnSpc>
                <a:spcPct val="100000"/>
              </a:lnSpc>
              <a:spcBef>
                <a:spcPts val="0"/>
              </a:spcBef>
              <a:spcAft>
                <a:spcPts val="0"/>
              </a:spcAft>
              <a:buClr>
                <a:schemeClr val="accent3"/>
              </a:buClr>
              <a:buSzPts val="4800"/>
              <a:buNone/>
              <a:defRPr sz="4800">
                <a:solidFill>
                  <a:schemeClr val="accent3"/>
                </a:solidFill>
              </a:defRPr>
            </a:lvl5pPr>
            <a:lvl6pPr lvl="5" algn="r">
              <a:lnSpc>
                <a:spcPct val="100000"/>
              </a:lnSpc>
              <a:spcBef>
                <a:spcPts val="0"/>
              </a:spcBef>
              <a:spcAft>
                <a:spcPts val="0"/>
              </a:spcAft>
              <a:buClr>
                <a:schemeClr val="accent3"/>
              </a:buClr>
              <a:buSzPts val="4800"/>
              <a:buNone/>
              <a:defRPr sz="4800">
                <a:solidFill>
                  <a:schemeClr val="accent3"/>
                </a:solidFill>
              </a:defRPr>
            </a:lvl6pPr>
            <a:lvl7pPr lvl="6" algn="r">
              <a:lnSpc>
                <a:spcPct val="100000"/>
              </a:lnSpc>
              <a:spcBef>
                <a:spcPts val="0"/>
              </a:spcBef>
              <a:spcAft>
                <a:spcPts val="0"/>
              </a:spcAft>
              <a:buClr>
                <a:schemeClr val="accent3"/>
              </a:buClr>
              <a:buSzPts val="4800"/>
              <a:buNone/>
              <a:defRPr sz="4800">
                <a:solidFill>
                  <a:schemeClr val="accent3"/>
                </a:solidFill>
              </a:defRPr>
            </a:lvl7pPr>
            <a:lvl8pPr lvl="7" algn="r">
              <a:lnSpc>
                <a:spcPct val="100000"/>
              </a:lnSpc>
              <a:spcBef>
                <a:spcPts val="0"/>
              </a:spcBef>
              <a:spcAft>
                <a:spcPts val="0"/>
              </a:spcAft>
              <a:buClr>
                <a:schemeClr val="accent3"/>
              </a:buClr>
              <a:buSzPts val="4800"/>
              <a:buNone/>
              <a:defRPr sz="4800">
                <a:solidFill>
                  <a:schemeClr val="accent3"/>
                </a:solidFill>
              </a:defRPr>
            </a:lvl8pPr>
            <a:lvl9pPr lvl="8" algn="r">
              <a:lnSpc>
                <a:spcPct val="100000"/>
              </a:lnSpc>
              <a:spcBef>
                <a:spcPts val="0"/>
              </a:spcBef>
              <a:spcAft>
                <a:spcPts val="0"/>
              </a:spcAft>
              <a:buClr>
                <a:schemeClr val="accent3"/>
              </a:buClr>
              <a:buSzPts val="4800"/>
              <a:buNone/>
              <a:defRPr sz="4800">
                <a:solidFill>
                  <a:schemeClr val="accent3"/>
                </a:solidFill>
              </a:defRPr>
            </a:lvl9pPr>
          </a:lstStyle>
          <a:p>
            <a:endParaRPr/>
          </a:p>
        </p:txBody>
      </p:sp>
      <p:sp>
        <p:nvSpPr>
          <p:cNvPr id="2394" name="Google Shape;2394;p357"/>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400"/>
              <a:buNone/>
              <a:defRPr>
                <a:solidFill>
                  <a:schemeClr val="dk2"/>
                </a:solidFill>
              </a:defRPr>
            </a:lvl2pPr>
            <a:lvl3pPr lvl="2" algn="l">
              <a:lnSpc>
                <a:spcPct val="115000"/>
              </a:lnSpc>
              <a:spcBef>
                <a:spcPts val="0"/>
              </a:spcBef>
              <a:spcAft>
                <a:spcPts val="0"/>
              </a:spcAft>
              <a:buClr>
                <a:schemeClr val="dk2"/>
              </a:buClr>
              <a:buSzPts val="1400"/>
              <a:buNone/>
              <a:defRPr>
                <a:solidFill>
                  <a:schemeClr val="dk2"/>
                </a:solidFill>
              </a:defRPr>
            </a:lvl3pPr>
            <a:lvl4pPr lvl="3" algn="l">
              <a:lnSpc>
                <a:spcPct val="115000"/>
              </a:lnSpc>
              <a:spcBef>
                <a:spcPts val="0"/>
              </a:spcBef>
              <a:spcAft>
                <a:spcPts val="0"/>
              </a:spcAft>
              <a:buClr>
                <a:schemeClr val="dk2"/>
              </a:buClr>
              <a:buSzPts val="1400"/>
              <a:buNone/>
              <a:defRPr>
                <a:solidFill>
                  <a:schemeClr val="dk2"/>
                </a:solidFill>
              </a:defRPr>
            </a:lvl4pPr>
            <a:lvl5pPr lvl="4" algn="l">
              <a:lnSpc>
                <a:spcPct val="115000"/>
              </a:lnSpc>
              <a:spcBef>
                <a:spcPts val="0"/>
              </a:spcBef>
              <a:spcAft>
                <a:spcPts val="0"/>
              </a:spcAft>
              <a:buClr>
                <a:schemeClr val="dk2"/>
              </a:buClr>
              <a:buSzPts val="1400"/>
              <a:buNone/>
              <a:defRPr>
                <a:solidFill>
                  <a:schemeClr val="dk2"/>
                </a:solidFill>
              </a:defRPr>
            </a:lvl5pPr>
            <a:lvl6pPr lvl="5" algn="l">
              <a:lnSpc>
                <a:spcPct val="115000"/>
              </a:lnSpc>
              <a:spcBef>
                <a:spcPts val="0"/>
              </a:spcBef>
              <a:spcAft>
                <a:spcPts val="0"/>
              </a:spcAft>
              <a:buClr>
                <a:schemeClr val="dk2"/>
              </a:buClr>
              <a:buSzPts val="1400"/>
              <a:buNone/>
              <a:defRPr>
                <a:solidFill>
                  <a:schemeClr val="dk2"/>
                </a:solidFill>
              </a:defRPr>
            </a:lvl6pPr>
            <a:lvl7pPr lvl="6" algn="l">
              <a:lnSpc>
                <a:spcPct val="115000"/>
              </a:lnSpc>
              <a:spcBef>
                <a:spcPts val="0"/>
              </a:spcBef>
              <a:spcAft>
                <a:spcPts val="0"/>
              </a:spcAft>
              <a:buClr>
                <a:schemeClr val="dk2"/>
              </a:buClr>
              <a:buSzPts val="1400"/>
              <a:buNone/>
              <a:defRPr>
                <a:solidFill>
                  <a:schemeClr val="dk2"/>
                </a:solidFill>
              </a:defRPr>
            </a:lvl7pPr>
            <a:lvl8pPr lvl="7" algn="l">
              <a:lnSpc>
                <a:spcPct val="115000"/>
              </a:lnSpc>
              <a:spcBef>
                <a:spcPts val="0"/>
              </a:spcBef>
              <a:spcAft>
                <a:spcPts val="0"/>
              </a:spcAft>
              <a:buClr>
                <a:schemeClr val="dk2"/>
              </a:buClr>
              <a:buSzPts val="1400"/>
              <a:buNone/>
              <a:defRPr>
                <a:solidFill>
                  <a:schemeClr val="dk2"/>
                </a:solidFill>
              </a:defRPr>
            </a:lvl8pPr>
            <a:lvl9pPr lvl="8" algn="l">
              <a:lnSpc>
                <a:spcPct val="115000"/>
              </a:lnSpc>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2395"/>
        <p:cNvGrpSpPr/>
        <p:nvPr/>
      </p:nvGrpSpPr>
      <p:grpSpPr>
        <a:xfrm>
          <a:off x="0" y="0"/>
          <a:ext cx="0" cy="0"/>
          <a:chOff x="0" y="0"/>
          <a:chExt cx="0" cy="0"/>
        </a:xfrm>
      </p:grpSpPr>
      <p:sp>
        <p:nvSpPr>
          <p:cNvPr id="2396" name="Google Shape;2396;p358"/>
          <p:cNvSpPr>
            <a:spLocks noGrp="1"/>
          </p:cNvSpPr>
          <p:nvPr>
            <p:ph type="pic" idx="2"/>
          </p:nvPr>
        </p:nvSpPr>
        <p:spPr>
          <a:xfrm>
            <a:off x="17550" y="0"/>
            <a:ext cx="9144000" cy="3128100"/>
          </a:xfrm>
          <a:prstGeom prst="rect">
            <a:avLst/>
          </a:prstGeom>
          <a:noFill/>
          <a:ln>
            <a:noFill/>
          </a:ln>
        </p:spPr>
      </p:sp>
      <p:sp>
        <p:nvSpPr>
          <p:cNvPr id="2397" name="Google Shape;2397;p358"/>
          <p:cNvSpPr txBox="1">
            <a:spLocks noGrp="1"/>
          </p:cNvSpPr>
          <p:nvPr>
            <p:ph type="title"/>
          </p:nvPr>
        </p:nvSpPr>
        <p:spPr>
          <a:xfrm>
            <a:off x="427350" y="3415900"/>
            <a:ext cx="4114800" cy="13413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lnSpc>
                <a:spcPct val="100000"/>
              </a:lnSpc>
              <a:spcBef>
                <a:spcPts val="90"/>
              </a:spcBef>
              <a:spcAft>
                <a:spcPts val="0"/>
              </a:spcAft>
              <a:buClr>
                <a:schemeClr val="dk2"/>
              </a:buClr>
              <a:buSzPts val="3600"/>
              <a:buNone/>
              <a:defRPr sz="3600">
                <a:solidFill>
                  <a:schemeClr val="dk2"/>
                </a:solidFill>
              </a:defRPr>
            </a:lvl2pPr>
            <a:lvl3pPr lvl="2" algn="r">
              <a:lnSpc>
                <a:spcPct val="100000"/>
              </a:lnSpc>
              <a:spcBef>
                <a:spcPts val="0"/>
              </a:spcBef>
              <a:spcAft>
                <a:spcPts val="0"/>
              </a:spcAft>
              <a:buClr>
                <a:schemeClr val="dk2"/>
              </a:buClr>
              <a:buSzPts val="3600"/>
              <a:buNone/>
              <a:defRPr sz="3600">
                <a:solidFill>
                  <a:schemeClr val="dk2"/>
                </a:solidFill>
              </a:defRPr>
            </a:lvl3pPr>
            <a:lvl4pPr lvl="3" algn="r">
              <a:lnSpc>
                <a:spcPct val="100000"/>
              </a:lnSpc>
              <a:spcBef>
                <a:spcPts val="0"/>
              </a:spcBef>
              <a:spcAft>
                <a:spcPts val="0"/>
              </a:spcAft>
              <a:buClr>
                <a:schemeClr val="dk2"/>
              </a:buClr>
              <a:buSzPts val="3600"/>
              <a:buNone/>
              <a:defRPr sz="3600">
                <a:solidFill>
                  <a:schemeClr val="dk2"/>
                </a:solidFill>
              </a:defRPr>
            </a:lvl4pPr>
            <a:lvl5pPr lvl="4" algn="r">
              <a:lnSpc>
                <a:spcPct val="100000"/>
              </a:lnSpc>
              <a:spcBef>
                <a:spcPts val="0"/>
              </a:spcBef>
              <a:spcAft>
                <a:spcPts val="0"/>
              </a:spcAft>
              <a:buClr>
                <a:schemeClr val="dk2"/>
              </a:buClr>
              <a:buSzPts val="3600"/>
              <a:buNone/>
              <a:defRPr sz="3600">
                <a:solidFill>
                  <a:schemeClr val="dk2"/>
                </a:solidFill>
              </a:defRPr>
            </a:lvl5pPr>
            <a:lvl6pPr lvl="5" algn="r">
              <a:lnSpc>
                <a:spcPct val="100000"/>
              </a:lnSpc>
              <a:spcBef>
                <a:spcPts val="0"/>
              </a:spcBef>
              <a:spcAft>
                <a:spcPts val="0"/>
              </a:spcAft>
              <a:buClr>
                <a:schemeClr val="dk2"/>
              </a:buClr>
              <a:buSzPts val="3600"/>
              <a:buNone/>
              <a:defRPr sz="3600">
                <a:solidFill>
                  <a:schemeClr val="dk2"/>
                </a:solidFill>
              </a:defRPr>
            </a:lvl6pPr>
            <a:lvl7pPr lvl="6" algn="r">
              <a:lnSpc>
                <a:spcPct val="100000"/>
              </a:lnSpc>
              <a:spcBef>
                <a:spcPts val="0"/>
              </a:spcBef>
              <a:spcAft>
                <a:spcPts val="0"/>
              </a:spcAft>
              <a:buClr>
                <a:schemeClr val="dk2"/>
              </a:buClr>
              <a:buSzPts val="3600"/>
              <a:buNone/>
              <a:defRPr sz="3600">
                <a:solidFill>
                  <a:schemeClr val="dk2"/>
                </a:solidFill>
              </a:defRPr>
            </a:lvl7pPr>
            <a:lvl8pPr lvl="7" algn="r">
              <a:lnSpc>
                <a:spcPct val="100000"/>
              </a:lnSpc>
              <a:spcBef>
                <a:spcPts val="0"/>
              </a:spcBef>
              <a:spcAft>
                <a:spcPts val="0"/>
              </a:spcAft>
              <a:buClr>
                <a:schemeClr val="dk2"/>
              </a:buClr>
              <a:buSzPts val="3600"/>
              <a:buNone/>
              <a:defRPr sz="3600">
                <a:solidFill>
                  <a:schemeClr val="dk2"/>
                </a:solidFill>
              </a:defRPr>
            </a:lvl8pPr>
            <a:lvl9pPr lvl="8" algn="r">
              <a:lnSpc>
                <a:spcPct val="100000"/>
              </a:lnSpc>
              <a:spcBef>
                <a:spcPts val="0"/>
              </a:spcBef>
              <a:spcAft>
                <a:spcPts val="0"/>
              </a:spcAft>
              <a:buClr>
                <a:schemeClr val="dk2"/>
              </a:buClr>
              <a:buSzPts val="3600"/>
              <a:buNone/>
              <a:defRPr sz="3600">
                <a:solidFill>
                  <a:schemeClr val="dk2"/>
                </a:solidFill>
              </a:defRPr>
            </a:lvl9pPr>
          </a:lstStyle>
          <a:p>
            <a:endParaRPr/>
          </a:p>
        </p:txBody>
      </p:sp>
      <p:sp>
        <p:nvSpPr>
          <p:cNvPr id="2398" name="Google Shape;2398;p358"/>
          <p:cNvSpPr txBox="1">
            <a:spLocks noGrp="1"/>
          </p:cNvSpPr>
          <p:nvPr>
            <p:ph type="title" idx="3"/>
          </p:nvPr>
        </p:nvSpPr>
        <p:spPr>
          <a:xfrm>
            <a:off x="5273850" y="3545659"/>
            <a:ext cx="3657600" cy="1341300"/>
          </a:xfrm>
          <a:prstGeom prst="rect">
            <a:avLst/>
          </a:prstGeom>
          <a:noFill/>
          <a:ln>
            <a:noFill/>
          </a:ln>
        </p:spPr>
        <p:txBody>
          <a:bodyPr spcFirstLastPara="1" wrap="square" lIns="0" tIns="0" rIns="0" bIns="0" anchor="t" anchorCtr="0">
            <a:noAutofit/>
          </a:bodyPr>
          <a:lstStyle>
            <a:lvl1pPr lvl="0" algn="l">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lgn="l">
              <a:lnSpc>
                <a:spcPct val="100000"/>
              </a:lnSpc>
              <a:spcBef>
                <a:spcPts val="90"/>
              </a:spcBef>
              <a:spcAft>
                <a:spcPts val="0"/>
              </a:spcAft>
              <a:buClr>
                <a:schemeClr val="accent4"/>
              </a:buClr>
              <a:buSzPts val="10000"/>
              <a:buNone/>
              <a:defRPr sz="10000">
                <a:solidFill>
                  <a:schemeClr val="accent4"/>
                </a:solidFill>
              </a:defRPr>
            </a:lvl2pPr>
            <a:lvl3pPr lvl="2" algn="l">
              <a:lnSpc>
                <a:spcPct val="100000"/>
              </a:lnSpc>
              <a:spcBef>
                <a:spcPts val="0"/>
              </a:spcBef>
              <a:spcAft>
                <a:spcPts val="0"/>
              </a:spcAft>
              <a:buClr>
                <a:schemeClr val="accent4"/>
              </a:buClr>
              <a:buSzPts val="10000"/>
              <a:buNone/>
              <a:defRPr sz="10000">
                <a:solidFill>
                  <a:schemeClr val="accent4"/>
                </a:solidFill>
              </a:defRPr>
            </a:lvl3pPr>
            <a:lvl4pPr lvl="3" algn="l">
              <a:lnSpc>
                <a:spcPct val="100000"/>
              </a:lnSpc>
              <a:spcBef>
                <a:spcPts val="0"/>
              </a:spcBef>
              <a:spcAft>
                <a:spcPts val="0"/>
              </a:spcAft>
              <a:buClr>
                <a:schemeClr val="accent4"/>
              </a:buClr>
              <a:buSzPts val="10000"/>
              <a:buNone/>
              <a:defRPr sz="10000">
                <a:solidFill>
                  <a:schemeClr val="accent4"/>
                </a:solidFill>
              </a:defRPr>
            </a:lvl4pPr>
            <a:lvl5pPr lvl="4" algn="l">
              <a:lnSpc>
                <a:spcPct val="100000"/>
              </a:lnSpc>
              <a:spcBef>
                <a:spcPts val="0"/>
              </a:spcBef>
              <a:spcAft>
                <a:spcPts val="0"/>
              </a:spcAft>
              <a:buClr>
                <a:schemeClr val="accent4"/>
              </a:buClr>
              <a:buSzPts val="10000"/>
              <a:buNone/>
              <a:defRPr sz="10000">
                <a:solidFill>
                  <a:schemeClr val="accent4"/>
                </a:solidFill>
              </a:defRPr>
            </a:lvl5pPr>
            <a:lvl6pPr lvl="5" algn="l">
              <a:lnSpc>
                <a:spcPct val="100000"/>
              </a:lnSpc>
              <a:spcBef>
                <a:spcPts val="0"/>
              </a:spcBef>
              <a:spcAft>
                <a:spcPts val="0"/>
              </a:spcAft>
              <a:buClr>
                <a:schemeClr val="accent4"/>
              </a:buClr>
              <a:buSzPts val="10000"/>
              <a:buNone/>
              <a:defRPr sz="10000">
                <a:solidFill>
                  <a:schemeClr val="accent4"/>
                </a:solidFill>
              </a:defRPr>
            </a:lvl6pPr>
            <a:lvl7pPr lvl="6" algn="l">
              <a:lnSpc>
                <a:spcPct val="100000"/>
              </a:lnSpc>
              <a:spcBef>
                <a:spcPts val="0"/>
              </a:spcBef>
              <a:spcAft>
                <a:spcPts val="0"/>
              </a:spcAft>
              <a:buClr>
                <a:schemeClr val="accent4"/>
              </a:buClr>
              <a:buSzPts val="10000"/>
              <a:buNone/>
              <a:defRPr sz="10000">
                <a:solidFill>
                  <a:schemeClr val="accent4"/>
                </a:solidFill>
              </a:defRPr>
            </a:lvl7pPr>
            <a:lvl8pPr lvl="7" algn="l">
              <a:lnSpc>
                <a:spcPct val="100000"/>
              </a:lnSpc>
              <a:spcBef>
                <a:spcPts val="0"/>
              </a:spcBef>
              <a:spcAft>
                <a:spcPts val="0"/>
              </a:spcAft>
              <a:buClr>
                <a:schemeClr val="accent4"/>
              </a:buClr>
              <a:buSzPts val="10000"/>
              <a:buNone/>
              <a:defRPr sz="10000">
                <a:solidFill>
                  <a:schemeClr val="accent4"/>
                </a:solidFill>
              </a:defRPr>
            </a:lvl8pPr>
            <a:lvl9pPr lvl="8" algn="l">
              <a:lnSpc>
                <a:spcPct val="100000"/>
              </a:lnSpc>
              <a:spcBef>
                <a:spcPts val="0"/>
              </a:spcBef>
              <a:spcAft>
                <a:spcPts val="0"/>
              </a:spcAft>
              <a:buClr>
                <a:schemeClr val="accent4"/>
              </a:buClr>
              <a:buSzPts val="10000"/>
              <a:buNone/>
              <a:defRPr sz="10000">
                <a:solidFill>
                  <a:schemeClr val="accent4"/>
                </a:solidFill>
              </a:defRPr>
            </a:lvl9pPr>
          </a:lstStyle>
          <a:p>
            <a:endParaRPr/>
          </a:p>
        </p:txBody>
      </p:sp>
      <p:sp>
        <p:nvSpPr>
          <p:cNvPr id="2399" name="Google Shape;2399;p358"/>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a:endParaRPr/>
          </a:p>
        </p:txBody>
      </p:sp>
      <p:sp>
        <p:nvSpPr>
          <p:cNvPr id="2400" name="Google Shape;2400;p358"/>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1" name="Google Shape;2401;p358" title="CI_logo_classic_nt.jpg"/>
          <p:cNvPicPr preferRelativeResize="0"/>
          <p:nvPr/>
        </p:nvPicPr>
        <p:blipFill rotWithShape="1">
          <a:blip r:embed="rId2">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168"/>
        <p:cNvGrpSpPr/>
        <p:nvPr/>
      </p:nvGrpSpPr>
      <p:grpSpPr>
        <a:xfrm>
          <a:off x="0" y="0"/>
          <a:ext cx="0" cy="0"/>
          <a:chOff x="0" y="0"/>
          <a:chExt cx="0" cy="0"/>
        </a:xfrm>
      </p:grpSpPr>
      <p:sp>
        <p:nvSpPr>
          <p:cNvPr id="169" name="Google Shape;169;p38"/>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0" name="Google Shape;170;p3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1" name="Google Shape;171;p38"/>
          <p:cNvSpPr txBox="1">
            <a:spLocks noGrp="1"/>
          </p:cNvSpPr>
          <p:nvPr>
            <p:ph type="body" idx="2"/>
          </p:nvPr>
        </p:nvSpPr>
        <p:spPr>
          <a:xfrm>
            <a:off x="457200" y="1371600"/>
            <a:ext cx="5029200" cy="16002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cxnSp>
        <p:nvCxnSpPr>
          <p:cNvPr id="172" name="Google Shape;172;p38"/>
          <p:cNvCxnSpPr/>
          <p:nvPr/>
        </p:nvCxnSpPr>
        <p:spPr>
          <a:xfrm>
            <a:off x="3086100" y="3298575"/>
            <a:ext cx="0" cy="1463700"/>
          </a:xfrm>
          <a:prstGeom prst="straightConnector1">
            <a:avLst/>
          </a:prstGeom>
          <a:noFill/>
          <a:ln w="14300" cap="flat" cmpd="sng">
            <a:solidFill>
              <a:srgbClr val="BFDFE0"/>
            </a:solidFill>
            <a:prstDash val="solid"/>
            <a:round/>
            <a:headEnd type="none" w="med" len="med"/>
            <a:tailEnd type="none" w="med" len="med"/>
          </a:ln>
        </p:spPr>
      </p:cxnSp>
      <p:cxnSp>
        <p:nvCxnSpPr>
          <p:cNvPr id="173" name="Google Shape;173;p38"/>
          <p:cNvCxnSpPr/>
          <p:nvPr/>
        </p:nvCxnSpPr>
        <p:spPr>
          <a:xfrm>
            <a:off x="6057900" y="3298575"/>
            <a:ext cx="0" cy="1463700"/>
          </a:xfrm>
          <a:prstGeom prst="straightConnector1">
            <a:avLst/>
          </a:prstGeom>
          <a:noFill/>
          <a:ln w="14300" cap="flat" cmpd="sng">
            <a:solidFill>
              <a:srgbClr val="BFDFE0"/>
            </a:solidFill>
            <a:prstDash val="solid"/>
            <a:round/>
            <a:headEnd type="none" w="med" len="med"/>
            <a:tailEnd type="none" w="med" len="med"/>
          </a:ln>
        </p:spPr>
      </p:cxnSp>
      <p:sp>
        <p:nvSpPr>
          <p:cNvPr id="174" name="Google Shape;174;p38"/>
          <p:cNvSpPr txBox="1">
            <a:spLocks noGrp="1"/>
          </p:cNvSpPr>
          <p:nvPr>
            <p:ph type="title" idx="3"/>
          </p:nvPr>
        </p:nvSpPr>
        <p:spPr>
          <a:xfrm>
            <a:off x="4572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5500"/>
              <a:buNone/>
              <a:defRPr sz="5500"/>
            </a:lvl2pPr>
            <a:lvl3pPr lvl="2">
              <a:lnSpc>
                <a:spcPct val="80000"/>
              </a:lnSpc>
              <a:spcBef>
                <a:spcPts val="100"/>
              </a:spcBef>
              <a:spcAft>
                <a:spcPts val="0"/>
              </a:spcAft>
              <a:buSzPts val="5500"/>
              <a:buNone/>
              <a:defRPr sz="5500"/>
            </a:lvl3pPr>
            <a:lvl4pPr lvl="3">
              <a:lnSpc>
                <a:spcPct val="80000"/>
              </a:lnSpc>
              <a:spcBef>
                <a:spcPts val="100"/>
              </a:spcBef>
              <a:spcAft>
                <a:spcPts val="0"/>
              </a:spcAft>
              <a:buSzPts val="5500"/>
              <a:buNone/>
              <a:defRPr sz="5500"/>
            </a:lvl4pPr>
            <a:lvl5pPr lvl="4">
              <a:lnSpc>
                <a:spcPct val="80000"/>
              </a:lnSpc>
              <a:spcBef>
                <a:spcPts val="100"/>
              </a:spcBef>
              <a:spcAft>
                <a:spcPts val="0"/>
              </a:spcAft>
              <a:buSzPts val="5500"/>
              <a:buNone/>
              <a:defRPr sz="5500"/>
            </a:lvl5pPr>
            <a:lvl6pPr lvl="5">
              <a:lnSpc>
                <a:spcPct val="80000"/>
              </a:lnSpc>
              <a:spcBef>
                <a:spcPts val="100"/>
              </a:spcBef>
              <a:spcAft>
                <a:spcPts val="0"/>
              </a:spcAft>
              <a:buSzPts val="5500"/>
              <a:buNone/>
              <a:defRPr sz="5500"/>
            </a:lvl6pPr>
            <a:lvl7pPr lvl="6">
              <a:lnSpc>
                <a:spcPct val="80000"/>
              </a:lnSpc>
              <a:spcBef>
                <a:spcPts val="100"/>
              </a:spcBef>
              <a:spcAft>
                <a:spcPts val="0"/>
              </a:spcAft>
              <a:buSzPts val="5500"/>
              <a:buNone/>
              <a:defRPr sz="5500"/>
            </a:lvl7pPr>
            <a:lvl8pPr lvl="7">
              <a:lnSpc>
                <a:spcPct val="80000"/>
              </a:lnSpc>
              <a:spcBef>
                <a:spcPts val="100"/>
              </a:spcBef>
              <a:spcAft>
                <a:spcPts val="0"/>
              </a:spcAft>
              <a:buSzPts val="5500"/>
              <a:buNone/>
              <a:defRPr sz="5500"/>
            </a:lvl8pPr>
            <a:lvl9pPr lvl="8">
              <a:lnSpc>
                <a:spcPct val="80000"/>
              </a:lnSpc>
              <a:spcBef>
                <a:spcPts val="100"/>
              </a:spcBef>
              <a:spcAft>
                <a:spcPts val="100"/>
              </a:spcAft>
              <a:buSzPts val="5500"/>
              <a:buNone/>
              <a:defRPr sz="5500"/>
            </a:lvl9pPr>
          </a:lstStyle>
          <a:p>
            <a:endParaRPr/>
          </a:p>
        </p:txBody>
      </p:sp>
      <p:sp>
        <p:nvSpPr>
          <p:cNvPr id="175" name="Google Shape;175;p38"/>
          <p:cNvSpPr txBox="1">
            <a:spLocks noGrp="1"/>
          </p:cNvSpPr>
          <p:nvPr>
            <p:ph type="title" idx="4"/>
          </p:nvPr>
        </p:nvSpPr>
        <p:spPr>
          <a:xfrm>
            <a:off x="34290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2pPr>
            <a:lvl3pPr lvl="2">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3pPr>
            <a:lvl4pPr lvl="3">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4pPr>
            <a:lvl5pPr lvl="4">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5pPr>
            <a:lvl6pPr lvl="5">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6pPr>
            <a:lvl7pPr lvl="6">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7pPr>
            <a:lvl8pPr lvl="7">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8pPr>
            <a:lvl9pPr lvl="8">
              <a:lnSpc>
                <a:spcPct val="80000"/>
              </a:lnSpc>
              <a:spcBef>
                <a:spcPts val="100"/>
              </a:spcBef>
              <a:spcAft>
                <a:spcPts val="100"/>
              </a:spcAft>
              <a:buSzPts val="4000"/>
              <a:buFont typeface="Oswald Medium"/>
              <a:buNone/>
              <a:defRPr sz="4000">
                <a:latin typeface="Oswald Medium"/>
                <a:ea typeface="Oswald Medium"/>
                <a:cs typeface="Oswald Medium"/>
                <a:sym typeface="Oswald Medium"/>
              </a:defRPr>
            </a:lvl9pPr>
          </a:lstStyle>
          <a:p>
            <a:endParaRPr/>
          </a:p>
        </p:txBody>
      </p:sp>
      <p:sp>
        <p:nvSpPr>
          <p:cNvPr id="176" name="Google Shape;176;p38"/>
          <p:cNvSpPr txBox="1">
            <a:spLocks noGrp="1"/>
          </p:cNvSpPr>
          <p:nvPr>
            <p:ph type="title" idx="5"/>
          </p:nvPr>
        </p:nvSpPr>
        <p:spPr>
          <a:xfrm>
            <a:off x="64008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177" name="Google Shape;177;p38"/>
          <p:cNvSpPr txBox="1">
            <a:spLocks noGrp="1"/>
          </p:cNvSpPr>
          <p:nvPr>
            <p:ph type="subTitle" idx="6"/>
          </p:nvPr>
        </p:nvSpPr>
        <p:spPr>
          <a:xfrm>
            <a:off x="4572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178" name="Google Shape;178;p38"/>
          <p:cNvSpPr txBox="1">
            <a:spLocks noGrp="1"/>
          </p:cNvSpPr>
          <p:nvPr>
            <p:ph type="subTitle" idx="7"/>
          </p:nvPr>
        </p:nvSpPr>
        <p:spPr>
          <a:xfrm>
            <a:off x="34290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179" name="Google Shape;179;p38"/>
          <p:cNvSpPr txBox="1">
            <a:spLocks noGrp="1"/>
          </p:cNvSpPr>
          <p:nvPr>
            <p:ph type="subTitle" idx="8"/>
          </p:nvPr>
        </p:nvSpPr>
        <p:spPr>
          <a:xfrm>
            <a:off x="64008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180" name="Google Shape;180;p38"/>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2402"/>
        <p:cNvGrpSpPr/>
        <p:nvPr/>
      </p:nvGrpSpPr>
      <p:grpSpPr>
        <a:xfrm>
          <a:off x="0" y="0"/>
          <a:ext cx="0" cy="0"/>
          <a:chOff x="0" y="0"/>
          <a:chExt cx="0" cy="0"/>
        </a:xfrm>
      </p:grpSpPr>
      <p:sp>
        <p:nvSpPr>
          <p:cNvPr id="2403" name="Google Shape;2403;p359"/>
          <p:cNvSpPr>
            <a:spLocks noGrp="1"/>
          </p:cNvSpPr>
          <p:nvPr>
            <p:ph type="pic" idx="2"/>
          </p:nvPr>
        </p:nvSpPr>
        <p:spPr>
          <a:xfrm>
            <a:off x="0" y="0"/>
            <a:ext cx="9144000" cy="5143500"/>
          </a:xfrm>
          <a:prstGeom prst="rect">
            <a:avLst/>
          </a:prstGeom>
          <a:noFill/>
          <a:ln>
            <a:noFill/>
          </a:ln>
        </p:spPr>
      </p:sp>
      <p:sp>
        <p:nvSpPr>
          <p:cNvPr id="2404" name="Google Shape;2404;p359"/>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405" name="Google Shape;2405;p359"/>
          <p:cNvSpPr txBox="1">
            <a:spLocks noGrp="1"/>
          </p:cNvSpPr>
          <p:nvPr>
            <p:ph type="title"/>
          </p:nvPr>
        </p:nvSpPr>
        <p:spPr>
          <a:xfrm>
            <a:off x="457200" y="3518550"/>
            <a:ext cx="4114800" cy="709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406" name="Google Shape;2406;p359"/>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400"/>
              <a:buNone/>
              <a:defRPr>
                <a:solidFill>
                  <a:schemeClr val="dk2"/>
                </a:solidFill>
              </a:defRPr>
            </a:lvl2pPr>
            <a:lvl3pPr lvl="2" algn="l">
              <a:lnSpc>
                <a:spcPct val="115000"/>
              </a:lnSpc>
              <a:spcBef>
                <a:spcPts val="0"/>
              </a:spcBef>
              <a:spcAft>
                <a:spcPts val="0"/>
              </a:spcAft>
              <a:buClr>
                <a:schemeClr val="dk2"/>
              </a:buClr>
              <a:buSzPts val="1400"/>
              <a:buNone/>
              <a:defRPr>
                <a:solidFill>
                  <a:schemeClr val="dk2"/>
                </a:solidFill>
              </a:defRPr>
            </a:lvl3pPr>
            <a:lvl4pPr lvl="3" algn="l">
              <a:lnSpc>
                <a:spcPct val="115000"/>
              </a:lnSpc>
              <a:spcBef>
                <a:spcPts val="0"/>
              </a:spcBef>
              <a:spcAft>
                <a:spcPts val="0"/>
              </a:spcAft>
              <a:buClr>
                <a:schemeClr val="dk2"/>
              </a:buClr>
              <a:buSzPts val="1400"/>
              <a:buNone/>
              <a:defRPr>
                <a:solidFill>
                  <a:schemeClr val="dk2"/>
                </a:solidFill>
              </a:defRPr>
            </a:lvl4pPr>
            <a:lvl5pPr lvl="4" algn="l">
              <a:lnSpc>
                <a:spcPct val="115000"/>
              </a:lnSpc>
              <a:spcBef>
                <a:spcPts val="0"/>
              </a:spcBef>
              <a:spcAft>
                <a:spcPts val="0"/>
              </a:spcAft>
              <a:buClr>
                <a:schemeClr val="dk2"/>
              </a:buClr>
              <a:buSzPts val="1400"/>
              <a:buNone/>
              <a:defRPr>
                <a:solidFill>
                  <a:schemeClr val="dk2"/>
                </a:solidFill>
              </a:defRPr>
            </a:lvl5pPr>
            <a:lvl6pPr lvl="5" algn="l">
              <a:lnSpc>
                <a:spcPct val="115000"/>
              </a:lnSpc>
              <a:spcBef>
                <a:spcPts val="0"/>
              </a:spcBef>
              <a:spcAft>
                <a:spcPts val="0"/>
              </a:spcAft>
              <a:buClr>
                <a:schemeClr val="dk2"/>
              </a:buClr>
              <a:buSzPts val="1400"/>
              <a:buNone/>
              <a:defRPr>
                <a:solidFill>
                  <a:schemeClr val="dk2"/>
                </a:solidFill>
              </a:defRPr>
            </a:lvl6pPr>
            <a:lvl7pPr lvl="6" algn="l">
              <a:lnSpc>
                <a:spcPct val="115000"/>
              </a:lnSpc>
              <a:spcBef>
                <a:spcPts val="0"/>
              </a:spcBef>
              <a:spcAft>
                <a:spcPts val="0"/>
              </a:spcAft>
              <a:buClr>
                <a:schemeClr val="dk2"/>
              </a:buClr>
              <a:buSzPts val="1400"/>
              <a:buNone/>
              <a:defRPr>
                <a:solidFill>
                  <a:schemeClr val="dk2"/>
                </a:solidFill>
              </a:defRPr>
            </a:lvl7pPr>
            <a:lvl8pPr lvl="7" algn="l">
              <a:lnSpc>
                <a:spcPct val="115000"/>
              </a:lnSpc>
              <a:spcBef>
                <a:spcPts val="0"/>
              </a:spcBef>
              <a:spcAft>
                <a:spcPts val="0"/>
              </a:spcAft>
              <a:buClr>
                <a:schemeClr val="dk2"/>
              </a:buClr>
              <a:buSzPts val="1400"/>
              <a:buNone/>
              <a:defRPr>
                <a:solidFill>
                  <a:schemeClr val="dk2"/>
                </a:solidFill>
              </a:defRPr>
            </a:lvl8pPr>
            <a:lvl9pPr lvl="8" algn="l">
              <a:lnSpc>
                <a:spcPct val="115000"/>
              </a:lnSpc>
              <a:spcBef>
                <a:spcPts val="0"/>
              </a:spcBef>
              <a:spcAft>
                <a:spcPts val="0"/>
              </a:spcAft>
              <a:buClr>
                <a:schemeClr val="dk2"/>
              </a:buClr>
              <a:buSzPts val="1400"/>
              <a:buNone/>
              <a:defRPr>
                <a:solidFill>
                  <a:schemeClr val="dk2"/>
                </a:solidFill>
              </a:defRPr>
            </a:lvl9pPr>
          </a:lstStyle>
          <a:p>
            <a:endParaRPr/>
          </a:p>
        </p:txBody>
      </p:sp>
      <p:sp>
        <p:nvSpPr>
          <p:cNvPr id="2407" name="Google Shape;2407;p359"/>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8" name="Google Shape;2408;p359" title="CI_logo_classic_nt.jpg"/>
          <p:cNvPicPr preferRelativeResize="0"/>
          <p:nvPr/>
        </p:nvPicPr>
        <p:blipFill rotWithShape="1">
          <a:blip r:embed="rId2">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2409"/>
        <p:cNvGrpSpPr/>
        <p:nvPr/>
      </p:nvGrpSpPr>
      <p:grpSpPr>
        <a:xfrm>
          <a:off x="0" y="0"/>
          <a:ext cx="0" cy="0"/>
          <a:chOff x="0" y="0"/>
          <a:chExt cx="0" cy="0"/>
        </a:xfrm>
      </p:grpSpPr>
      <p:sp>
        <p:nvSpPr>
          <p:cNvPr id="2410" name="Google Shape;2410;p360"/>
          <p:cNvSpPr>
            <a:spLocks noGrp="1"/>
          </p:cNvSpPr>
          <p:nvPr>
            <p:ph type="pic" idx="2"/>
          </p:nvPr>
        </p:nvSpPr>
        <p:spPr>
          <a:xfrm>
            <a:off x="0" y="0"/>
            <a:ext cx="9144000" cy="5143500"/>
          </a:xfrm>
          <a:prstGeom prst="rect">
            <a:avLst/>
          </a:prstGeom>
          <a:noFill/>
          <a:ln>
            <a:noFill/>
          </a:ln>
        </p:spPr>
      </p:sp>
      <p:sp>
        <p:nvSpPr>
          <p:cNvPr id="2411" name="Google Shape;2411;p360"/>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412" name="Google Shape;2412;p360"/>
          <p:cNvSpPr txBox="1">
            <a:spLocks noGrp="1"/>
          </p:cNvSpPr>
          <p:nvPr>
            <p:ph type="title"/>
          </p:nvPr>
        </p:nvSpPr>
        <p:spPr>
          <a:xfrm>
            <a:off x="4572000" y="3518550"/>
            <a:ext cx="4114800" cy="7095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413" name="Google Shape;2413;p360"/>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400"/>
              <a:buNone/>
              <a:defRPr>
                <a:solidFill>
                  <a:schemeClr val="dk2"/>
                </a:solidFill>
              </a:defRPr>
            </a:lvl2pPr>
            <a:lvl3pPr lvl="2" algn="l">
              <a:lnSpc>
                <a:spcPct val="115000"/>
              </a:lnSpc>
              <a:spcBef>
                <a:spcPts val="0"/>
              </a:spcBef>
              <a:spcAft>
                <a:spcPts val="0"/>
              </a:spcAft>
              <a:buClr>
                <a:schemeClr val="dk2"/>
              </a:buClr>
              <a:buSzPts val="1400"/>
              <a:buNone/>
              <a:defRPr>
                <a:solidFill>
                  <a:schemeClr val="dk2"/>
                </a:solidFill>
              </a:defRPr>
            </a:lvl3pPr>
            <a:lvl4pPr lvl="3" algn="l">
              <a:lnSpc>
                <a:spcPct val="115000"/>
              </a:lnSpc>
              <a:spcBef>
                <a:spcPts val="0"/>
              </a:spcBef>
              <a:spcAft>
                <a:spcPts val="0"/>
              </a:spcAft>
              <a:buClr>
                <a:schemeClr val="dk2"/>
              </a:buClr>
              <a:buSzPts val="1400"/>
              <a:buNone/>
              <a:defRPr>
                <a:solidFill>
                  <a:schemeClr val="dk2"/>
                </a:solidFill>
              </a:defRPr>
            </a:lvl4pPr>
            <a:lvl5pPr lvl="4" algn="l">
              <a:lnSpc>
                <a:spcPct val="115000"/>
              </a:lnSpc>
              <a:spcBef>
                <a:spcPts val="0"/>
              </a:spcBef>
              <a:spcAft>
                <a:spcPts val="0"/>
              </a:spcAft>
              <a:buClr>
                <a:schemeClr val="dk2"/>
              </a:buClr>
              <a:buSzPts val="1400"/>
              <a:buNone/>
              <a:defRPr>
                <a:solidFill>
                  <a:schemeClr val="dk2"/>
                </a:solidFill>
              </a:defRPr>
            </a:lvl5pPr>
            <a:lvl6pPr lvl="5" algn="l">
              <a:lnSpc>
                <a:spcPct val="115000"/>
              </a:lnSpc>
              <a:spcBef>
                <a:spcPts val="0"/>
              </a:spcBef>
              <a:spcAft>
                <a:spcPts val="0"/>
              </a:spcAft>
              <a:buClr>
                <a:schemeClr val="dk2"/>
              </a:buClr>
              <a:buSzPts val="1400"/>
              <a:buNone/>
              <a:defRPr>
                <a:solidFill>
                  <a:schemeClr val="dk2"/>
                </a:solidFill>
              </a:defRPr>
            </a:lvl6pPr>
            <a:lvl7pPr lvl="6" algn="l">
              <a:lnSpc>
                <a:spcPct val="115000"/>
              </a:lnSpc>
              <a:spcBef>
                <a:spcPts val="0"/>
              </a:spcBef>
              <a:spcAft>
                <a:spcPts val="0"/>
              </a:spcAft>
              <a:buClr>
                <a:schemeClr val="dk2"/>
              </a:buClr>
              <a:buSzPts val="1400"/>
              <a:buNone/>
              <a:defRPr>
                <a:solidFill>
                  <a:schemeClr val="dk2"/>
                </a:solidFill>
              </a:defRPr>
            </a:lvl7pPr>
            <a:lvl8pPr lvl="7" algn="l">
              <a:lnSpc>
                <a:spcPct val="115000"/>
              </a:lnSpc>
              <a:spcBef>
                <a:spcPts val="0"/>
              </a:spcBef>
              <a:spcAft>
                <a:spcPts val="0"/>
              </a:spcAft>
              <a:buClr>
                <a:schemeClr val="dk2"/>
              </a:buClr>
              <a:buSzPts val="1400"/>
              <a:buNone/>
              <a:defRPr>
                <a:solidFill>
                  <a:schemeClr val="dk2"/>
                </a:solidFill>
              </a:defRPr>
            </a:lvl8pPr>
            <a:lvl9pPr lvl="8" algn="l">
              <a:lnSpc>
                <a:spcPct val="115000"/>
              </a:lnSpc>
              <a:spcBef>
                <a:spcPts val="0"/>
              </a:spcBef>
              <a:spcAft>
                <a:spcPts val="0"/>
              </a:spcAft>
              <a:buClr>
                <a:schemeClr val="dk2"/>
              </a:buClr>
              <a:buSzPts val="1400"/>
              <a:buNone/>
              <a:defRPr>
                <a:solidFill>
                  <a:schemeClr val="dk2"/>
                </a:solidFill>
              </a:defRPr>
            </a:lvl9pPr>
          </a:lstStyle>
          <a:p>
            <a:endParaRPr/>
          </a:p>
        </p:txBody>
      </p:sp>
      <p:grpSp>
        <p:nvGrpSpPr>
          <p:cNvPr id="2414" name="Google Shape;2414;p360"/>
          <p:cNvGrpSpPr/>
          <p:nvPr/>
        </p:nvGrpSpPr>
        <p:grpSpPr>
          <a:xfrm>
            <a:off x="8458200" y="0"/>
            <a:ext cx="457200" cy="709500"/>
            <a:chOff x="8577608" y="0"/>
            <a:chExt cx="457200" cy="709500"/>
          </a:xfrm>
        </p:grpSpPr>
        <p:sp>
          <p:nvSpPr>
            <p:cNvPr id="2415" name="Google Shape;2415;p360"/>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6" name="Google Shape;2416;p360"/>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chemeClr val="accent1"/>
                  </a:solidFill>
                  <a:latin typeface="Oswald Medium"/>
                  <a:ea typeface="Oswald Medium"/>
                  <a:cs typeface="Oswald Medium"/>
                  <a:sym typeface="Oswald Medium"/>
                </a:rPr>
                <a:t>‹Nº›</a:t>
              </a:fld>
              <a:endParaRPr sz="1000" b="0" i="0" u="none" strike="noStrike" cap="none">
                <a:solidFill>
                  <a:schemeClr val="accent1"/>
                </a:solidFill>
                <a:latin typeface="Oswald Medium"/>
                <a:ea typeface="Oswald Medium"/>
                <a:cs typeface="Oswald Medium"/>
                <a:sym typeface="Oswald Medium"/>
              </a:endParaRPr>
            </a:p>
          </p:txBody>
        </p:sp>
        <p:pic>
          <p:nvPicPr>
            <p:cNvPr id="2417" name="Google Shape;2417;p360" title="250331_CI_2025-Slides_assets_Logo mark.png"/>
            <p:cNvPicPr preferRelativeResize="0"/>
            <p:nvPr/>
          </p:nvPicPr>
          <p:blipFill rotWithShape="1">
            <a:blip r:embed="rId2">
              <a:alphaModFix/>
            </a:blip>
            <a:srcRect/>
            <a:stretch/>
          </p:blipFill>
          <p:spPr>
            <a:xfrm>
              <a:off x="8666583" y="71725"/>
              <a:ext cx="279250" cy="325575"/>
            </a:xfrm>
            <a:prstGeom prst="rect">
              <a:avLst/>
            </a:prstGeom>
            <a:noFill/>
            <a:ln>
              <a:noFill/>
            </a:ln>
          </p:spPr>
        </p:pic>
      </p:gr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2418"/>
        <p:cNvGrpSpPr/>
        <p:nvPr/>
      </p:nvGrpSpPr>
      <p:grpSpPr>
        <a:xfrm>
          <a:off x="0" y="0"/>
          <a:ext cx="0" cy="0"/>
          <a:chOff x="0" y="0"/>
          <a:chExt cx="0" cy="0"/>
        </a:xfrm>
      </p:grpSpPr>
      <p:sp>
        <p:nvSpPr>
          <p:cNvPr id="2419" name="Google Shape;2419;p361"/>
          <p:cNvSpPr>
            <a:spLocks noGrp="1"/>
          </p:cNvSpPr>
          <p:nvPr>
            <p:ph type="pic" idx="2"/>
          </p:nvPr>
        </p:nvSpPr>
        <p:spPr>
          <a:xfrm>
            <a:off x="0" y="0"/>
            <a:ext cx="9144000" cy="5143500"/>
          </a:xfrm>
          <a:prstGeom prst="rect">
            <a:avLst/>
          </a:prstGeom>
          <a:noFill/>
          <a:ln>
            <a:noFill/>
          </a:ln>
        </p:spPr>
      </p:sp>
      <p:sp>
        <p:nvSpPr>
          <p:cNvPr id="2420" name="Google Shape;2420;p361"/>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421" name="Google Shape;2421;p361"/>
          <p:cNvSpPr txBox="1">
            <a:spLocks noGrp="1"/>
          </p:cNvSpPr>
          <p:nvPr>
            <p:ph type="title"/>
          </p:nvPr>
        </p:nvSpPr>
        <p:spPr>
          <a:xfrm>
            <a:off x="457200" y="3518550"/>
            <a:ext cx="4114800" cy="7095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422" name="Google Shape;2422;p361"/>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400"/>
              <a:buNone/>
              <a:defRPr>
                <a:solidFill>
                  <a:schemeClr val="dk2"/>
                </a:solidFill>
              </a:defRPr>
            </a:lvl2pPr>
            <a:lvl3pPr lvl="2" algn="l">
              <a:lnSpc>
                <a:spcPct val="115000"/>
              </a:lnSpc>
              <a:spcBef>
                <a:spcPts val="0"/>
              </a:spcBef>
              <a:spcAft>
                <a:spcPts val="0"/>
              </a:spcAft>
              <a:buClr>
                <a:schemeClr val="dk2"/>
              </a:buClr>
              <a:buSzPts val="1400"/>
              <a:buNone/>
              <a:defRPr>
                <a:solidFill>
                  <a:schemeClr val="dk2"/>
                </a:solidFill>
              </a:defRPr>
            </a:lvl3pPr>
            <a:lvl4pPr lvl="3" algn="l">
              <a:lnSpc>
                <a:spcPct val="115000"/>
              </a:lnSpc>
              <a:spcBef>
                <a:spcPts val="0"/>
              </a:spcBef>
              <a:spcAft>
                <a:spcPts val="0"/>
              </a:spcAft>
              <a:buClr>
                <a:schemeClr val="dk2"/>
              </a:buClr>
              <a:buSzPts val="1400"/>
              <a:buNone/>
              <a:defRPr>
                <a:solidFill>
                  <a:schemeClr val="dk2"/>
                </a:solidFill>
              </a:defRPr>
            </a:lvl4pPr>
            <a:lvl5pPr lvl="4" algn="l">
              <a:lnSpc>
                <a:spcPct val="115000"/>
              </a:lnSpc>
              <a:spcBef>
                <a:spcPts val="0"/>
              </a:spcBef>
              <a:spcAft>
                <a:spcPts val="0"/>
              </a:spcAft>
              <a:buClr>
                <a:schemeClr val="dk2"/>
              </a:buClr>
              <a:buSzPts val="1400"/>
              <a:buNone/>
              <a:defRPr>
                <a:solidFill>
                  <a:schemeClr val="dk2"/>
                </a:solidFill>
              </a:defRPr>
            </a:lvl5pPr>
            <a:lvl6pPr lvl="5" algn="l">
              <a:lnSpc>
                <a:spcPct val="115000"/>
              </a:lnSpc>
              <a:spcBef>
                <a:spcPts val="0"/>
              </a:spcBef>
              <a:spcAft>
                <a:spcPts val="0"/>
              </a:spcAft>
              <a:buClr>
                <a:schemeClr val="dk2"/>
              </a:buClr>
              <a:buSzPts val="1400"/>
              <a:buNone/>
              <a:defRPr>
                <a:solidFill>
                  <a:schemeClr val="dk2"/>
                </a:solidFill>
              </a:defRPr>
            </a:lvl6pPr>
            <a:lvl7pPr lvl="6" algn="l">
              <a:lnSpc>
                <a:spcPct val="115000"/>
              </a:lnSpc>
              <a:spcBef>
                <a:spcPts val="0"/>
              </a:spcBef>
              <a:spcAft>
                <a:spcPts val="0"/>
              </a:spcAft>
              <a:buClr>
                <a:schemeClr val="dk2"/>
              </a:buClr>
              <a:buSzPts val="1400"/>
              <a:buNone/>
              <a:defRPr>
                <a:solidFill>
                  <a:schemeClr val="dk2"/>
                </a:solidFill>
              </a:defRPr>
            </a:lvl7pPr>
            <a:lvl8pPr lvl="7" algn="l">
              <a:lnSpc>
                <a:spcPct val="115000"/>
              </a:lnSpc>
              <a:spcBef>
                <a:spcPts val="0"/>
              </a:spcBef>
              <a:spcAft>
                <a:spcPts val="0"/>
              </a:spcAft>
              <a:buClr>
                <a:schemeClr val="dk2"/>
              </a:buClr>
              <a:buSzPts val="1400"/>
              <a:buNone/>
              <a:defRPr>
                <a:solidFill>
                  <a:schemeClr val="dk2"/>
                </a:solidFill>
              </a:defRPr>
            </a:lvl8pPr>
            <a:lvl9pPr lvl="8" algn="l">
              <a:lnSpc>
                <a:spcPct val="115000"/>
              </a:lnSpc>
              <a:spcBef>
                <a:spcPts val="0"/>
              </a:spcBef>
              <a:spcAft>
                <a:spcPts val="0"/>
              </a:spcAft>
              <a:buClr>
                <a:schemeClr val="dk2"/>
              </a:buClr>
              <a:buSzPts val="1400"/>
              <a:buNone/>
              <a:defRPr>
                <a:solidFill>
                  <a:schemeClr val="dk2"/>
                </a:solidFill>
              </a:defRPr>
            </a:lvl9pPr>
          </a:lstStyle>
          <a:p>
            <a:endParaRPr/>
          </a:p>
        </p:txBody>
      </p:sp>
      <p:sp>
        <p:nvSpPr>
          <p:cNvPr id="2423" name="Google Shape;2423;p361"/>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24" name="Google Shape;2424;p361" title="CI_logo_classic_nt.jpg"/>
          <p:cNvPicPr preferRelativeResize="0"/>
          <p:nvPr/>
        </p:nvPicPr>
        <p:blipFill rotWithShape="1">
          <a:blip r:embed="rId2">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2425"/>
        <p:cNvGrpSpPr/>
        <p:nvPr/>
      </p:nvGrpSpPr>
      <p:grpSpPr>
        <a:xfrm>
          <a:off x="0" y="0"/>
          <a:ext cx="0" cy="0"/>
          <a:chOff x="0" y="0"/>
          <a:chExt cx="0" cy="0"/>
        </a:xfrm>
      </p:grpSpPr>
      <p:sp>
        <p:nvSpPr>
          <p:cNvPr id="2426" name="Google Shape;2426;p362"/>
          <p:cNvSpPr>
            <a:spLocks noGrp="1"/>
          </p:cNvSpPr>
          <p:nvPr>
            <p:ph type="pic" idx="2"/>
          </p:nvPr>
        </p:nvSpPr>
        <p:spPr>
          <a:xfrm>
            <a:off x="0" y="0"/>
            <a:ext cx="9144000" cy="5143500"/>
          </a:xfrm>
          <a:prstGeom prst="rect">
            <a:avLst/>
          </a:prstGeom>
          <a:noFill/>
          <a:ln>
            <a:noFill/>
          </a:ln>
        </p:spPr>
      </p:sp>
      <p:sp>
        <p:nvSpPr>
          <p:cNvPr id="2427" name="Google Shape;2427;p362"/>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428" name="Google Shape;2428;p362"/>
          <p:cNvSpPr txBox="1">
            <a:spLocks noGrp="1"/>
          </p:cNvSpPr>
          <p:nvPr>
            <p:ph type="title"/>
          </p:nvPr>
        </p:nvSpPr>
        <p:spPr>
          <a:xfrm>
            <a:off x="4572000" y="3518550"/>
            <a:ext cx="4114800" cy="709500"/>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429" name="Google Shape;2429;p362"/>
          <p:cNvSpPr txBox="1">
            <a:spLocks noGrp="1"/>
          </p:cNvSpPr>
          <p:nvPr>
            <p:ph type="subTitle" idx="1"/>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lgn="l">
              <a:lnSpc>
                <a:spcPct val="115000"/>
              </a:lnSpc>
              <a:spcBef>
                <a:spcPts val="0"/>
              </a:spcBef>
              <a:spcAft>
                <a:spcPts val="0"/>
              </a:spcAft>
              <a:buClr>
                <a:schemeClr val="dk2"/>
              </a:buClr>
              <a:buSzPts val="1400"/>
              <a:buNone/>
              <a:defRPr>
                <a:solidFill>
                  <a:schemeClr val="dk2"/>
                </a:solidFill>
              </a:defRPr>
            </a:lvl2pPr>
            <a:lvl3pPr lvl="2" algn="l">
              <a:lnSpc>
                <a:spcPct val="115000"/>
              </a:lnSpc>
              <a:spcBef>
                <a:spcPts val="0"/>
              </a:spcBef>
              <a:spcAft>
                <a:spcPts val="0"/>
              </a:spcAft>
              <a:buClr>
                <a:schemeClr val="dk2"/>
              </a:buClr>
              <a:buSzPts val="1400"/>
              <a:buNone/>
              <a:defRPr>
                <a:solidFill>
                  <a:schemeClr val="dk2"/>
                </a:solidFill>
              </a:defRPr>
            </a:lvl3pPr>
            <a:lvl4pPr lvl="3" algn="l">
              <a:lnSpc>
                <a:spcPct val="115000"/>
              </a:lnSpc>
              <a:spcBef>
                <a:spcPts val="0"/>
              </a:spcBef>
              <a:spcAft>
                <a:spcPts val="0"/>
              </a:spcAft>
              <a:buClr>
                <a:schemeClr val="dk2"/>
              </a:buClr>
              <a:buSzPts val="1400"/>
              <a:buNone/>
              <a:defRPr>
                <a:solidFill>
                  <a:schemeClr val="dk2"/>
                </a:solidFill>
              </a:defRPr>
            </a:lvl4pPr>
            <a:lvl5pPr lvl="4" algn="l">
              <a:lnSpc>
                <a:spcPct val="115000"/>
              </a:lnSpc>
              <a:spcBef>
                <a:spcPts val="0"/>
              </a:spcBef>
              <a:spcAft>
                <a:spcPts val="0"/>
              </a:spcAft>
              <a:buClr>
                <a:schemeClr val="dk2"/>
              </a:buClr>
              <a:buSzPts val="1400"/>
              <a:buNone/>
              <a:defRPr>
                <a:solidFill>
                  <a:schemeClr val="dk2"/>
                </a:solidFill>
              </a:defRPr>
            </a:lvl5pPr>
            <a:lvl6pPr lvl="5" algn="l">
              <a:lnSpc>
                <a:spcPct val="115000"/>
              </a:lnSpc>
              <a:spcBef>
                <a:spcPts val="0"/>
              </a:spcBef>
              <a:spcAft>
                <a:spcPts val="0"/>
              </a:spcAft>
              <a:buClr>
                <a:schemeClr val="dk2"/>
              </a:buClr>
              <a:buSzPts val="1400"/>
              <a:buNone/>
              <a:defRPr>
                <a:solidFill>
                  <a:schemeClr val="dk2"/>
                </a:solidFill>
              </a:defRPr>
            </a:lvl6pPr>
            <a:lvl7pPr lvl="6" algn="l">
              <a:lnSpc>
                <a:spcPct val="115000"/>
              </a:lnSpc>
              <a:spcBef>
                <a:spcPts val="0"/>
              </a:spcBef>
              <a:spcAft>
                <a:spcPts val="0"/>
              </a:spcAft>
              <a:buClr>
                <a:schemeClr val="dk2"/>
              </a:buClr>
              <a:buSzPts val="1400"/>
              <a:buNone/>
              <a:defRPr>
                <a:solidFill>
                  <a:schemeClr val="dk2"/>
                </a:solidFill>
              </a:defRPr>
            </a:lvl7pPr>
            <a:lvl8pPr lvl="7" algn="l">
              <a:lnSpc>
                <a:spcPct val="115000"/>
              </a:lnSpc>
              <a:spcBef>
                <a:spcPts val="0"/>
              </a:spcBef>
              <a:spcAft>
                <a:spcPts val="0"/>
              </a:spcAft>
              <a:buClr>
                <a:schemeClr val="dk2"/>
              </a:buClr>
              <a:buSzPts val="1400"/>
              <a:buNone/>
              <a:defRPr>
                <a:solidFill>
                  <a:schemeClr val="dk2"/>
                </a:solidFill>
              </a:defRPr>
            </a:lvl8pPr>
            <a:lvl9pPr lvl="8" algn="l">
              <a:lnSpc>
                <a:spcPct val="115000"/>
              </a:lnSpc>
              <a:spcBef>
                <a:spcPts val="0"/>
              </a:spcBef>
              <a:spcAft>
                <a:spcPts val="0"/>
              </a:spcAft>
              <a:buClr>
                <a:schemeClr val="dk2"/>
              </a:buClr>
              <a:buSzPts val="1400"/>
              <a:buNone/>
              <a:defRPr>
                <a:solidFill>
                  <a:schemeClr val="dk2"/>
                </a:solidFill>
              </a:defRPr>
            </a:lvl9pPr>
          </a:lstStyle>
          <a:p>
            <a:endParaRPr/>
          </a:p>
        </p:txBody>
      </p:sp>
      <p:sp>
        <p:nvSpPr>
          <p:cNvPr id="2430" name="Google Shape;2430;p362"/>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31" name="Google Shape;2431;p362" title="CI_logo_classic_nt.jpg"/>
          <p:cNvPicPr preferRelativeResize="0"/>
          <p:nvPr/>
        </p:nvPicPr>
        <p:blipFill rotWithShape="1">
          <a:blip r:embed="rId2">
            <a:alphaModFix/>
          </a:blip>
          <a:srcRect/>
          <a:stretch/>
        </p:blipFill>
        <p:spPr>
          <a:xfrm>
            <a:off x="8115300" y="122488"/>
            <a:ext cx="685798" cy="303712"/>
          </a:xfrm>
          <a:prstGeom prst="rect">
            <a:avLst/>
          </a:prstGeom>
          <a:noFill/>
          <a:ln>
            <a:noFill/>
          </a:ln>
        </p:spPr>
      </p:pic>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2432"/>
        <p:cNvGrpSpPr/>
        <p:nvPr/>
      </p:nvGrpSpPr>
      <p:grpSpPr>
        <a:xfrm>
          <a:off x="0" y="0"/>
          <a:ext cx="0" cy="0"/>
          <a:chOff x="0" y="0"/>
          <a:chExt cx="0" cy="0"/>
        </a:xfrm>
      </p:grpSpPr>
      <p:sp>
        <p:nvSpPr>
          <p:cNvPr id="2433" name="Google Shape;2433;p363"/>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Montserrat"/>
                <a:ea typeface="Montserrat"/>
                <a:cs typeface="Montserrat"/>
                <a:sym typeface="Montserrat"/>
              </a:rPr>
              <a:t> </a:t>
            </a:r>
            <a:endParaRPr sz="1400" b="0" i="0" u="none" strike="noStrike" cap="none">
              <a:solidFill>
                <a:srgbClr val="000000"/>
              </a:solidFill>
              <a:latin typeface="Montserrat"/>
              <a:ea typeface="Montserrat"/>
              <a:cs typeface="Montserrat"/>
              <a:sym typeface="Montserrat"/>
            </a:endParaRPr>
          </a:p>
        </p:txBody>
      </p:sp>
      <p:sp>
        <p:nvSpPr>
          <p:cNvPr id="2434" name="Google Shape;2434;p363"/>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435" name="Google Shape;2435;p363"/>
          <p:cNvSpPr>
            <a:spLocks noGrp="1"/>
          </p:cNvSpPr>
          <p:nvPr>
            <p:ph type="pic" idx="2"/>
          </p:nvPr>
        </p:nvSpPr>
        <p:spPr>
          <a:xfrm>
            <a:off x="5760534" y="1422550"/>
            <a:ext cx="2403900" cy="2403900"/>
          </a:xfrm>
          <a:prstGeom prst="rect">
            <a:avLst/>
          </a:prstGeom>
          <a:noFill/>
          <a:ln>
            <a:noFill/>
          </a:ln>
        </p:spPr>
      </p:sp>
      <p:sp>
        <p:nvSpPr>
          <p:cNvPr id="2436" name="Google Shape;2436;p363"/>
          <p:cNvSpPr txBox="1">
            <a:spLocks noGrp="1"/>
          </p:cNvSpPr>
          <p:nvPr>
            <p:ph type="title"/>
          </p:nvPr>
        </p:nvSpPr>
        <p:spPr>
          <a:xfrm>
            <a:off x="457200" y="914400"/>
            <a:ext cx="4572000" cy="15591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lgn="l">
              <a:lnSpc>
                <a:spcPct val="100000"/>
              </a:lnSpc>
              <a:spcBef>
                <a:spcPts val="9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437" name="Google Shape;2437;p363"/>
          <p:cNvSpPr txBox="1">
            <a:spLocks noGrp="1"/>
          </p:cNvSpPr>
          <p:nvPr>
            <p:ph type="subTitle" idx="1"/>
          </p:nvPr>
        </p:nvSpPr>
        <p:spPr>
          <a:xfrm>
            <a:off x="457200" y="2743200"/>
            <a:ext cx="4572000" cy="14562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400"/>
              <a:buNone/>
              <a:defRPr sz="1400" b="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2438"/>
        <p:cNvGrpSpPr/>
        <p:nvPr/>
      </p:nvGrpSpPr>
      <p:grpSpPr>
        <a:xfrm>
          <a:off x="0" y="0"/>
          <a:ext cx="0" cy="0"/>
          <a:chOff x="0" y="0"/>
          <a:chExt cx="0" cy="0"/>
        </a:xfrm>
      </p:grpSpPr>
      <p:sp>
        <p:nvSpPr>
          <p:cNvPr id="2439" name="Google Shape;2439;p364"/>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Montserrat"/>
              <a:ea typeface="Montserrat"/>
              <a:cs typeface="Montserrat"/>
              <a:sym typeface="Montserrat"/>
            </a:endParaRPr>
          </a:p>
        </p:txBody>
      </p:sp>
      <p:sp>
        <p:nvSpPr>
          <p:cNvPr id="2440" name="Google Shape;2440;p364"/>
          <p:cNvSpPr txBox="1">
            <a:spLocks noGrp="1"/>
          </p:cNvSpPr>
          <p:nvPr>
            <p:ph type="title"/>
          </p:nvPr>
        </p:nvSpPr>
        <p:spPr>
          <a:xfrm>
            <a:off x="641588" y="1629110"/>
            <a:ext cx="2271000" cy="15591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lnSpc>
                <a:spcPct val="100000"/>
              </a:lnSpc>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441" name="Google Shape;2441;p364"/>
          <p:cNvSpPr txBox="1">
            <a:spLocks noGrp="1"/>
          </p:cNvSpPr>
          <p:nvPr>
            <p:ph type="title" idx="2"/>
          </p:nvPr>
        </p:nvSpPr>
        <p:spPr>
          <a:xfrm>
            <a:off x="3362213" y="1629110"/>
            <a:ext cx="2271000" cy="15591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lnSpc>
                <a:spcPct val="100000"/>
              </a:lnSpc>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442" name="Google Shape;2442;p364"/>
          <p:cNvSpPr txBox="1">
            <a:spLocks noGrp="1"/>
          </p:cNvSpPr>
          <p:nvPr>
            <p:ph type="title" idx="3"/>
          </p:nvPr>
        </p:nvSpPr>
        <p:spPr>
          <a:xfrm>
            <a:off x="6161513" y="1629110"/>
            <a:ext cx="2271000" cy="1559100"/>
          </a:xfrm>
          <a:prstGeom prst="rect">
            <a:avLst/>
          </a:prstGeom>
          <a:noFill/>
          <a:ln>
            <a:noFill/>
          </a:ln>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lnSpc>
                <a:spcPct val="100000"/>
              </a:lnSpc>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lnSpc>
                <a:spcPct val="100000"/>
              </a:lnSpc>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443" name="Google Shape;2443;p364"/>
          <p:cNvSpPr txBox="1">
            <a:spLocks noGrp="1"/>
          </p:cNvSpPr>
          <p:nvPr>
            <p:ph type="subTitle" idx="1"/>
          </p:nvPr>
        </p:nvSpPr>
        <p:spPr>
          <a:xfrm>
            <a:off x="641588" y="3320335"/>
            <a:ext cx="2340900" cy="9246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900"/>
              <a:buFont typeface="Montserrat"/>
              <a:buNone/>
              <a:defRPr>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444" name="Google Shape;2444;p364"/>
          <p:cNvSpPr txBox="1">
            <a:spLocks noGrp="1"/>
          </p:cNvSpPr>
          <p:nvPr>
            <p:ph type="subTitle" idx="4"/>
          </p:nvPr>
        </p:nvSpPr>
        <p:spPr>
          <a:xfrm>
            <a:off x="3362213" y="3320335"/>
            <a:ext cx="2340900" cy="9246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900"/>
              <a:buFont typeface="Montserrat"/>
              <a:buNone/>
              <a:defRPr>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445" name="Google Shape;2445;p364"/>
          <p:cNvSpPr txBox="1">
            <a:spLocks noGrp="1"/>
          </p:cNvSpPr>
          <p:nvPr>
            <p:ph type="subTitle" idx="5"/>
          </p:nvPr>
        </p:nvSpPr>
        <p:spPr>
          <a:xfrm>
            <a:off x="6161513" y="3320335"/>
            <a:ext cx="2340900" cy="924600"/>
          </a:xfrm>
          <a:prstGeom prst="rect">
            <a:avLst/>
          </a:prstGeom>
          <a:noFill/>
          <a:ln>
            <a:noFill/>
          </a:ln>
        </p:spPr>
        <p:txBody>
          <a:bodyPr spcFirstLastPara="1" wrap="square" lIns="0" tIns="0" rIns="0" bIns="0" anchor="t" anchorCtr="0">
            <a:noAutofit/>
          </a:bodyPr>
          <a:lstStyle>
            <a:lvl1pPr lvl="0" algn="ctr">
              <a:lnSpc>
                <a:spcPct val="115000"/>
              </a:lnSpc>
              <a:spcBef>
                <a:spcPts val="0"/>
              </a:spcBef>
              <a:spcAft>
                <a:spcPts val="0"/>
              </a:spcAft>
              <a:buSzPts val="900"/>
              <a:buFont typeface="Montserrat"/>
              <a:buNone/>
              <a:defRPr>
                <a:latin typeface="Montserrat"/>
                <a:ea typeface="Montserrat"/>
                <a:cs typeface="Montserrat"/>
                <a:sym typeface="Montserrat"/>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446" name="Google Shape;2446;p364"/>
          <p:cNvSpPr txBox="1">
            <a:spLocks noGrp="1"/>
          </p:cNvSpPr>
          <p:nvPr>
            <p:ph type="subTitle" idx="6"/>
          </p:nvPr>
        </p:nvSpPr>
        <p:spPr>
          <a:xfrm>
            <a:off x="457200" y="457200"/>
            <a:ext cx="3070500" cy="281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lgn="l">
              <a:lnSpc>
                <a:spcPct val="115000"/>
              </a:lnSpc>
              <a:spcBef>
                <a:spcPts val="0"/>
              </a:spcBef>
              <a:spcAft>
                <a:spcPts val="0"/>
              </a:spcAft>
              <a:buClr>
                <a:schemeClr val="lt1"/>
              </a:buClr>
              <a:buSzPts val="1400"/>
              <a:buNone/>
              <a:defRPr>
                <a:solidFill>
                  <a:schemeClr val="lt1"/>
                </a:solidFill>
              </a:defRPr>
            </a:lvl2pPr>
            <a:lvl3pPr lvl="2" algn="l">
              <a:lnSpc>
                <a:spcPct val="115000"/>
              </a:lnSpc>
              <a:spcBef>
                <a:spcPts val="0"/>
              </a:spcBef>
              <a:spcAft>
                <a:spcPts val="0"/>
              </a:spcAft>
              <a:buClr>
                <a:schemeClr val="lt1"/>
              </a:buClr>
              <a:buSzPts val="1400"/>
              <a:buNone/>
              <a:defRPr>
                <a:solidFill>
                  <a:schemeClr val="lt1"/>
                </a:solidFill>
              </a:defRPr>
            </a:lvl3pPr>
            <a:lvl4pPr lvl="3" algn="l">
              <a:lnSpc>
                <a:spcPct val="115000"/>
              </a:lnSpc>
              <a:spcBef>
                <a:spcPts val="0"/>
              </a:spcBef>
              <a:spcAft>
                <a:spcPts val="0"/>
              </a:spcAft>
              <a:buClr>
                <a:schemeClr val="lt1"/>
              </a:buClr>
              <a:buSzPts val="1400"/>
              <a:buNone/>
              <a:defRPr>
                <a:solidFill>
                  <a:schemeClr val="lt1"/>
                </a:solidFill>
              </a:defRPr>
            </a:lvl4pPr>
            <a:lvl5pPr lvl="4" algn="l">
              <a:lnSpc>
                <a:spcPct val="115000"/>
              </a:lnSpc>
              <a:spcBef>
                <a:spcPts val="0"/>
              </a:spcBef>
              <a:spcAft>
                <a:spcPts val="0"/>
              </a:spcAft>
              <a:buClr>
                <a:schemeClr val="lt1"/>
              </a:buClr>
              <a:buSzPts val="1400"/>
              <a:buNone/>
              <a:defRPr>
                <a:solidFill>
                  <a:schemeClr val="lt1"/>
                </a:solidFill>
              </a:defRPr>
            </a:lvl5pPr>
            <a:lvl6pPr lvl="5" algn="l">
              <a:lnSpc>
                <a:spcPct val="115000"/>
              </a:lnSpc>
              <a:spcBef>
                <a:spcPts val="0"/>
              </a:spcBef>
              <a:spcAft>
                <a:spcPts val="0"/>
              </a:spcAft>
              <a:buClr>
                <a:schemeClr val="lt1"/>
              </a:buClr>
              <a:buSzPts val="1400"/>
              <a:buNone/>
              <a:defRPr>
                <a:solidFill>
                  <a:schemeClr val="lt1"/>
                </a:solidFill>
              </a:defRPr>
            </a:lvl6pPr>
            <a:lvl7pPr lvl="6" algn="l">
              <a:lnSpc>
                <a:spcPct val="115000"/>
              </a:lnSpc>
              <a:spcBef>
                <a:spcPts val="0"/>
              </a:spcBef>
              <a:spcAft>
                <a:spcPts val="0"/>
              </a:spcAft>
              <a:buClr>
                <a:schemeClr val="lt1"/>
              </a:buClr>
              <a:buSzPts val="1400"/>
              <a:buNone/>
              <a:defRPr>
                <a:solidFill>
                  <a:schemeClr val="lt1"/>
                </a:solidFill>
              </a:defRPr>
            </a:lvl7pPr>
            <a:lvl8pPr lvl="7" algn="l">
              <a:lnSpc>
                <a:spcPct val="115000"/>
              </a:lnSpc>
              <a:spcBef>
                <a:spcPts val="0"/>
              </a:spcBef>
              <a:spcAft>
                <a:spcPts val="0"/>
              </a:spcAft>
              <a:buClr>
                <a:schemeClr val="lt1"/>
              </a:buClr>
              <a:buSzPts val="1400"/>
              <a:buNone/>
              <a:defRPr>
                <a:solidFill>
                  <a:schemeClr val="lt1"/>
                </a:solidFill>
              </a:defRPr>
            </a:lvl8pPr>
            <a:lvl9pPr lvl="8" algn="l">
              <a:lnSpc>
                <a:spcPct val="115000"/>
              </a:lnSpc>
              <a:spcBef>
                <a:spcPts val="0"/>
              </a:spcBef>
              <a:spcAft>
                <a:spcPts val="0"/>
              </a:spcAft>
              <a:buClr>
                <a:schemeClr val="lt1"/>
              </a:buClr>
              <a:buSzPts val="1400"/>
              <a:buNone/>
              <a:defRPr>
                <a:solidFill>
                  <a:schemeClr val="lt1"/>
                </a:solidFill>
              </a:defRPr>
            </a:lvl9pPr>
          </a:lstStyle>
          <a:p>
            <a:endParaRPr/>
          </a:p>
        </p:txBody>
      </p:sp>
      <p:cxnSp>
        <p:nvCxnSpPr>
          <p:cNvPr id="2447" name="Google Shape;2447;p364"/>
          <p:cNvCxnSpPr/>
          <p:nvPr/>
        </p:nvCxnSpPr>
        <p:spPr>
          <a:xfrm>
            <a:off x="3143938" y="1648410"/>
            <a:ext cx="0" cy="2470500"/>
          </a:xfrm>
          <a:prstGeom prst="straightConnector1">
            <a:avLst/>
          </a:prstGeom>
          <a:noFill/>
          <a:ln w="19050" cap="flat" cmpd="sng">
            <a:solidFill>
              <a:srgbClr val="BFDFE0"/>
            </a:solidFill>
            <a:prstDash val="solid"/>
            <a:round/>
            <a:headEnd type="none" w="sm" len="sm"/>
            <a:tailEnd type="none" w="sm" len="sm"/>
          </a:ln>
        </p:spPr>
      </p:cxnSp>
      <p:cxnSp>
        <p:nvCxnSpPr>
          <p:cNvPr id="2448" name="Google Shape;2448;p364"/>
          <p:cNvCxnSpPr/>
          <p:nvPr/>
        </p:nvCxnSpPr>
        <p:spPr>
          <a:xfrm>
            <a:off x="5942363" y="1648410"/>
            <a:ext cx="0" cy="2470500"/>
          </a:xfrm>
          <a:prstGeom prst="straightConnector1">
            <a:avLst/>
          </a:prstGeom>
          <a:noFill/>
          <a:ln w="19050" cap="flat" cmpd="sng">
            <a:solidFill>
              <a:srgbClr val="BFDFE0"/>
            </a:solidFill>
            <a:prstDash val="solid"/>
            <a:round/>
            <a:headEnd type="none" w="sm" len="sm"/>
            <a:tailEnd type="none" w="sm" len="sm"/>
          </a:ln>
        </p:spPr>
      </p:cxn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49"/>
        <p:cNvGrpSpPr/>
        <p:nvPr/>
      </p:nvGrpSpPr>
      <p:grpSpPr>
        <a:xfrm>
          <a:off x="0" y="0"/>
          <a:ext cx="0" cy="0"/>
          <a:chOff x="0" y="0"/>
          <a:chExt cx="0" cy="0"/>
        </a:xfrm>
      </p:grpSpPr>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2450"/>
        <p:cNvGrpSpPr/>
        <p:nvPr/>
      </p:nvGrpSpPr>
      <p:grpSpPr>
        <a:xfrm>
          <a:off x="0" y="0"/>
          <a:ext cx="0" cy="0"/>
          <a:chOff x="0" y="0"/>
          <a:chExt cx="0" cy="0"/>
        </a:xfrm>
      </p:grpSpPr>
      <p:pic>
        <p:nvPicPr>
          <p:cNvPr id="2451" name="Google Shape;2451;p366"/>
          <p:cNvPicPr preferRelativeResize="0"/>
          <p:nvPr/>
        </p:nvPicPr>
        <p:blipFill rotWithShape="1">
          <a:blip r:embed="rId3">
            <a:alphaModFix/>
          </a:blip>
          <a:srcRect l="28826" t="28826"/>
          <a:stretch/>
        </p:blipFill>
        <p:spPr>
          <a:xfrm>
            <a:off x="0" y="0"/>
            <a:ext cx="9203750" cy="5143500"/>
          </a:xfrm>
          <a:prstGeom prst="rect">
            <a:avLst/>
          </a:prstGeom>
          <a:noFill/>
          <a:ln>
            <a:noFill/>
          </a:ln>
        </p:spPr>
      </p:pic>
      <p:sp>
        <p:nvSpPr>
          <p:cNvPr id="2452" name="Google Shape;2452;p366"/>
          <p:cNvSpPr txBox="1">
            <a:spLocks noGrp="1"/>
          </p:cNvSpPr>
          <p:nvPr>
            <p:ph type="ctrTitle"/>
          </p:nvPr>
        </p:nvSpPr>
        <p:spPr>
          <a:xfrm>
            <a:off x="209333" y="121126"/>
            <a:ext cx="8565300" cy="42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9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453" name="Google Shape;2453;p366"/>
          <p:cNvPicPr preferRelativeResize="0"/>
          <p:nvPr/>
        </p:nvPicPr>
        <p:blipFill rotWithShape="1">
          <a:blip r:embed="rId4">
            <a:alphaModFix/>
          </a:blip>
          <a:srcRect/>
          <a:stretch/>
        </p:blipFill>
        <p:spPr>
          <a:xfrm>
            <a:off x="7854554" y="4610258"/>
            <a:ext cx="1142999" cy="430847"/>
          </a:xfrm>
          <a:prstGeom prst="rect">
            <a:avLst/>
          </a:prstGeom>
          <a:noFill/>
          <a:ln>
            <a:noFill/>
          </a:ln>
        </p:spPr>
      </p:pic>
      <p:sp>
        <p:nvSpPr>
          <p:cNvPr id="2454" name="Google Shape;2454;p366"/>
          <p:cNvSpPr txBox="1">
            <a:spLocks noGrp="1"/>
          </p:cNvSpPr>
          <p:nvPr>
            <p:ph type="subTitle" idx="1"/>
          </p:nvPr>
        </p:nvSpPr>
        <p:spPr>
          <a:xfrm>
            <a:off x="209325" y="467925"/>
            <a:ext cx="8019300" cy="423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600"/>
              <a:buNone/>
              <a:defRPr sz="1600">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
        <p:nvSpPr>
          <p:cNvPr id="2455" name="Google Shape;2455;p366"/>
          <p:cNvSpPr txBox="1">
            <a:spLocks noGrp="1"/>
          </p:cNvSpPr>
          <p:nvPr>
            <p:ph type="subTitle" idx="2"/>
          </p:nvPr>
        </p:nvSpPr>
        <p:spPr>
          <a:xfrm>
            <a:off x="209325" y="772725"/>
            <a:ext cx="8019300" cy="423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chemeClr val="lt1"/>
              </a:buClr>
              <a:buSzPts val="1200"/>
              <a:buNone/>
              <a:defRPr sz="1200" i="1">
                <a:solidFill>
                  <a:schemeClr val="lt1"/>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400"/>
              <a:buNone/>
              <a:defRPr/>
            </a:lvl3pPr>
            <a:lvl4pPr lvl="3" algn="l">
              <a:lnSpc>
                <a:spcPct val="115000"/>
              </a:lnSpc>
              <a:spcBef>
                <a:spcPts val="0"/>
              </a:spcBef>
              <a:spcAft>
                <a:spcPts val="0"/>
              </a:spcAft>
              <a:buSzPts val="1400"/>
              <a:buNone/>
              <a:defRPr/>
            </a:lvl4pPr>
            <a:lvl5pPr lvl="4" algn="l">
              <a:lnSpc>
                <a:spcPct val="115000"/>
              </a:lnSpc>
              <a:spcBef>
                <a:spcPts val="0"/>
              </a:spcBef>
              <a:spcAft>
                <a:spcPts val="0"/>
              </a:spcAft>
              <a:buSzPts val="1400"/>
              <a:buNone/>
              <a:defRPr/>
            </a:lvl5pPr>
            <a:lvl6pPr lvl="5" algn="l">
              <a:lnSpc>
                <a:spcPct val="115000"/>
              </a:lnSpc>
              <a:spcBef>
                <a:spcPts val="0"/>
              </a:spcBef>
              <a:spcAft>
                <a:spcPts val="0"/>
              </a:spcAft>
              <a:buSzPts val="1400"/>
              <a:buNone/>
              <a:defRPr/>
            </a:lvl6pPr>
            <a:lvl7pPr lvl="6" algn="l">
              <a:lnSpc>
                <a:spcPct val="115000"/>
              </a:lnSpc>
              <a:spcBef>
                <a:spcPts val="0"/>
              </a:spcBef>
              <a:spcAft>
                <a:spcPts val="0"/>
              </a:spcAft>
              <a:buSzPts val="1400"/>
              <a:buNone/>
              <a:defRPr/>
            </a:lvl7pPr>
            <a:lvl8pPr lvl="7" algn="l">
              <a:lnSpc>
                <a:spcPct val="115000"/>
              </a:lnSpc>
              <a:spcBef>
                <a:spcPts val="0"/>
              </a:spcBef>
              <a:spcAft>
                <a:spcPts val="0"/>
              </a:spcAft>
              <a:buSzPts val="1400"/>
              <a:buNone/>
              <a:defRPr/>
            </a:lvl8pPr>
            <a:lvl9pPr lvl="8" algn="l">
              <a:lnSpc>
                <a:spcPct val="115000"/>
              </a:lnSpc>
              <a:spcBef>
                <a:spcPts val="0"/>
              </a:spcBef>
              <a:spcAft>
                <a:spcPts val="0"/>
              </a:spcAft>
              <a:buSzPts val="1400"/>
              <a:buNone/>
              <a:defRPr/>
            </a:lvl9pPr>
          </a:lstStyle>
          <a:p>
            <a:endParaRPr/>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2461"/>
        <p:cNvGrpSpPr/>
        <p:nvPr/>
      </p:nvGrpSpPr>
      <p:grpSpPr>
        <a:xfrm>
          <a:off x="0" y="0"/>
          <a:ext cx="0" cy="0"/>
          <a:chOff x="0" y="0"/>
          <a:chExt cx="0" cy="0"/>
        </a:xfrm>
      </p:grpSpPr>
      <p:sp>
        <p:nvSpPr>
          <p:cNvPr id="2462" name="Google Shape;2462;p368"/>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463" name="Google Shape;2463;p368"/>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spcBef>
                <a:spcPts val="9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2464" name="Google Shape;2464;p368"/>
          <p:cNvSpPr txBox="1">
            <a:spLocks noGrp="1"/>
          </p:cNvSpPr>
          <p:nvPr>
            <p:ph type="subTitle" idx="1"/>
          </p:nvPr>
        </p:nvSpPr>
        <p:spPr>
          <a:xfrm>
            <a:off x="460174" y="3341325"/>
            <a:ext cx="50151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465" name="Google Shape;2465;p368"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
        <p:nvSpPr>
          <p:cNvPr id="2466" name="Google Shape;2466;p368"/>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467" name="Google Shape;2467;p368"/>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468" name="Google Shape;2468;p368"/>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2469"/>
        <p:cNvGrpSpPr/>
        <p:nvPr/>
      </p:nvGrpSpPr>
      <p:grpSpPr>
        <a:xfrm>
          <a:off x="0" y="0"/>
          <a:ext cx="0" cy="0"/>
          <a:chOff x="0" y="0"/>
          <a:chExt cx="0" cy="0"/>
        </a:xfrm>
      </p:grpSpPr>
      <p:sp>
        <p:nvSpPr>
          <p:cNvPr id="2470" name="Google Shape;2470;p369"/>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       </a:t>
            </a:r>
            <a:endParaRPr>
              <a:latin typeface="Montserrat"/>
              <a:ea typeface="Montserrat"/>
              <a:cs typeface="Montserrat"/>
              <a:sym typeface="Montserrat"/>
            </a:endParaRPr>
          </a:p>
        </p:txBody>
      </p:sp>
      <p:sp>
        <p:nvSpPr>
          <p:cNvPr id="2471" name="Google Shape;2471;p369"/>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9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2472" name="Google Shape;2472;p369"/>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473" name="Google Shape;2473;p369"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181"/>
        <p:cNvGrpSpPr/>
        <p:nvPr/>
      </p:nvGrpSpPr>
      <p:grpSpPr>
        <a:xfrm>
          <a:off x="0" y="0"/>
          <a:ext cx="0" cy="0"/>
          <a:chOff x="0" y="0"/>
          <a:chExt cx="0" cy="0"/>
        </a:xfrm>
      </p:grpSpPr>
      <p:sp>
        <p:nvSpPr>
          <p:cNvPr id="182" name="Google Shape;182;p39"/>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 name="Google Shape;183;p3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4" name="Google Shape;184;p39"/>
          <p:cNvSpPr>
            <a:spLocks noGrp="1"/>
          </p:cNvSpPr>
          <p:nvPr>
            <p:ph type="pic" idx="2"/>
          </p:nvPr>
        </p:nvSpPr>
        <p:spPr>
          <a:xfrm>
            <a:off x="917500" y="1828800"/>
            <a:ext cx="1143000" cy="1143000"/>
          </a:xfrm>
          <a:prstGeom prst="ellipse">
            <a:avLst/>
          </a:prstGeom>
          <a:noFill/>
          <a:ln>
            <a:noFill/>
          </a:ln>
        </p:spPr>
      </p:sp>
      <p:sp>
        <p:nvSpPr>
          <p:cNvPr id="185" name="Google Shape;185;p39"/>
          <p:cNvSpPr txBox="1">
            <a:spLocks noGrp="1"/>
          </p:cNvSpPr>
          <p:nvPr>
            <p:ph type="subTitle" idx="3"/>
          </p:nvPr>
        </p:nvSpPr>
        <p:spPr>
          <a:xfrm>
            <a:off x="574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6" name="Google Shape;186;p39"/>
          <p:cNvSpPr txBox="1">
            <a:spLocks noGrp="1"/>
          </p:cNvSpPr>
          <p:nvPr>
            <p:ph type="subTitle" idx="4"/>
          </p:nvPr>
        </p:nvSpPr>
        <p:spPr>
          <a:xfrm>
            <a:off x="2629933"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7" name="Google Shape;187;p39"/>
          <p:cNvSpPr txBox="1">
            <a:spLocks noGrp="1"/>
          </p:cNvSpPr>
          <p:nvPr>
            <p:ph type="subTitle" idx="5"/>
          </p:nvPr>
        </p:nvSpPr>
        <p:spPr>
          <a:xfrm>
            <a:off x="4685267"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8" name="Google Shape;188;p39"/>
          <p:cNvSpPr txBox="1">
            <a:spLocks noGrp="1"/>
          </p:cNvSpPr>
          <p:nvPr>
            <p:ph type="subTitle" idx="6"/>
          </p:nvPr>
        </p:nvSpPr>
        <p:spPr>
          <a:xfrm>
            <a:off x="6740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189" name="Google Shape;189;p39"/>
          <p:cNvSpPr>
            <a:spLocks noGrp="1"/>
          </p:cNvSpPr>
          <p:nvPr>
            <p:ph type="pic" idx="7"/>
          </p:nvPr>
        </p:nvSpPr>
        <p:spPr>
          <a:xfrm>
            <a:off x="2972825" y="1828800"/>
            <a:ext cx="1143000" cy="1143000"/>
          </a:xfrm>
          <a:prstGeom prst="ellipse">
            <a:avLst/>
          </a:prstGeom>
          <a:noFill/>
          <a:ln>
            <a:noFill/>
          </a:ln>
        </p:spPr>
      </p:sp>
      <p:sp>
        <p:nvSpPr>
          <p:cNvPr id="190" name="Google Shape;190;p39"/>
          <p:cNvSpPr>
            <a:spLocks noGrp="1"/>
          </p:cNvSpPr>
          <p:nvPr>
            <p:ph type="pic" idx="8"/>
          </p:nvPr>
        </p:nvSpPr>
        <p:spPr>
          <a:xfrm>
            <a:off x="5028167" y="1828800"/>
            <a:ext cx="1143000" cy="1143000"/>
          </a:xfrm>
          <a:prstGeom prst="ellipse">
            <a:avLst/>
          </a:prstGeom>
          <a:noFill/>
          <a:ln>
            <a:noFill/>
          </a:ln>
        </p:spPr>
      </p:sp>
      <p:sp>
        <p:nvSpPr>
          <p:cNvPr id="191" name="Google Shape;191;p39"/>
          <p:cNvSpPr>
            <a:spLocks noGrp="1"/>
          </p:cNvSpPr>
          <p:nvPr>
            <p:ph type="pic" idx="9"/>
          </p:nvPr>
        </p:nvSpPr>
        <p:spPr>
          <a:xfrm>
            <a:off x="7083500" y="1828800"/>
            <a:ext cx="1143000" cy="1143000"/>
          </a:xfrm>
          <a:prstGeom prst="ellipse">
            <a:avLst/>
          </a:prstGeom>
          <a:noFill/>
          <a:ln>
            <a:noFill/>
          </a:ln>
        </p:spPr>
      </p:sp>
      <p:sp>
        <p:nvSpPr>
          <p:cNvPr id="192" name="Google Shape;192;p39"/>
          <p:cNvSpPr txBox="1">
            <a:spLocks noGrp="1"/>
          </p:cNvSpPr>
          <p:nvPr>
            <p:ph type="subTitle" idx="13"/>
          </p:nvPr>
        </p:nvSpPr>
        <p:spPr>
          <a:xfrm>
            <a:off x="574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93" name="Google Shape;193;p39"/>
          <p:cNvSpPr txBox="1">
            <a:spLocks noGrp="1"/>
          </p:cNvSpPr>
          <p:nvPr>
            <p:ph type="subTitle" idx="14"/>
          </p:nvPr>
        </p:nvSpPr>
        <p:spPr>
          <a:xfrm>
            <a:off x="2629933"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94" name="Google Shape;194;p39"/>
          <p:cNvSpPr txBox="1">
            <a:spLocks noGrp="1"/>
          </p:cNvSpPr>
          <p:nvPr>
            <p:ph type="subTitle" idx="15"/>
          </p:nvPr>
        </p:nvSpPr>
        <p:spPr>
          <a:xfrm>
            <a:off x="4685267"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195" name="Google Shape;195;p39"/>
          <p:cNvSpPr txBox="1">
            <a:spLocks noGrp="1"/>
          </p:cNvSpPr>
          <p:nvPr>
            <p:ph type="subTitle" idx="16"/>
          </p:nvPr>
        </p:nvSpPr>
        <p:spPr>
          <a:xfrm>
            <a:off x="6740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2474"/>
        <p:cNvGrpSpPr/>
        <p:nvPr/>
      </p:nvGrpSpPr>
      <p:grpSpPr>
        <a:xfrm>
          <a:off x="0" y="0"/>
          <a:ext cx="0" cy="0"/>
          <a:chOff x="0" y="0"/>
          <a:chExt cx="0" cy="0"/>
        </a:xfrm>
      </p:grpSpPr>
      <p:sp>
        <p:nvSpPr>
          <p:cNvPr id="2475" name="Google Shape;2475;p370"/>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graphicFrame>
        <p:nvGraphicFramePr>
          <p:cNvPr id="2476" name="Google Shape;2476;p370"/>
          <p:cNvGraphicFramePr/>
          <p:nvPr/>
        </p:nvGraphicFramePr>
        <p:xfrm>
          <a:off x="3573550" y="914400"/>
          <a:ext cx="3000000" cy="3000000"/>
        </p:xfrm>
        <a:graphic>
          <a:graphicData uri="http://schemas.openxmlformats.org/drawingml/2006/table">
            <a:tbl>
              <a:tblPr>
                <a:noFill/>
                <a:tableStyleId>{05732CC9-0EB1-49B7-94E1-6B7B6E8F5245}</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477" name="Google Shape;2477;p370"/>
          <p:cNvSpPr txBox="1">
            <a:spLocks noGrp="1"/>
          </p:cNvSpPr>
          <p:nvPr>
            <p:ph type="title"/>
          </p:nvPr>
        </p:nvSpPr>
        <p:spPr>
          <a:xfrm>
            <a:off x="0" y="1051560"/>
            <a:ext cx="2967600" cy="516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2478"/>
        <p:cNvGrpSpPr/>
        <p:nvPr/>
      </p:nvGrpSpPr>
      <p:grpSpPr>
        <a:xfrm>
          <a:off x="0" y="0"/>
          <a:ext cx="0" cy="0"/>
          <a:chOff x="0" y="0"/>
          <a:chExt cx="0" cy="0"/>
        </a:xfrm>
      </p:grpSpPr>
      <p:sp>
        <p:nvSpPr>
          <p:cNvPr id="2479" name="Google Shape;2479;p371"/>
          <p:cNvSpPr txBox="1">
            <a:spLocks noGrp="1"/>
          </p:cNvSpPr>
          <p:nvPr>
            <p:ph type="title"/>
          </p:nvPr>
        </p:nvSpPr>
        <p:spPr>
          <a:xfrm>
            <a:off x="457200" y="2583450"/>
            <a:ext cx="8229600" cy="25602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spcBef>
                <a:spcPts val="9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480" name="Google Shape;2480;p371"/>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481" name="Google Shape;2481;p371"/>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82" name="Google Shape;2482;p371" title="CI_logo_classic_nt.jpg"/>
          <p:cNvPicPr preferRelativeResize="0"/>
          <p:nvPr/>
        </p:nvPicPr>
        <p:blipFill>
          <a:blip r:embed="rId2">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2483"/>
        <p:cNvGrpSpPr/>
        <p:nvPr/>
      </p:nvGrpSpPr>
      <p:grpSpPr>
        <a:xfrm>
          <a:off x="0" y="0"/>
          <a:ext cx="0" cy="0"/>
          <a:chOff x="0" y="0"/>
          <a:chExt cx="0" cy="0"/>
        </a:xfrm>
      </p:grpSpPr>
      <p:sp>
        <p:nvSpPr>
          <p:cNvPr id="2484" name="Google Shape;2484;p372"/>
          <p:cNvSpPr txBox="1">
            <a:spLocks noGrp="1"/>
          </p:cNvSpPr>
          <p:nvPr>
            <p:ph type="title"/>
          </p:nvPr>
        </p:nvSpPr>
        <p:spPr>
          <a:xfrm>
            <a:off x="457200" y="685800"/>
            <a:ext cx="77724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9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485" name="Google Shape;2485;p37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6" name="Google Shape;2486;p372"/>
          <p:cNvSpPr>
            <a:spLocks noGrp="1"/>
          </p:cNvSpPr>
          <p:nvPr>
            <p:ph type="pic" idx="2"/>
          </p:nvPr>
        </p:nvSpPr>
        <p:spPr>
          <a:xfrm>
            <a:off x="457200" y="1371600"/>
            <a:ext cx="5257800" cy="3200400"/>
          </a:xfrm>
          <a:prstGeom prst="rect">
            <a:avLst/>
          </a:prstGeom>
          <a:noFill/>
          <a:ln>
            <a:noFill/>
          </a:ln>
        </p:spPr>
      </p:sp>
      <p:sp>
        <p:nvSpPr>
          <p:cNvPr id="2487" name="Google Shape;2487;p372"/>
          <p:cNvSpPr txBox="1">
            <a:spLocks noGrp="1"/>
          </p:cNvSpPr>
          <p:nvPr>
            <p:ph type="title" idx="3"/>
          </p:nvPr>
        </p:nvSpPr>
        <p:spPr>
          <a:xfrm>
            <a:off x="6172200" y="137160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9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2488" name="Google Shape;2488;p372"/>
          <p:cNvSpPr txBox="1">
            <a:spLocks noGrp="1"/>
          </p:cNvSpPr>
          <p:nvPr>
            <p:ph type="subTitle" idx="4"/>
          </p:nvPr>
        </p:nvSpPr>
        <p:spPr>
          <a:xfrm>
            <a:off x="6172200" y="175691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489" name="Google Shape;2489;p372"/>
          <p:cNvSpPr txBox="1">
            <a:spLocks noGrp="1"/>
          </p:cNvSpPr>
          <p:nvPr>
            <p:ph type="subTitle" idx="5"/>
          </p:nvPr>
        </p:nvSpPr>
        <p:spPr>
          <a:xfrm>
            <a:off x="6172200" y="207302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0" name="Google Shape;2490;p372"/>
          <p:cNvSpPr txBox="1">
            <a:spLocks noGrp="1"/>
          </p:cNvSpPr>
          <p:nvPr>
            <p:ph type="title" idx="6"/>
          </p:nvPr>
        </p:nvSpPr>
        <p:spPr>
          <a:xfrm>
            <a:off x="6172200" y="286705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9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2491" name="Google Shape;2491;p372"/>
          <p:cNvSpPr txBox="1">
            <a:spLocks noGrp="1"/>
          </p:cNvSpPr>
          <p:nvPr>
            <p:ph type="subTitle" idx="7"/>
          </p:nvPr>
        </p:nvSpPr>
        <p:spPr>
          <a:xfrm>
            <a:off x="6172200" y="325236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492" name="Google Shape;2492;p372"/>
          <p:cNvSpPr txBox="1">
            <a:spLocks noGrp="1"/>
          </p:cNvSpPr>
          <p:nvPr>
            <p:ph type="subTitle" idx="8"/>
          </p:nvPr>
        </p:nvSpPr>
        <p:spPr>
          <a:xfrm>
            <a:off x="6172200" y="356847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2493"/>
        <p:cNvGrpSpPr/>
        <p:nvPr/>
      </p:nvGrpSpPr>
      <p:grpSpPr>
        <a:xfrm>
          <a:off x="0" y="0"/>
          <a:ext cx="0" cy="0"/>
          <a:chOff x="0" y="0"/>
          <a:chExt cx="0" cy="0"/>
        </a:xfrm>
      </p:grpSpPr>
      <p:sp>
        <p:nvSpPr>
          <p:cNvPr id="2494" name="Google Shape;2494;p373"/>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lnSpc>
                <a:spcPct val="90000"/>
              </a:lnSpc>
              <a:spcBef>
                <a:spcPts val="90"/>
              </a:spcBef>
              <a:spcAft>
                <a:spcPts val="0"/>
              </a:spcAft>
              <a:buSzPts val="2800"/>
              <a:buNone/>
              <a:defRPr/>
            </a:lvl2pPr>
            <a:lvl3pPr lvl="2">
              <a:lnSpc>
                <a:spcPct val="90000"/>
              </a:lnSpc>
              <a:spcBef>
                <a:spcPts val="90"/>
              </a:spcBef>
              <a:spcAft>
                <a:spcPts val="0"/>
              </a:spcAft>
              <a:buSzPts val="2800"/>
              <a:buNone/>
              <a:defRPr/>
            </a:lvl3pPr>
            <a:lvl4pPr lvl="3">
              <a:lnSpc>
                <a:spcPct val="90000"/>
              </a:lnSpc>
              <a:spcBef>
                <a:spcPts val="90"/>
              </a:spcBef>
              <a:spcAft>
                <a:spcPts val="0"/>
              </a:spcAft>
              <a:buSzPts val="2800"/>
              <a:buNone/>
              <a:defRPr/>
            </a:lvl4pPr>
            <a:lvl5pPr lvl="4">
              <a:lnSpc>
                <a:spcPct val="90000"/>
              </a:lnSpc>
              <a:spcBef>
                <a:spcPts val="90"/>
              </a:spcBef>
              <a:spcAft>
                <a:spcPts val="0"/>
              </a:spcAft>
              <a:buSzPts val="2800"/>
              <a:buNone/>
              <a:defRPr/>
            </a:lvl5pPr>
            <a:lvl6pPr lvl="5">
              <a:lnSpc>
                <a:spcPct val="90000"/>
              </a:lnSpc>
              <a:spcBef>
                <a:spcPts val="90"/>
              </a:spcBef>
              <a:spcAft>
                <a:spcPts val="0"/>
              </a:spcAft>
              <a:buSzPts val="2800"/>
              <a:buNone/>
              <a:defRPr/>
            </a:lvl6pPr>
            <a:lvl7pPr lvl="6">
              <a:lnSpc>
                <a:spcPct val="90000"/>
              </a:lnSpc>
              <a:spcBef>
                <a:spcPts val="90"/>
              </a:spcBef>
              <a:spcAft>
                <a:spcPts val="0"/>
              </a:spcAft>
              <a:buSzPts val="2800"/>
              <a:buNone/>
              <a:defRPr/>
            </a:lvl7pPr>
            <a:lvl8pPr lvl="7">
              <a:lnSpc>
                <a:spcPct val="90000"/>
              </a:lnSpc>
              <a:spcBef>
                <a:spcPts val="90"/>
              </a:spcBef>
              <a:spcAft>
                <a:spcPts val="0"/>
              </a:spcAft>
              <a:buSzPts val="2800"/>
              <a:buNone/>
              <a:defRPr/>
            </a:lvl8pPr>
            <a:lvl9pPr lvl="8">
              <a:lnSpc>
                <a:spcPct val="90000"/>
              </a:lnSpc>
              <a:spcBef>
                <a:spcPts val="90"/>
              </a:spcBef>
              <a:spcAft>
                <a:spcPts val="90"/>
              </a:spcAft>
              <a:buSzPts val="2800"/>
              <a:buNone/>
              <a:defRPr/>
            </a:lvl9pPr>
          </a:lstStyle>
          <a:p>
            <a:endParaRPr/>
          </a:p>
        </p:txBody>
      </p:sp>
      <p:sp>
        <p:nvSpPr>
          <p:cNvPr id="2495" name="Google Shape;2495;p37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96" name="Google Shape;2496;p373"/>
          <p:cNvSpPr txBox="1">
            <a:spLocks noGrp="1"/>
          </p:cNvSpPr>
          <p:nvPr>
            <p:ph type="body" idx="2"/>
          </p:nvPr>
        </p:nvSpPr>
        <p:spPr>
          <a:xfrm>
            <a:off x="457200" y="1371600"/>
            <a:ext cx="8229600" cy="32004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2497"/>
        <p:cNvGrpSpPr/>
        <p:nvPr/>
      </p:nvGrpSpPr>
      <p:grpSpPr>
        <a:xfrm>
          <a:off x="0" y="0"/>
          <a:ext cx="0" cy="0"/>
          <a:chOff x="0" y="0"/>
          <a:chExt cx="0" cy="0"/>
        </a:xfrm>
      </p:grpSpPr>
      <p:sp>
        <p:nvSpPr>
          <p:cNvPr id="2498" name="Google Shape;2498;p374"/>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99" name="Google Shape;2499;p37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0" name="Google Shape;2500;p374"/>
          <p:cNvSpPr txBox="1">
            <a:spLocks noGrp="1"/>
          </p:cNvSpPr>
          <p:nvPr>
            <p:ph type="body" idx="2"/>
          </p:nvPr>
        </p:nvSpPr>
        <p:spPr>
          <a:xfrm>
            <a:off x="457200" y="1371600"/>
            <a:ext cx="5029200" cy="16002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cxnSp>
        <p:nvCxnSpPr>
          <p:cNvPr id="2501" name="Google Shape;2501;p374"/>
          <p:cNvCxnSpPr/>
          <p:nvPr/>
        </p:nvCxnSpPr>
        <p:spPr>
          <a:xfrm>
            <a:off x="3086100" y="3298575"/>
            <a:ext cx="0" cy="1463700"/>
          </a:xfrm>
          <a:prstGeom prst="straightConnector1">
            <a:avLst/>
          </a:prstGeom>
          <a:noFill/>
          <a:ln w="19050" cap="flat" cmpd="sng">
            <a:solidFill>
              <a:srgbClr val="BFDFE0"/>
            </a:solidFill>
            <a:prstDash val="solid"/>
            <a:round/>
            <a:headEnd type="none" w="med" len="med"/>
            <a:tailEnd type="none" w="med" len="med"/>
          </a:ln>
        </p:spPr>
      </p:cxnSp>
      <p:cxnSp>
        <p:nvCxnSpPr>
          <p:cNvPr id="2502" name="Google Shape;2502;p374"/>
          <p:cNvCxnSpPr/>
          <p:nvPr/>
        </p:nvCxnSpPr>
        <p:spPr>
          <a:xfrm>
            <a:off x="6057900" y="3298575"/>
            <a:ext cx="0" cy="1463700"/>
          </a:xfrm>
          <a:prstGeom prst="straightConnector1">
            <a:avLst/>
          </a:prstGeom>
          <a:noFill/>
          <a:ln w="19050" cap="flat" cmpd="sng">
            <a:solidFill>
              <a:srgbClr val="BFDFE0"/>
            </a:solidFill>
            <a:prstDash val="solid"/>
            <a:round/>
            <a:headEnd type="none" w="med" len="med"/>
            <a:tailEnd type="none" w="med" len="med"/>
          </a:ln>
        </p:spPr>
      </p:cxnSp>
      <p:sp>
        <p:nvSpPr>
          <p:cNvPr id="2503" name="Google Shape;2503;p374"/>
          <p:cNvSpPr txBox="1">
            <a:spLocks noGrp="1"/>
          </p:cNvSpPr>
          <p:nvPr>
            <p:ph type="title" idx="3"/>
          </p:nvPr>
        </p:nvSpPr>
        <p:spPr>
          <a:xfrm>
            <a:off x="4572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90"/>
              </a:spcBef>
              <a:spcAft>
                <a:spcPts val="0"/>
              </a:spcAft>
              <a:buSzPts val="5500"/>
              <a:buNone/>
              <a:defRPr sz="5500"/>
            </a:lvl2pPr>
            <a:lvl3pPr lvl="2">
              <a:lnSpc>
                <a:spcPct val="80000"/>
              </a:lnSpc>
              <a:spcBef>
                <a:spcPts val="90"/>
              </a:spcBef>
              <a:spcAft>
                <a:spcPts val="0"/>
              </a:spcAft>
              <a:buSzPts val="5500"/>
              <a:buNone/>
              <a:defRPr sz="5500"/>
            </a:lvl3pPr>
            <a:lvl4pPr lvl="3">
              <a:lnSpc>
                <a:spcPct val="80000"/>
              </a:lnSpc>
              <a:spcBef>
                <a:spcPts val="90"/>
              </a:spcBef>
              <a:spcAft>
                <a:spcPts val="0"/>
              </a:spcAft>
              <a:buSzPts val="5500"/>
              <a:buNone/>
              <a:defRPr sz="5500"/>
            </a:lvl4pPr>
            <a:lvl5pPr lvl="4">
              <a:lnSpc>
                <a:spcPct val="80000"/>
              </a:lnSpc>
              <a:spcBef>
                <a:spcPts val="90"/>
              </a:spcBef>
              <a:spcAft>
                <a:spcPts val="0"/>
              </a:spcAft>
              <a:buSzPts val="5500"/>
              <a:buNone/>
              <a:defRPr sz="5500"/>
            </a:lvl5pPr>
            <a:lvl6pPr lvl="5">
              <a:lnSpc>
                <a:spcPct val="80000"/>
              </a:lnSpc>
              <a:spcBef>
                <a:spcPts val="90"/>
              </a:spcBef>
              <a:spcAft>
                <a:spcPts val="0"/>
              </a:spcAft>
              <a:buSzPts val="5500"/>
              <a:buNone/>
              <a:defRPr sz="5500"/>
            </a:lvl6pPr>
            <a:lvl7pPr lvl="6">
              <a:lnSpc>
                <a:spcPct val="80000"/>
              </a:lnSpc>
              <a:spcBef>
                <a:spcPts val="90"/>
              </a:spcBef>
              <a:spcAft>
                <a:spcPts val="0"/>
              </a:spcAft>
              <a:buSzPts val="5500"/>
              <a:buNone/>
              <a:defRPr sz="5500"/>
            </a:lvl7pPr>
            <a:lvl8pPr lvl="7">
              <a:lnSpc>
                <a:spcPct val="80000"/>
              </a:lnSpc>
              <a:spcBef>
                <a:spcPts val="90"/>
              </a:spcBef>
              <a:spcAft>
                <a:spcPts val="0"/>
              </a:spcAft>
              <a:buSzPts val="5500"/>
              <a:buNone/>
              <a:defRPr sz="5500"/>
            </a:lvl8pPr>
            <a:lvl9pPr lvl="8">
              <a:lnSpc>
                <a:spcPct val="80000"/>
              </a:lnSpc>
              <a:spcBef>
                <a:spcPts val="90"/>
              </a:spcBef>
              <a:spcAft>
                <a:spcPts val="90"/>
              </a:spcAft>
              <a:buSzPts val="5500"/>
              <a:buNone/>
              <a:defRPr sz="5500"/>
            </a:lvl9pPr>
          </a:lstStyle>
          <a:p>
            <a:endParaRPr/>
          </a:p>
        </p:txBody>
      </p:sp>
      <p:sp>
        <p:nvSpPr>
          <p:cNvPr id="2504" name="Google Shape;2504;p374"/>
          <p:cNvSpPr txBox="1">
            <a:spLocks noGrp="1"/>
          </p:cNvSpPr>
          <p:nvPr>
            <p:ph type="title" idx="4"/>
          </p:nvPr>
        </p:nvSpPr>
        <p:spPr>
          <a:xfrm>
            <a:off x="34290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2pPr>
            <a:lvl3pPr lvl="2">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3pPr>
            <a:lvl4pPr lvl="3">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4pPr>
            <a:lvl5pPr lvl="4">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5pPr>
            <a:lvl6pPr lvl="5">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6pPr>
            <a:lvl7pPr lvl="6">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7pPr>
            <a:lvl8pPr lvl="7">
              <a:lnSpc>
                <a:spcPct val="80000"/>
              </a:lnSpc>
              <a:spcBef>
                <a:spcPts val="90"/>
              </a:spcBef>
              <a:spcAft>
                <a:spcPts val="0"/>
              </a:spcAft>
              <a:buSzPts val="4000"/>
              <a:buFont typeface="Oswald Medium"/>
              <a:buNone/>
              <a:defRPr sz="4000">
                <a:latin typeface="Oswald Medium"/>
                <a:ea typeface="Oswald Medium"/>
                <a:cs typeface="Oswald Medium"/>
                <a:sym typeface="Oswald Medium"/>
              </a:defRPr>
            </a:lvl8pPr>
            <a:lvl9pPr lvl="8">
              <a:lnSpc>
                <a:spcPct val="80000"/>
              </a:lnSpc>
              <a:spcBef>
                <a:spcPts val="90"/>
              </a:spcBef>
              <a:spcAft>
                <a:spcPts val="90"/>
              </a:spcAft>
              <a:buSzPts val="4000"/>
              <a:buFont typeface="Oswald Medium"/>
              <a:buNone/>
              <a:defRPr sz="4000">
                <a:latin typeface="Oswald Medium"/>
                <a:ea typeface="Oswald Medium"/>
                <a:cs typeface="Oswald Medium"/>
                <a:sym typeface="Oswald Medium"/>
              </a:defRPr>
            </a:lvl9pPr>
          </a:lstStyle>
          <a:p>
            <a:endParaRPr/>
          </a:p>
        </p:txBody>
      </p:sp>
      <p:sp>
        <p:nvSpPr>
          <p:cNvPr id="2505" name="Google Shape;2505;p374"/>
          <p:cNvSpPr txBox="1">
            <a:spLocks noGrp="1"/>
          </p:cNvSpPr>
          <p:nvPr>
            <p:ph type="title" idx="5"/>
          </p:nvPr>
        </p:nvSpPr>
        <p:spPr>
          <a:xfrm>
            <a:off x="64008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nSpc>
                <a:spcPct val="80000"/>
              </a:lnSpc>
              <a:spcBef>
                <a:spcPts val="9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nSpc>
                <a:spcPct val="80000"/>
              </a:lnSpc>
              <a:spcBef>
                <a:spcPts val="90"/>
              </a:spcBef>
              <a:spcAft>
                <a:spcPts val="9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2506" name="Google Shape;2506;p374"/>
          <p:cNvSpPr txBox="1">
            <a:spLocks noGrp="1"/>
          </p:cNvSpPr>
          <p:nvPr>
            <p:ph type="subTitle" idx="6"/>
          </p:nvPr>
        </p:nvSpPr>
        <p:spPr>
          <a:xfrm>
            <a:off x="4572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2507" name="Google Shape;2507;p374"/>
          <p:cNvSpPr txBox="1">
            <a:spLocks noGrp="1"/>
          </p:cNvSpPr>
          <p:nvPr>
            <p:ph type="subTitle" idx="7"/>
          </p:nvPr>
        </p:nvSpPr>
        <p:spPr>
          <a:xfrm>
            <a:off x="34290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508" name="Google Shape;2508;p374"/>
          <p:cNvSpPr txBox="1">
            <a:spLocks noGrp="1"/>
          </p:cNvSpPr>
          <p:nvPr>
            <p:ph type="subTitle" idx="8"/>
          </p:nvPr>
        </p:nvSpPr>
        <p:spPr>
          <a:xfrm>
            <a:off x="64008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2509" name="Google Shape;2509;p374"/>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2510"/>
        <p:cNvGrpSpPr/>
        <p:nvPr/>
      </p:nvGrpSpPr>
      <p:grpSpPr>
        <a:xfrm>
          <a:off x="0" y="0"/>
          <a:ext cx="0" cy="0"/>
          <a:chOff x="0" y="0"/>
          <a:chExt cx="0" cy="0"/>
        </a:xfrm>
      </p:grpSpPr>
      <p:sp>
        <p:nvSpPr>
          <p:cNvPr id="2511" name="Google Shape;2511;p375"/>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12" name="Google Shape;2512;p37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13" name="Google Shape;2513;p375"/>
          <p:cNvSpPr>
            <a:spLocks noGrp="1"/>
          </p:cNvSpPr>
          <p:nvPr>
            <p:ph type="pic" idx="2"/>
          </p:nvPr>
        </p:nvSpPr>
        <p:spPr>
          <a:xfrm>
            <a:off x="917500" y="1828800"/>
            <a:ext cx="1143000" cy="1143000"/>
          </a:xfrm>
          <a:prstGeom prst="ellipse">
            <a:avLst/>
          </a:prstGeom>
          <a:noFill/>
          <a:ln>
            <a:noFill/>
          </a:ln>
        </p:spPr>
      </p:sp>
      <p:sp>
        <p:nvSpPr>
          <p:cNvPr id="2514" name="Google Shape;2514;p375"/>
          <p:cNvSpPr txBox="1">
            <a:spLocks noGrp="1"/>
          </p:cNvSpPr>
          <p:nvPr>
            <p:ph type="subTitle" idx="3"/>
          </p:nvPr>
        </p:nvSpPr>
        <p:spPr>
          <a:xfrm>
            <a:off x="574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15" name="Google Shape;2515;p375"/>
          <p:cNvSpPr txBox="1">
            <a:spLocks noGrp="1"/>
          </p:cNvSpPr>
          <p:nvPr>
            <p:ph type="subTitle" idx="4"/>
          </p:nvPr>
        </p:nvSpPr>
        <p:spPr>
          <a:xfrm>
            <a:off x="2629933"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16" name="Google Shape;2516;p375"/>
          <p:cNvSpPr txBox="1">
            <a:spLocks noGrp="1"/>
          </p:cNvSpPr>
          <p:nvPr>
            <p:ph type="subTitle" idx="5"/>
          </p:nvPr>
        </p:nvSpPr>
        <p:spPr>
          <a:xfrm>
            <a:off x="4685267"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17" name="Google Shape;2517;p375"/>
          <p:cNvSpPr txBox="1">
            <a:spLocks noGrp="1"/>
          </p:cNvSpPr>
          <p:nvPr>
            <p:ph type="subTitle" idx="6"/>
          </p:nvPr>
        </p:nvSpPr>
        <p:spPr>
          <a:xfrm>
            <a:off x="6740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18" name="Google Shape;2518;p375"/>
          <p:cNvSpPr>
            <a:spLocks noGrp="1"/>
          </p:cNvSpPr>
          <p:nvPr>
            <p:ph type="pic" idx="7"/>
          </p:nvPr>
        </p:nvSpPr>
        <p:spPr>
          <a:xfrm>
            <a:off x="2972825" y="1828800"/>
            <a:ext cx="1143000" cy="1143000"/>
          </a:xfrm>
          <a:prstGeom prst="ellipse">
            <a:avLst/>
          </a:prstGeom>
          <a:noFill/>
          <a:ln>
            <a:noFill/>
          </a:ln>
        </p:spPr>
      </p:sp>
      <p:sp>
        <p:nvSpPr>
          <p:cNvPr id="2519" name="Google Shape;2519;p375"/>
          <p:cNvSpPr>
            <a:spLocks noGrp="1"/>
          </p:cNvSpPr>
          <p:nvPr>
            <p:ph type="pic" idx="8"/>
          </p:nvPr>
        </p:nvSpPr>
        <p:spPr>
          <a:xfrm>
            <a:off x="5028167" y="1828800"/>
            <a:ext cx="1143000" cy="1143000"/>
          </a:xfrm>
          <a:prstGeom prst="ellipse">
            <a:avLst/>
          </a:prstGeom>
          <a:noFill/>
          <a:ln>
            <a:noFill/>
          </a:ln>
        </p:spPr>
      </p:sp>
      <p:sp>
        <p:nvSpPr>
          <p:cNvPr id="2520" name="Google Shape;2520;p375"/>
          <p:cNvSpPr>
            <a:spLocks noGrp="1"/>
          </p:cNvSpPr>
          <p:nvPr>
            <p:ph type="pic" idx="9"/>
          </p:nvPr>
        </p:nvSpPr>
        <p:spPr>
          <a:xfrm>
            <a:off x="7083500" y="1828800"/>
            <a:ext cx="1143000" cy="1143000"/>
          </a:xfrm>
          <a:prstGeom prst="ellipse">
            <a:avLst/>
          </a:prstGeom>
          <a:noFill/>
          <a:ln>
            <a:noFill/>
          </a:ln>
        </p:spPr>
      </p:sp>
      <p:sp>
        <p:nvSpPr>
          <p:cNvPr id="2521" name="Google Shape;2521;p375"/>
          <p:cNvSpPr txBox="1">
            <a:spLocks noGrp="1"/>
          </p:cNvSpPr>
          <p:nvPr>
            <p:ph type="subTitle" idx="13"/>
          </p:nvPr>
        </p:nvSpPr>
        <p:spPr>
          <a:xfrm>
            <a:off x="574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22" name="Google Shape;2522;p375"/>
          <p:cNvSpPr txBox="1">
            <a:spLocks noGrp="1"/>
          </p:cNvSpPr>
          <p:nvPr>
            <p:ph type="subTitle" idx="14"/>
          </p:nvPr>
        </p:nvSpPr>
        <p:spPr>
          <a:xfrm>
            <a:off x="2629933"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23" name="Google Shape;2523;p375"/>
          <p:cNvSpPr txBox="1">
            <a:spLocks noGrp="1"/>
          </p:cNvSpPr>
          <p:nvPr>
            <p:ph type="subTitle" idx="15"/>
          </p:nvPr>
        </p:nvSpPr>
        <p:spPr>
          <a:xfrm>
            <a:off x="4685267"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24" name="Google Shape;2524;p375"/>
          <p:cNvSpPr txBox="1">
            <a:spLocks noGrp="1"/>
          </p:cNvSpPr>
          <p:nvPr>
            <p:ph type="subTitle" idx="16"/>
          </p:nvPr>
        </p:nvSpPr>
        <p:spPr>
          <a:xfrm>
            <a:off x="6740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2525"/>
        <p:cNvGrpSpPr/>
        <p:nvPr/>
      </p:nvGrpSpPr>
      <p:grpSpPr>
        <a:xfrm>
          <a:off x="0" y="0"/>
          <a:ext cx="0" cy="0"/>
          <a:chOff x="0" y="0"/>
          <a:chExt cx="0" cy="0"/>
        </a:xfrm>
      </p:grpSpPr>
      <p:sp>
        <p:nvSpPr>
          <p:cNvPr id="2526" name="Google Shape;2526;p376"/>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27" name="Google Shape;2527;p37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28" name="Google Shape;2528;p376"/>
          <p:cNvSpPr txBox="1">
            <a:spLocks noGrp="1"/>
          </p:cNvSpPr>
          <p:nvPr>
            <p:ph type="subTitle" idx="2"/>
          </p:nvPr>
        </p:nvSpPr>
        <p:spPr>
          <a:xfrm>
            <a:off x="8047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29" name="Google Shape;2529;p376"/>
          <p:cNvSpPr txBox="1">
            <a:spLocks noGrp="1"/>
          </p:cNvSpPr>
          <p:nvPr>
            <p:ph type="subTitle" idx="3"/>
          </p:nvPr>
        </p:nvSpPr>
        <p:spPr>
          <a:xfrm>
            <a:off x="8047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30" name="Google Shape;2530;p376"/>
          <p:cNvSpPr>
            <a:spLocks noGrp="1"/>
          </p:cNvSpPr>
          <p:nvPr>
            <p:ph type="pic" idx="4"/>
          </p:nvPr>
        </p:nvSpPr>
        <p:spPr>
          <a:xfrm>
            <a:off x="804700" y="1554480"/>
            <a:ext cx="1371600" cy="1371600"/>
          </a:xfrm>
          <a:prstGeom prst="rect">
            <a:avLst/>
          </a:prstGeom>
          <a:noFill/>
          <a:ln>
            <a:noFill/>
          </a:ln>
        </p:spPr>
      </p:sp>
      <p:sp>
        <p:nvSpPr>
          <p:cNvPr id="2531" name="Google Shape;2531;p376"/>
          <p:cNvSpPr>
            <a:spLocks noGrp="1"/>
          </p:cNvSpPr>
          <p:nvPr>
            <p:ph type="pic" idx="5"/>
          </p:nvPr>
        </p:nvSpPr>
        <p:spPr>
          <a:xfrm>
            <a:off x="2307350" y="1554480"/>
            <a:ext cx="1371600" cy="1371600"/>
          </a:xfrm>
          <a:prstGeom prst="rect">
            <a:avLst/>
          </a:prstGeom>
          <a:noFill/>
          <a:ln>
            <a:noFill/>
          </a:ln>
        </p:spPr>
      </p:sp>
      <p:sp>
        <p:nvSpPr>
          <p:cNvPr id="2532" name="Google Shape;2532;p376"/>
          <p:cNvSpPr>
            <a:spLocks noGrp="1"/>
          </p:cNvSpPr>
          <p:nvPr>
            <p:ph type="pic" idx="6"/>
          </p:nvPr>
        </p:nvSpPr>
        <p:spPr>
          <a:xfrm>
            <a:off x="3810000" y="1554480"/>
            <a:ext cx="1371600" cy="1371600"/>
          </a:xfrm>
          <a:prstGeom prst="rect">
            <a:avLst/>
          </a:prstGeom>
          <a:noFill/>
          <a:ln>
            <a:noFill/>
          </a:ln>
        </p:spPr>
      </p:sp>
      <p:sp>
        <p:nvSpPr>
          <p:cNvPr id="2533" name="Google Shape;2533;p376"/>
          <p:cNvSpPr>
            <a:spLocks noGrp="1"/>
          </p:cNvSpPr>
          <p:nvPr>
            <p:ph type="pic" idx="7"/>
          </p:nvPr>
        </p:nvSpPr>
        <p:spPr>
          <a:xfrm>
            <a:off x="5312650" y="1554480"/>
            <a:ext cx="1371600" cy="1371600"/>
          </a:xfrm>
          <a:prstGeom prst="rect">
            <a:avLst/>
          </a:prstGeom>
          <a:noFill/>
          <a:ln>
            <a:noFill/>
          </a:ln>
        </p:spPr>
      </p:sp>
      <p:sp>
        <p:nvSpPr>
          <p:cNvPr id="2534" name="Google Shape;2534;p376"/>
          <p:cNvSpPr>
            <a:spLocks noGrp="1"/>
          </p:cNvSpPr>
          <p:nvPr>
            <p:ph type="pic" idx="8"/>
          </p:nvPr>
        </p:nvSpPr>
        <p:spPr>
          <a:xfrm>
            <a:off x="6815300" y="1554480"/>
            <a:ext cx="1371600" cy="1371600"/>
          </a:xfrm>
          <a:prstGeom prst="rect">
            <a:avLst/>
          </a:prstGeom>
          <a:noFill/>
          <a:ln>
            <a:noFill/>
          </a:ln>
        </p:spPr>
      </p:sp>
      <p:sp>
        <p:nvSpPr>
          <p:cNvPr id="2535" name="Google Shape;2535;p376"/>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36" name="Google Shape;2536;p376"/>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37" name="Google Shape;2537;p376"/>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38" name="Google Shape;2538;p376"/>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39" name="Google Shape;2539;p376"/>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40" name="Google Shape;2540;p376"/>
          <p:cNvSpPr txBox="1">
            <a:spLocks noGrp="1"/>
          </p:cNvSpPr>
          <p:nvPr>
            <p:ph type="subTitle" idx="9"/>
          </p:nvPr>
        </p:nvSpPr>
        <p:spPr>
          <a:xfrm>
            <a:off x="23073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41" name="Google Shape;2541;p376"/>
          <p:cNvSpPr txBox="1">
            <a:spLocks noGrp="1"/>
          </p:cNvSpPr>
          <p:nvPr>
            <p:ph type="subTitle" idx="13"/>
          </p:nvPr>
        </p:nvSpPr>
        <p:spPr>
          <a:xfrm>
            <a:off x="23073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42" name="Google Shape;2542;p376"/>
          <p:cNvSpPr txBox="1">
            <a:spLocks noGrp="1"/>
          </p:cNvSpPr>
          <p:nvPr>
            <p:ph type="subTitle" idx="14"/>
          </p:nvPr>
        </p:nvSpPr>
        <p:spPr>
          <a:xfrm>
            <a:off x="38100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43" name="Google Shape;2543;p376"/>
          <p:cNvSpPr txBox="1">
            <a:spLocks noGrp="1"/>
          </p:cNvSpPr>
          <p:nvPr>
            <p:ph type="subTitle" idx="15"/>
          </p:nvPr>
        </p:nvSpPr>
        <p:spPr>
          <a:xfrm>
            <a:off x="38100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44" name="Google Shape;2544;p376"/>
          <p:cNvSpPr txBox="1">
            <a:spLocks noGrp="1"/>
          </p:cNvSpPr>
          <p:nvPr>
            <p:ph type="subTitle" idx="16"/>
          </p:nvPr>
        </p:nvSpPr>
        <p:spPr>
          <a:xfrm>
            <a:off x="53126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45" name="Google Shape;2545;p376"/>
          <p:cNvSpPr txBox="1">
            <a:spLocks noGrp="1"/>
          </p:cNvSpPr>
          <p:nvPr>
            <p:ph type="subTitle" idx="17"/>
          </p:nvPr>
        </p:nvSpPr>
        <p:spPr>
          <a:xfrm>
            <a:off x="53126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46" name="Google Shape;2546;p376"/>
          <p:cNvSpPr txBox="1">
            <a:spLocks noGrp="1"/>
          </p:cNvSpPr>
          <p:nvPr>
            <p:ph type="subTitle" idx="18"/>
          </p:nvPr>
        </p:nvSpPr>
        <p:spPr>
          <a:xfrm>
            <a:off x="68153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47" name="Google Shape;2547;p376"/>
          <p:cNvSpPr txBox="1">
            <a:spLocks noGrp="1"/>
          </p:cNvSpPr>
          <p:nvPr>
            <p:ph type="subTitle" idx="19"/>
          </p:nvPr>
        </p:nvSpPr>
        <p:spPr>
          <a:xfrm>
            <a:off x="68153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Milestones 2 1">
  <p:cSld name="CUSTOM_22_2_1_1_1">
    <p:spTree>
      <p:nvGrpSpPr>
        <p:cNvPr id="1" name="Shape 2548"/>
        <p:cNvGrpSpPr/>
        <p:nvPr/>
      </p:nvGrpSpPr>
      <p:grpSpPr>
        <a:xfrm>
          <a:off x="0" y="0"/>
          <a:ext cx="0" cy="0"/>
          <a:chOff x="0" y="0"/>
          <a:chExt cx="0" cy="0"/>
        </a:xfrm>
      </p:grpSpPr>
      <p:sp>
        <p:nvSpPr>
          <p:cNvPr id="2549" name="Google Shape;2549;p377"/>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50" name="Google Shape;2550;p37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51" name="Google Shape;2551;p377"/>
          <p:cNvSpPr txBox="1">
            <a:spLocks noGrp="1"/>
          </p:cNvSpPr>
          <p:nvPr>
            <p:ph type="subTitle" idx="2"/>
          </p:nvPr>
        </p:nvSpPr>
        <p:spPr>
          <a:xfrm>
            <a:off x="65230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52" name="Google Shape;2552;p377"/>
          <p:cNvSpPr txBox="1">
            <a:spLocks noGrp="1"/>
          </p:cNvSpPr>
          <p:nvPr>
            <p:ph type="subTitle" idx="3"/>
          </p:nvPr>
        </p:nvSpPr>
        <p:spPr>
          <a:xfrm>
            <a:off x="65230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53" name="Google Shape;2553;p377"/>
          <p:cNvSpPr/>
          <p:nvPr/>
        </p:nvSpPr>
        <p:spPr>
          <a:xfrm>
            <a:off x="6510350" y="117903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54" name="Google Shape;2554;p377"/>
          <p:cNvSpPr/>
          <p:nvPr/>
        </p:nvSpPr>
        <p:spPr>
          <a:xfrm>
            <a:off x="5007700" y="129303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55" name="Google Shape;2555;p377"/>
          <p:cNvSpPr/>
          <p:nvPr/>
        </p:nvSpPr>
        <p:spPr>
          <a:xfrm>
            <a:off x="3505050" y="129303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56" name="Google Shape;2556;p377"/>
          <p:cNvSpPr/>
          <p:nvPr/>
        </p:nvSpPr>
        <p:spPr>
          <a:xfrm>
            <a:off x="2002400" y="129303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57" name="Google Shape;2557;p377"/>
          <p:cNvSpPr/>
          <p:nvPr/>
        </p:nvSpPr>
        <p:spPr>
          <a:xfrm>
            <a:off x="499750" y="129303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58" name="Google Shape;2558;p377"/>
          <p:cNvSpPr txBox="1">
            <a:spLocks noGrp="1"/>
          </p:cNvSpPr>
          <p:nvPr>
            <p:ph type="subTitle" idx="4"/>
          </p:nvPr>
        </p:nvSpPr>
        <p:spPr>
          <a:xfrm>
            <a:off x="215495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59" name="Google Shape;2559;p377"/>
          <p:cNvSpPr txBox="1">
            <a:spLocks noGrp="1"/>
          </p:cNvSpPr>
          <p:nvPr>
            <p:ph type="subTitle" idx="5"/>
          </p:nvPr>
        </p:nvSpPr>
        <p:spPr>
          <a:xfrm>
            <a:off x="215495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60" name="Google Shape;2560;p377"/>
          <p:cNvSpPr txBox="1">
            <a:spLocks noGrp="1"/>
          </p:cNvSpPr>
          <p:nvPr>
            <p:ph type="subTitle" idx="6"/>
          </p:nvPr>
        </p:nvSpPr>
        <p:spPr>
          <a:xfrm>
            <a:off x="365760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61" name="Google Shape;2561;p377"/>
          <p:cNvSpPr txBox="1">
            <a:spLocks noGrp="1"/>
          </p:cNvSpPr>
          <p:nvPr>
            <p:ph type="subTitle" idx="7"/>
          </p:nvPr>
        </p:nvSpPr>
        <p:spPr>
          <a:xfrm>
            <a:off x="365760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62" name="Google Shape;2562;p377"/>
          <p:cNvSpPr txBox="1">
            <a:spLocks noGrp="1"/>
          </p:cNvSpPr>
          <p:nvPr>
            <p:ph type="subTitle" idx="8"/>
          </p:nvPr>
        </p:nvSpPr>
        <p:spPr>
          <a:xfrm>
            <a:off x="516025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63" name="Google Shape;2563;p377"/>
          <p:cNvSpPr txBox="1">
            <a:spLocks noGrp="1"/>
          </p:cNvSpPr>
          <p:nvPr>
            <p:ph type="subTitle" idx="9"/>
          </p:nvPr>
        </p:nvSpPr>
        <p:spPr>
          <a:xfrm>
            <a:off x="516025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564" name="Google Shape;2564;p377"/>
          <p:cNvSpPr txBox="1">
            <a:spLocks noGrp="1"/>
          </p:cNvSpPr>
          <p:nvPr>
            <p:ph type="subTitle" idx="13"/>
          </p:nvPr>
        </p:nvSpPr>
        <p:spPr>
          <a:xfrm>
            <a:off x="6662900" y="1679630"/>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65" name="Google Shape;2565;p377"/>
          <p:cNvSpPr txBox="1">
            <a:spLocks noGrp="1"/>
          </p:cNvSpPr>
          <p:nvPr>
            <p:ph type="subTitle" idx="14"/>
          </p:nvPr>
        </p:nvSpPr>
        <p:spPr>
          <a:xfrm>
            <a:off x="6662900" y="2201630"/>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2566"/>
        <p:cNvGrpSpPr/>
        <p:nvPr/>
      </p:nvGrpSpPr>
      <p:grpSpPr>
        <a:xfrm>
          <a:off x="0" y="0"/>
          <a:ext cx="0" cy="0"/>
          <a:chOff x="0" y="0"/>
          <a:chExt cx="0" cy="0"/>
        </a:xfrm>
      </p:grpSpPr>
      <p:sp>
        <p:nvSpPr>
          <p:cNvPr id="2567" name="Google Shape;2567;p378"/>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68" name="Google Shape;2568;p37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9" name="Google Shape;2569;p378"/>
          <p:cNvSpPr>
            <a:spLocks noGrp="1"/>
          </p:cNvSpPr>
          <p:nvPr>
            <p:ph type="pic" idx="2"/>
          </p:nvPr>
        </p:nvSpPr>
        <p:spPr>
          <a:xfrm>
            <a:off x="0" y="1371600"/>
            <a:ext cx="3847500" cy="1810500"/>
          </a:xfrm>
          <a:prstGeom prst="rect">
            <a:avLst/>
          </a:prstGeom>
          <a:noFill/>
          <a:ln>
            <a:noFill/>
          </a:ln>
        </p:spPr>
      </p:sp>
      <p:sp>
        <p:nvSpPr>
          <p:cNvPr id="2570" name="Google Shape;2570;p378"/>
          <p:cNvSpPr>
            <a:spLocks noGrp="1"/>
          </p:cNvSpPr>
          <p:nvPr>
            <p:ph type="pic" idx="3"/>
          </p:nvPr>
        </p:nvSpPr>
        <p:spPr>
          <a:xfrm>
            <a:off x="0" y="3332931"/>
            <a:ext cx="3847500" cy="1810500"/>
          </a:xfrm>
          <a:prstGeom prst="rect">
            <a:avLst/>
          </a:prstGeom>
          <a:noFill/>
          <a:ln>
            <a:noFill/>
          </a:ln>
        </p:spPr>
      </p:sp>
      <p:sp>
        <p:nvSpPr>
          <p:cNvPr id="2571" name="Google Shape;2571;p378"/>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2572"/>
        <p:cNvGrpSpPr/>
        <p:nvPr/>
      </p:nvGrpSpPr>
      <p:grpSpPr>
        <a:xfrm>
          <a:off x="0" y="0"/>
          <a:ext cx="0" cy="0"/>
          <a:chOff x="0" y="0"/>
          <a:chExt cx="0" cy="0"/>
        </a:xfrm>
      </p:grpSpPr>
      <p:sp>
        <p:nvSpPr>
          <p:cNvPr id="2573" name="Google Shape;2573;p379"/>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74" name="Google Shape;2574;p379"/>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75" name="Google Shape;2575;p37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6" name="Google Shape;2576;p379"/>
          <p:cNvSpPr>
            <a:spLocks noGrp="1"/>
          </p:cNvSpPr>
          <p:nvPr>
            <p:ph type="pic" idx="2"/>
          </p:nvPr>
        </p:nvSpPr>
        <p:spPr>
          <a:xfrm>
            <a:off x="4114800" y="1371600"/>
            <a:ext cx="4572000" cy="3200400"/>
          </a:xfrm>
          <a:prstGeom prst="rect">
            <a:avLst/>
          </a:prstGeom>
          <a:noFill/>
          <a:ln>
            <a:noFill/>
          </a:ln>
        </p:spPr>
      </p:sp>
      <p:sp>
        <p:nvSpPr>
          <p:cNvPr id="2577" name="Google Shape;2577;p379"/>
          <p:cNvSpPr txBox="1">
            <a:spLocks noGrp="1"/>
          </p:cNvSpPr>
          <p:nvPr>
            <p:ph type="subTitle" idx="3"/>
          </p:nvPr>
        </p:nvSpPr>
        <p:spPr>
          <a:xfrm>
            <a:off x="457200" y="1371600"/>
            <a:ext cx="3200400" cy="1743000"/>
          </a:xfrm>
          <a:prstGeom prst="rect">
            <a:avLst/>
          </a:prstGeom>
        </p:spPr>
        <p:txBody>
          <a:bodyPr spcFirstLastPara="1" wrap="square" lIns="0" tIns="0" rIns="0" bIns="0" anchor="t" anchorCtr="0">
            <a:noAutofit/>
          </a:bodyPr>
          <a:lstStyle>
            <a:lvl1pPr lvl="0">
              <a:spcBef>
                <a:spcPts val="0"/>
              </a:spcBef>
              <a:spcAft>
                <a:spcPts val="0"/>
              </a:spcAft>
              <a:buSzPts val="1100"/>
              <a:buNone/>
              <a:defRPr sz="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196"/>
        <p:cNvGrpSpPr/>
        <p:nvPr/>
      </p:nvGrpSpPr>
      <p:grpSpPr>
        <a:xfrm>
          <a:off x="0" y="0"/>
          <a:ext cx="0" cy="0"/>
          <a:chOff x="0" y="0"/>
          <a:chExt cx="0" cy="0"/>
        </a:xfrm>
      </p:grpSpPr>
      <p:sp>
        <p:nvSpPr>
          <p:cNvPr id="197" name="Google Shape;197;p40"/>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8" name="Google Shape;198;p4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40"/>
          <p:cNvSpPr txBox="1">
            <a:spLocks noGrp="1"/>
          </p:cNvSpPr>
          <p:nvPr>
            <p:ph type="subTitle" idx="2"/>
          </p:nvPr>
        </p:nvSpPr>
        <p:spPr>
          <a:xfrm>
            <a:off x="8047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00" name="Google Shape;200;p40"/>
          <p:cNvSpPr txBox="1">
            <a:spLocks noGrp="1"/>
          </p:cNvSpPr>
          <p:nvPr>
            <p:ph type="subTitle" idx="3"/>
          </p:nvPr>
        </p:nvSpPr>
        <p:spPr>
          <a:xfrm>
            <a:off x="8047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01" name="Google Shape;201;p40"/>
          <p:cNvSpPr>
            <a:spLocks noGrp="1"/>
          </p:cNvSpPr>
          <p:nvPr>
            <p:ph type="pic" idx="4"/>
          </p:nvPr>
        </p:nvSpPr>
        <p:spPr>
          <a:xfrm>
            <a:off x="804700" y="1554480"/>
            <a:ext cx="1371600" cy="1371600"/>
          </a:xfrm>
          <a:prstGeom prst="rect">
            <a:avLst/>
          </a:prstGeom>
          <a:noFill/>
          <a:ln>
            <a:noFill/>
          </a:ln>
        </p:spPr>
      </p:sp>
      <p:sp>
        <p:nvSpPr>
          <p:cNvPr id="202" name="Google Shape;202;p40"/>
          <p:cNvSpPr>
            <a:spLocks noGrp="1"/>
          </p:cNvSpPr>
          <p:nvPr>
            <p:ph type="pic" idx="5"/>
          </p:nvPr>
        </p:nvSpPr>
        <p:spPr>
          <a:xfrm>
            <a:off x="2307350" y="1554480"/>
            <a:ext cx="1371600" cy="1371600"/>
          </a:xfrm>
          <a:prstGeom prst="rect">
            <a:avLst/>
          </a:prstGeom>
          <a:noFill/>
          <a:ln>
            <a:noFill/>
          </a:ln>
        </p:spPr>
      </p:sp>
      <p:sp>
        <p:nvSpPr>
          <p:cNvPr id="203" name="Google Shape;203;p40"/>
          <p:cNvSpPr>
            <a:spLocks noGrp="1"/>
          </p:cNvSpPr>
          <p:nvPr>
            <p:ph type="pic" idx="6"/>
          </p:nvPr>
        </p:nvSpPr>
        <p:spPr>
          <a:xfrm>
            <a:off x="3810000" y="1554480"/>
            <a:ext cx="1371600" cy="1371600"/>
          </a:xfrm>
          <a:prstGeom prst="rect">
            <a:avLst/>
          </a:prstGeom>
          <a:noFill/>
          <a:ln>
            <a:noFill/>
          </a:ln>
        </p:spPr>
      </p:sp>
      <p:sp>
        <p:nvSpPr>
          <p:cNvPr id="204" name="Google Shape;204;p40"/>
          <p:cNvSpPr>
            <a:spLocks noGrp="1"/>
          </p:cNvSpPr>
          <p:nvPr>
            <p:ph type="pic" idx="7"/>
          </p:nvPr>
        </p:nvSpPr>
        <p:spPr>
          <a:xfrm>
            <a:off x="5312650" y="1554480"/>
            <a:ext cx="1371600" cy="1371600"/>
          </a:xfrm>
          <a:prstGeom prst="rect">
            <a:avLst/>
          </a:prstGeom>
          <a:noFill/>
          <a:ln>
            <a:noFill/>
          </a:ln>
        </p:spPr>
      </p:sp>
      <p:sp>
        <p:nvSpPr>
          <p:cNvPr id="205" name="Google Shape;205;p40"/>
          <p:cNvSpPr>
            <a:spLocks noGrp="1"/>
          </p:cNvSpPr>
          <p:nvPr>
            <p:ph type="pic" idx="8"/>
          </p:nvPr>
        </p:nvSpPr>
        <p:spPr>
          <a:xfrm>
            <a:off x="6815300" y="1554480"/>
            <a:ext cx="1371600" cy="1371600"/>
          </a:xfrm>
          <a:prstGeom prst="rect">
            <a:avLst/>
          </a:prstGeom>
          <a:noFill/>
          <a:ln>
            <a:noFill/>
          </a:ln>
        </p:spPr>
      </p:sp>
      <p:sp>
        <p:nvSpPr>
          <p:cNvPr id="206" name="Google Shape;206;p40"/>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7" name="Google Shape;207;p40"/>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8" name="Google Shape;208;p40"/>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09" name="Google Shape;209;p40"/>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10" name="Google Shape;210;p40"/>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11" name="Google Shape;211;p40"/>
          <p:cNvSpPr txBox="1">
            <a:spLocks noGrp="1"/>
          </p:cNvSpPr>
          <p:nvPr>
            <p:ph type="subTitle" idx="9"/>
          </p:nvPr>
        </p:nvSpPr>
        <p:spPr>
          <a:xfrm>
            <a:off x="23073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2" name="Google Shape;212;p40"/>
          <p:cNvSpPr txBox="1">
            <a:spLocks noGrp="1"/>
          </p:cNvSpPr>
          <p:nvPr>
            <p:ph type="subTitle" idx="13"/>
          </p:nvPr>
        </p:nvSpPr>
        <p:spPr>
          <a:xfrm>
            <a:off x="23073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13" name="Google Shape;213;p40"/>
          <p:cNvSpPr txBox="1">
            <a:spLocks noGrp="1"/>
          </p:cNvSpPr>
          <p:nvPr>
            <p:ph type="subTitle" idx="14"/>
          </p:nvPr>
        </p:nvSpPr>
        <p:spPr>
          <a:xfrm>
            <a:off x="38100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4" name="Google Shape;214;p40"/>
          <p:cNvSpPr txBox="1">
            <a:spLocks noGrp="1"/>
          </p:cNvSpPr>
          <p:nvPr>
            <p:ph type="subTitle" idx="15"/>
          </p:nvPr>
        </p:nvSpPr>
        <p:spPr>
          <a:xfrm>
            <a:off x="38100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15" name="Google Shape;215;p40"/>
          <p:cNvSpPr txBox="1">
            <a:spLocks noGrp="1"/>
          </p:cNvSpPr>
          <p:nvPr>
            <p:ph type="subTitle" idx="16"/>
          </p:nvPr>
        </p:nvSpPr>
        <p:spPr>
          <a:xfrm>
            <a:off x="53126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6" name="Google Shape;216;p40"/>
          <p:cNvSpPr txBox="1">
            <a:spLocks noGrp="1"/>
          </p:cNvSpPr>
          <p:nvPr>
            <p:ph type="subTitle" idx="17"/>
          </p:nvPr>
        </p:nvSpPr>
        <p:spPr>
          <a:xfrm>
            <a:off x="53126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17" name="Google Shape;217;p40"/>
          <p:cNvSpPr txBox="1">
            <a:spLocks noGrp="1"/>
          </p:cNvSpPr>
          <p:nvPr>
            <p:ph type="subTitle" idx="18"/>
          </p:nvPr>
        </p:nvSpPr>
        <p:spPr>
          <a:xfrm>
            <a:off x="68153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18" name="Google Shape;218;p40"/>
          <p:cNvSpPr txBox="1">
            <a:spLocks noGrp="1"/>
          </p:cNvSpPr>
          <p:nvPr>
            <p:ph type="subTitle" idx="19"/>
          </p:nvPr>
        </p:nvSpPr>
        <p:spPr>
          <a:xfrm>
            <a:off x="68153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2578"/>
        <p:cNvGrpSpPr/>
        <p:nvPr/>
      </p:nvGrpSpPr>
      <p:grpSpPr>
        <a:xfrm>
          <a:off x="0" y="0"/>
          <a:ext cx="0" cy="0"/>
          <a:chOff x="0" y="0"/>
          <a:chExt cx="0" cy="0"/>
        </a:xfrm>
      </p:grpSpPr>
      <p:sp>
        <p:nvSpPr>
          <p:cNvPr id="2579" name="Google Shape;2579;p380"/>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80" name="Google Shape;2580;p38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81" name="Google Shape;2581;p380"/>
          <p:cNvSpPr txBox="1">
            <a:spLocks noGrp="1"/>
          </p:cNvSpPr>
          <p:nvPr>
            <p:ph type="subTitle" idx="2"/>
          </p:nvPr>
        </p:nvSpPr>
        <p:spPr>
          <a:xfrm>
            <a:off x="4114800" y="137160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82" name="Google Shape;2582;p380"/>
          <p:cNvSpPr>
            <a:spLocks noGrp="1"/>
          </p:cNvSpPr>
          <p:nvPr>
            <p:ph type="pic" idx="3"/>
          </p:nvPr>
        </p:nvSpPr>
        <p:spPr>
          <a:xfrm>
            <a:off x="914400" y="1371600"/>
            <a:ext cx="2743200" cy="1600200"/>
          </a:xfrm>
          <a:prstGeom prst="rect">
            <a:avLst/>
          </a:prstGeom>
          <a:noFill/>
          <a:ln>
            <a:noFill/>
          </a:ln>
        </p:spPr>
      </p:sp>
      <p:sp>
        <p:nvSpPr>
          <p:cNvPr id="2583" name="Google Shape;2583;p380"/>
          <p:cNvSpPr>
            <a:spLocks noGrp="1"/>
          </p:cNvSpPr>
          <p:nvPr>
            <p:ph type="pic" idx="4"/>
          </p:nvPr>
        </p:nvSpPr>
        <p:spPr>
          <a:xfrm>
            <a:off x="914400" y="3108960"/>
            <a:ext cx="2743200" cy="1600200"/>
          </a:xfrm>
          <a:prstGeom prst="rect">
            <a:avLst/>
          </a:prstGeom>
          <a:noFill/>
          <a:ln>
            <a:noFill/>
          </a:ln>
        </p:spPr>
      </p:sp>
      <p:sp>
        <p:nvSpPr>
          <p:cNvPr id="2584" name="Google Shape;2584;p380"/>
          <p:cNvSpPr txBox="1">
            <a:spLocks noGrp="1"/>
          </p:cNvSpPr>
          <p:nvPr>
            <p:ph type="subTitle" idx="5"/>
          </p:nvPr>
        </p:nvSpPr>
        <p:spPr>
          <a:xfrm>
            <a:off x="4114800" y="169170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585" name="Google Shape;2585;p380"/>
          <p:cNvSpPr txBox="1">
            <a:spLocks noGrp="1"/>
          </p:cNvSpPr>
          <p:nvPr>
            <p:ph type="subTitle" idx="6"/>
          </p:nvPr>
        </p:nvSpPr>
        <p:spPr>
          <a:xfrm>
            <a:off x="4114800" y="310896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586" name="Google Shape;2586;p380"/>
          <p:cNvSpPr txBox="1">
            <a:spLocks noGrp="1"/>
          </p:cNvSpPr>
          <p:nvPr>
            <p:ph type="subTitle" idx="7"/>
          </p:nvPr>
        </p:nvSpPr>
        <p:spPr>
          <a:xfrm>
            <a:off x="4114800" y="342906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2587"/>
        <p:cNvGrpSpPr/>
        <p:nvPr/>
      </p:nvGrpSpPr>
      <p:grpSpPr>
        <a:xfrm>
          <a:off x="0" y="0"/>
          <a:ext cx="0" cy="0"/>
          <a:chOff x="0" y="0"/>
          <a:chExt cx="0" cy="0"/>
        </a:xfrm>
      </p:grpSpPr>
      <p:sp>
        <p:nvSpPr>
          <p:cNvPr id="2588" name="Google Shape;2588;p381"/>
          <p:cNvSpPr>
            <a:spLocks noGrp="1"/>
          </p:cNvSpPr>
          <p:nvPr>
            <p:ph type="pic" idx="2"/>
          </p:nvPr>
        </p:nvSpPr>
        <p:spPr>
          <a:xfrm>
            <a:off x="0" y="853050"/>
            <a:ext cx="3764100" cy="4290300"/>
          </a:xfrm>
          <a:prstGeom prst="rect">
            <a:avLst/>
          </a:prstGeom>
          <a:noFill/>
          <a:ln>
            <a:noFill/>
          </a:ln>
        </p:spPr>
      </p:sp>
      <p:sp>
        <p:nvSpPr>
          <p:cNvPr id="2589" name="Google Shape;2589;p381"/>
          <p:cNvSpPr>
            <a:spLocks noGrp="1"/>
          </p:cNvSpPr>
          <p:nvPr>
            <p:ph type="pic" idx="3"/>
          </p:nvPr>
        </p:nvSpPr>
        <p:spPr>
          <a:xfrm>
            <a:off x="3840300" y="3240025"/>
            <a:ext cx="2237700" cy="1903200"/>
          </a:xfrm>
          <a:prstGeom prst="rect">
            <a:avLst/>
          </a:prstGeom>
          <a:noFill/>
          <a:ln>
            <a:noFill/>
          </a:ln>
        </p:spPr>
      </p:sp>
      <p:sp>
        <p:nvSpPr>
          <p:cNvPr id="2590" name="Google Shape;2590;p381"/>
          <p:cNvSpPr>
            <a:spLocks noGrp="1"/>
          </p:cNvSpPr>
          <p:nvPr>
            <p:ph type="pic" idx="4"/>
          </p:nvPr>
        </p:nvSpPr>
        <p:spPr>
          <a:xfrm>
            <a:off x="3840300" y="1484300"/>
            <a:ext cx="1679700" cy="1679700"/>
          </a:xfrm>
          <a:prstGeom prst="rect">
            <a:avLst/>
          </a:prstGeom>
          <a:noFill/>
          <a:ln>
            <a:noFill/>
          </a:ln>
        </p:spPr>
      </p:sp>
      <p:sp>
        <p:nvSpPr>
          <p:cNvPr id="2591" name="Google Shape;2591;p381"/>
          <p:cNvSpPr txBox="1">
            <a:spLocks noGrp="1"/>
          </p:cNvSpPr>
          <p:nvPr>
            <p:ph type="title"/>
          </p:nvPr>
        </p:nvSpPr>
        <p:spPr>
          <a:xfrm>
            <a:off x="5726475" y="1542825"/>
            <a:ext cx="3201900" cy="1484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9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2592" name="Google Shape;2592;p38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2593"/>
        <p:cNvGrpSpPr/>
        <p:nvPr/>
      </p:nvGrpSpPr>
      <p:grpSpPr>
        <a:xfrm>
          <a:off x="0" y="0"/>
          <a:ext cx="0" cy="0"/>
          <a:chOff x="0" y="0"/>
          <a:chExt cx="0" cy="0"/>
        </a:xfrm>
      </p:grpSpPr>
      <p:sp>
        <p:nvSpPr>
          <p:cNvPr id="2594" name="Google Shape;2594;p382"/>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95" name="Google Shape;2595;p38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96" name="Google Shape;2596;p38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2597" name="Google Shape;2597;p382"/>
          <p:cNvSpPr>
            <a:spLocks noGrp="1"/>
          </p:cNvSpPr>
          <p:nvPr>
            <p:ph type="pic" idx="2"/>
          </p:nvPr>
        </p:nvSpPr>
        <p:spPr>
          <a:xfrm>
            <a:off x="228600" y="1371600"/>
            <a:ext cx="2057400" cy="1828800"/>
          </a:xfrm>
          <a:prstGeom prst="rect">
            <a:avLst/>
          </a:prstGeom>
          <a:noFill/>
          <a:ln>
            <a:noFill/>
          </a:ln>
        </p:spPr>
      </p:sp>
      <p:sp>
        <p:nvSpPr>
          <p:cNvPr id="2598" name="Google Shape;2598;p382"/>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599" name="Google Shape;2599;p382"/>
          <p:cNvSpPr>
            <a:spLocks noGrp="1"/>
          </p:cNvSpPr>
          <p:nvPr>
            <p:ph type="pic" idx="3"/>
          </p:nvPr>
        </p:nvSpPr>
        <p:spPr>
          <a:xfrm>
            <a:off x="2438400" y="1371600"/>
            <a:ext cx="2057400" cy="1828800"/>
          </a:xfrm>
          <a:prstGeom prst="rect">
            <a:avLst/>
          </a:prstGeom>
          <a:noFill/>
          <a:ln>
            <a:noFill/>
          </a:ln>
        </p:spPr>
      </p:sp>
      <p:sp>
        <p:nvSpPr>
          <p:cNvPr id="2600" name="Google Shape;2600;p382"/>
          <p:cNvSpPr>
            <a:spLocks noGrp="1"/>
          </p:cNvSpPr>
          <p:nvPr>
            <p:ph type="pic" idx="4"/>
          </p:nvPr>
        </p:nvSpPr>
        <p:spPr>
          <a:xfrm>
            <a:off x="4648200" y="1371600"/>
            <a:ext cx="2057400" cy="1828800"/>
          </a:xfrm>
          <a:prstGeom prst="rect">
            <a:avLst/>
          </a:prstGeom>
          <a:noFill/>
          <a:ln>
            <a:noFill/>
          </a:ln>
        </p:spPr>
      </p:sp>
      <p:sp>
        <p:nvSpPr>
          <p:cNvPr id="2601" name="Google Shape;2601;p382"/>
          <p:cNvSpPr>
            <a:spLocks noGrp="1"/>
          </p:cNvSpPr>
          <p:nvPr>
            <p:ph type="pic" idx="5"/>
          </p:nvPr>
        </p:nvSpPr>
        <p:spPr>
          <a:xfrm>
            <a:off x="6858000" y="1371600"/>
            <a:ext cx="2057400" cy="1828800"/>
          </a:xfrm>
          <a:prstGeom prst="rect">
            <a:avLst/>
          </a:prstGeom>
          <a:noFill/>
          <a:ln>
            <a:noFill/>
          </a:ln>
        </p:spPr>
      </p:sp>
      <p:sp>
        <p:nvSpPr>
          <p:cNvPr id="2602" name="Google Shape;2602;p382"/>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03" name="Google Shape;2603;p382"/>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04" name="Google Shape;2604;p382"/>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05" name="Google Shape;2605;p382"/>
          <p:cNvSpPr txBox="1">
            <a:spLocks noGrp="1"/>
          </p:cNvSpPr>
          <p:nvPr>
            <p:ph type="subTitle" idx="6"/>
          </p:nvPr>
        </p:nvSpPr>
        <p:spPr>
          <a:xfrm>
            <a:off x="4572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6" name="Google Shape;2606;p382"/>
          <p:cNvSpPr txBox="1">
            <a:spLocks noGrp="1"/>
          </p:cNvSpPr>
          <p:nvPr>
            <p:ph type="subTitle" idx="7"/>
          </p:nvPr>
        </p:nvSpPr>
        <p:spPr>
          <a:xfrm>
            <a:off x="26670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7" name="Google Shape;2607;p382"/>
          <p:cNvSpPr txBox="1">
            <a:spLocks noGrp="1"/>
          </p:cNvSpPr>
          <p:nvPr>
            <p:ph type="subTitle" idx="8"/>
          </p:nvPr>
        </p:nvSpPr>
        <p:spPr>
          <a:xfrm>
            <a:off x="48768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8" name="Google Shape;2608;p382"/>
          <p:cNvSpPr txBox="1">
            <a:spLocks noGrp="1"/>
          </p:cNvSpPr>
          <p:nvPr>
            <p:ph type="subTitle" idx="9"/>
          </p:nvPr>
        </p:nvSpPr>
        <p:spPr>
          <a:xfrm>
            <a:off x="70866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2609"/>
        <p:cNvGrpSpPr/>
        <p:nvPr/>
      </p:nvGrpSpPr>
      <p:grpSpPr>
        <a:xfrm>
          <a:off x="0" y="0"/>
          <a:ext cx="0" cy="0"/>
          <a:chOff x="0" y="0"/>
          <a:chExt cx="0" cy="0"/>
        </a:xfrm>
      </p:grpSpPr>
      <p:sp>
        <p:nvSpPr>
          <p:cNvPr id="2610" name="Google Shape;2610;p383"/>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11" name="Google Shape;2611;p383"/>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12" name="Google Shape;2612;p383"/>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3" name="Google Shape;2613;p383"/>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14" name="Google Shape;2614;p383" title="CI_logo_classic_nt.jpg"/>
          <p:cNvPicPr preferRelativeResize="0"/>
          <p:nvPr/>
        </p:nvPicPr>
        <p:blipFill>
          <a:blip r:embed="rId3">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2615"/>
        <p:cNvGrpSpPr/>
        <p:nvPr/>
      </p:nvGrpSpPr>
      <p:grpSpPr>
        <a:xfrm>
          <a:off x="0" y="0"/>
          <a:ext cx="0" cy="0"/>
          <a:chOff x="0" y="0"/>
          <a:chExt cx="0" cy="0"/>
        </a:xfrm>
      </p:grpSpPr>
      <p:sp>
        <p:nvSpPr>
          <p:cNvPr id="2616" name="Google Shape;2616;p384"/>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17" name="Google Shape;2617;p384"/>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18" name="Google Shape;2618;p384"/>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9" name="Google Shape;2619;p384"/>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0" name="Google Shape;2620;p384" title="CI_logo_classic_nt.jpg"/>
          <p:cNvPicPr preferRelativeResize="0"/>
          <p:nvPr/>
        </p:nvPicPr>
        <p:blipFill>
          <a:blip r:embed="rId3">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2621"/>
        <p:cNvGrpSpPr/>
        <p:nvPr/>
      </p:nvGrpSpPr>
      <p:grpSpPr>
        <a:xfrm>
          <a:off x="0" y="0"/>
          <a:ext cx="0" cy="0"/>
          <a:chOff x="0" y="0"/>
          <a:chExt cx="0" cy="0"/>
        </a:xfrm>
      </p:grpSpPr>
      <p:sp>
        <p:nvSpPr>
          <p:cNvPr id="2622" name="Google Shape;2622;p385"/>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23" name="Google Shape;2623;p385"/>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24" name="Google Shape;2624;p385"/>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5" name="Google Shape;2625;p385"/>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26" name="Google Shape;2626;p385" title="CI_logo_classic_nt.jpg"/>
          <p:cNvPicPr preferRelativeResize="0"/>
          <p:nvPr/>
        </p:nvPicPr>
        <p:blipFill>
          <a:blip r:embed="rId3">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2627"/>
        <p:cNvGrpSpPr/>
        <p:nvPr/>
      </p:nvGrpSpPr>
      <p:grpSpPr>
        <a:xfrm>
          <a:off x="0" y="0"/>
          <a:ext cx="0" cy="0"/>
          <a:chOff x="0" y="0"/>
          <a:chExt cx="0" cy="0"/>
        </a:xfrm>
      </p:grpSpPr>
      <p:sp>
        <p:nvSpPr>
          <p:cNvPr id="2628" name="Google Shape;2628;p386"/>
          <p:cNvSpPr txBox="1">
            <a:spLocks noGrp="1"/>
          </p:cNvSpPr>
          <p:nvPr>
            <p:ph type="subTitle" idx="1"/>
          </p:nvPr>
        </p:nvSpPr>
        <p:spPr>
          <a:xfrm>
            <a:off x="914400" y="1228350"/>
            <a:ext cx="73152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2629"/>
        <p:cNvGrpSpPr/>
        <p:nvPr/>
      </p:nvGrpSpPr>
      <p:grpSpPr>
        <a:xfrm>
          <a:off x="0" y="0"/>
          <a:ext cx="0" cy="0"/>
          <a:chOff x="0" y="0"/>
          <a:chExt cx="0" cy="0"/>
        </a:xfrm>
      </p:grpSpPr>
      <p:sp>
        <p:nvSpPr>
          <p:cNvPr id="2630" name="Google Shape;2630;p387"/>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2631" name="Google Shape;2631;p387"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2632" name="Google Shape;2632;p387"/>
          <p:cNvSpPr>
            <a:spLocks noGrp="1"/>
          </p:cNvSpPr>
          <p:nvPr>
            <p:ph type="pic" idx="2"/>
          </p:nvPr>
        </p:nvSpPr>
        <p:spPr>
          <a:xfrm>
            <a:off x="3213505" y="1001752"/>
            <a:ext cx="5418300" cy="3138000"/>
          </a:xfrm>
          <a:prstGeom prst="rect">
            <a:avLst/>
          </a:prstGeom>
          <a:noFill/>
          <a:ln>
            <a:noFill/>
          </a:ln>
        </p:spPr>
      </p:sp>
      <p:sp>
        <p:nvSpPr>
          <p:cNvPr id="2633" name="Google Shape;2633;p387"/>
          <p:cNvSpPr txBox="1">
            <a:spLocks noGrp="1"/>
          </p:cNvSpPr>
          <p:nvPr>
            <p:ph type="subTitle" idx="1"/>
          </p:nvPr>
        </p:nvSpPr>
        <p:spPr>
          <a:xfrm>
            <a:off x="457200" y="1285350"/>
            <a:ext cx="2534400" cy="25728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634" name="Google Shape;2634;p387"/>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2635"/>
        <p:cNvGrpSpPr/>
        <p:nvPr/>
      </p:nvGrpSpPr>
      <p:grpSpPr>
        <a:xfrm>
          <a:off x="0" y="0"/>
          <a:ext cx="0" cy="0"/>
          <a:chOff x="0" y="0"/>
          <a:chExt cx="0" cy="0"/>
        </a:xfrm>
      </p:grpSpPr>
      <p:sp>
        <p:nvSpPr>
          <p:cNvPr id="2636" name="Google Shape;2636;p388"/>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37" name="Google Shape;2637;p388"/>
          <p:cNvSpPr>
            <a:spLocks noGrp="1"/>
          </p:cNvSpPr>
          <p:nvPr>
            <p:ph type="pic" idx="2"/>
          </p:nvPr>
        </p:nvSpPr>
        <p:spPr>
          <a:xfrm>
            <a:off x="4680750" y="1072175"/>
            <a:ext cx="3829800" cy="3829800"/>
          </a:xfrm>
          <a:prstGeom prst="ellipse">
            <a:avLst/>
          </a:prstGeom>
          <a:noFill/>
          <a:ln>
            <a:noFill/>
          </a:ln>
        </p:spPr>
      </p:sp>
      <p:sp>
        <p:nvSpPr>
          <p:cNvPr id="2638" name="Google Shape;2638;p388"/>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9" name="Google Shape;2639;p388"/>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2640" name="Google Shape;2640;p388"/>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spcBef>
                <a:spcPts val="0"/>
              </a:spcBef>
              <a:spcAft>
                <a:spcPts val="0"/>
              </a:spcAft>
              <a:buSzPts val="1000"/>
              <a:buFont typeface="Bebas Neue"/>
              <a:buNone/>
              <a:defRPr sz="1000">
                <a:latin typeface="Bebas Neue"/>
                <a:ea typeface="Bebas Neue"/>
                <a:cs typeface="Bebas Neue"/>
                <a:sym typeface="Bebas Neue"/>
              </a:defRPr>
            </a:lvl2pPr>
            <a:lvl3pPr lvl="2">
              <a:spcBef>
                <a:spcPts val="0"/>
              </a:spcBef>
              <a:spcAft>
                <a:spcPts val="0"/>
              </a:spcAft>
              <a:buSzPts val="1000"/>
              <a:buFont typeface="Bebas Neue"/>
              <a:buNone/>
              <a:defRPr sz="1000">
                <a:latin typeface="Bebas Neue"/>
                <a:ea typeface="Bebas Neue"/>
                <a:cs typeface="Bebas Neue"/>
                <a:sym typeface="Bebas Neue"/>
              </a:defRPr>
            </a:lvl3pPr>
            <a:lvl4pPr lvl="3">
              <a:spcBef>
                <a:spcPts val="0"/>
              </a:spcBef>
              <a:spcAft>
                <a:spcPts val="0"/>
              </a:spcAft>
              <a:buSzPts val="1000"/>
              <a:buFont typeface="Bebas Neue"/>
              <a:buNone/>
              <a:defRPr sz="1000">
                <a:latin typeface="Bebas Neue"/>
                <a:ea typeface="Bebas Neue"/>
                <a:cs typeface="Bebas Neue"/>
                <a:sym typeface="Bebas Neue"/>
              </a:defRPr>
            </a:lvl4pPr>
            <a:lvl5pPr lvl="4">
              <a:spcBef>
                <a:spcPts val="0"/>
              </a:spcBef>
              <a:spcAft>
                <a:spcPts val="0"/>
              </a:spcAft>
              <a:buSzPts val="1000"/>
              <a:buFont typeface="Bebas Neue"/>
              <a:buNone/>
              <a:defRPr sz="1000">
                <a:latin typeface="Bebas Neue"/>
                <a:ea typeface="Bebas Neue"/>
                <a:cs typeface="Bebas Neue"/>
                <a:sym typeface="Bebas Neue"/>
              </a:defRPr>
            </a:lvl5pPr>
            <a:lvl6pPr lvl="5">
              <a:spcBef>
                <a:spcPts val="0"/>
              </a:spcBef>
              <a:spcAft>
                <a:spcPts val="0"/>
              </a:spcAft>
              <a:buSzPts val="1000"/>
              <a:buFont typeface="Bebas Neue"/>
              <a:buNone/>
              <a:defRPr sz="1000">
                <a:latin typeface="Bebas Neue"/>
                <a:ea typeface="Bebas Neue"/>
                <a:cs typeface="Bebas Neue"/>
                <a:sym typeface="Bebas Neue"/>
              </a:defRPr>
            </a:lvl6pPr>
            <a:lvl7pPr lvl="6">
              <a:spcBef>
                <a:spcPts val="0"/>
              </a:spcBef>
              <a:spcAft>
                <a:spcPts val="0"/>
              </a:spcAft>
              <a:buSzPts val="1000"/>
              <a:buFont typeface="Bebas Neue"/>
              <a:buNone/>
              <a:defRPr sz="1000">
                <a:latin typeface="Bebas Neue"/>
                <a:ea typeface="Bebas Neue"/>
                <a:cs typeface="Bebas Neue"/>
                <a:sym typeface="Bebas Neue"/>
              </a:defRPr>
            </a:lvl7pPr>
            <a:lvl8pPr lvl="7">
              <a:spcBef>
                <a:spcPts val="0"/>
              </a:spcBef>
              <a:spcAft>
                <a:spcPts val="0"/>
              </a:spcAft>
              <a:buSzPts val="1000"/>
              <a:buFont typeface="Bebas Neue"/>
              <a:buNone/>
              <a:defRPr sz="1000">
                <a:latin typeface="Bebas Neue"/>
                <a:ea typeface="Bebas Neue"/>
                <a:cs typeface="Bebas Neue"/>
                <a:sym typeface="Bebas Neue"/>
              </a:defRPr>
            </a:lvl8pPr>
            <a:lvl9pPr lvl="8">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641" name="Google Shape;2641;p388"/>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2642"/>
        <p:cNvGrpSpPr/>
        <p:nvPr/>
      </p:nvGrpSpPr>
      <p:grpSpPr>
        <a:xfrm>
          <a:off x="0" y="0"/>
          <a:ext cx="0" cy="0"/>
          <a:chOff x="0" y="0"/>
          <a:chExt cx="0" cy="0"/>
        </a:xfrm>
      </p:grpSpPr>
      <p:sp>
        <p:nvSpPr>
          <p:cNvPr id="2643" name="Google Shape;2643;p389"/>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44" name="Google Shape;2644;p389"/>
          <p:cNvSpPr>
            <a:spLocks noGrp="1"/>
          </p:cNvSpPr>
          <p:nvPr>
            <p:ph type="pic" idx="2"/>
          </p:nvPr>
        </p:nvSpPr>
        <p:spPr>
          <a:xfrm>
            <a:off x="7240510" y="3273150"/>
            <a:ext cx="1446300" cy="1446300"/>
          </a:xfrm>
          <a:prstGeom prst="ellipse">
            <a:avLst/>
          </a:prstGeom>
          <a:noFill/>
          <a:ln>
            <a:noFill/>
          </a:ln>
        </p:spPr>
      </p:sp>
      <p:sp>
        <p:nvSpPr>
          <p:cNvPr id="2645" name="Google Shape;2645;p389"/>
          <p:cNvSpPr txBox="1">
            <a:spLocks noGrp="1"/>
          </p:cNvSpPr>
          <p:nvPr>
            <p:ph type="subTitle" idx="1"/>
          </p:nvPr>
        </p:nvSpPr>
        <p:spPr>
          <a:xfrm>
            <a:off x="457200" y="1143000"/>
            <a:ext cx="8229600" cy="19809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646" name="Google Shape;2646;p389"/>
          <p:cNvSpPr txBox="1">
            <a:spLocks noGrp="1"/>
          </p:cNvSpPr>
          <p:nvPr>
            <p:ph type="subTitle" idx="3"/>
          </p:nvPr>
        </p:nvSpPr>
        <p:spPr>
          <a:xfrm>
            <a:off x="4206246" y="3657600"/>
            <a:ext cx="2743200" cy="220200"/>
          </a:xfrm>
          <a:prstGeom prst="rect">
            <a:avLst/>
          </a:prstGeom>
        </p:spPr>
        <p:txBody>
          <a:bodyPr spcFirstLastPara="1" wrap="square" lIns="0" tIns="0" rIns="0" bIns="0" anchor="t" anchorCtr="0">
            <a:noAutofit/>
          </a:bodyPr>
          <a:lstStyle>
            <a:lvl1pPr lvl="0" algn="r">
              <a:spcBef>
                <a:spcPts val="0"/>
              </a:spcBef>
              <a:spcAft>
                <a:spcPts val="0"/>
              </a:spcAft>
              <a:buSzPts val="1400"/>
              <a:buFont typeface="Oswald Medium"/>
              <a:buNone/>
              <a:defRPr sz="1400" b="0">
                <a:latin typeface="Oswald Medium"/>
                <a:ea typeface="Oswald Medium"/>
                <a:cs typeface="Oswald Medium"/>
                <a:sym typeface="Oswald Medium"/>
              </a:defRPr>
            </a:lvl1pPr>
            <a:lvl2pPr lvl="1" algn="r">
              <a:spcBef>
                <a:spcPts val="0"/>
              </a:spcBef>
              <a:spcAft>
                <a:spcPts val="0"/>
              </a:spcAft>
              <a:buSzPts val="1400"/>
              <a:buFont typeface="Bebas Neue"/>
              <a:buNone/>
              <a:defRPr>
                <a:latin typeface="Bebas Neue"/>
                <a:ea typeface="Bebas Neue"/>
                <a:cs typeface="Bebas Neue"/>
                <a:sym typeface="Bebas Neue"/>
              </a:defRPr>
            </a:lvl2pPr>
            <a:lvl3pPr lvl="2" algn="r">
              <a:spcBef>
                <a:spcPts val="0"/>
              </a:spcBef>
              <a:spcAft>
                <a:spcPts val="0"/>
              </a:spcAft>
              <a:buSzPts val="1400"/>
              <a:buFont typeface="Bebas Neue"/>
              <a:buNone/>
              <a:defRPr>
                <a:latin typeface="Bebas Neue"/>
                <a:ea typeface="Bebas Neue"/>
                <a:cs typeface="Bebas Neue"/>
                <a:sym typeface="Bebas Neue"/>
              </a:defRPr>
            </a:lvl3pPr>
            <a:lvl4pPr lvl="3" algn="r">
              <a:spcBef>
                <a:spcPts val="0"/>
              </a:spcBef>
              <a:spcAft>
                <a:spcPts val="0"/>
              </a:spcAft>
              <a:buSzPts val="1400"/>
              <a:buFont typeface="Bebas Neue"/>
              <a:buNone/>
              <a:defRPr>
                <a:latin typeface="Bebas Neue"/>
                <a:ea typeface="Bebas Neue"/>
                <a:cs typeface="Bebas Neue"/>
                <a:sym typeface="Bebas Neue"/>
              </a:defRPr>
            </a:lvl4pPr>
            <a:lvl5pPr lvl="4" algn="r">
              <a:spcBef>
                <a:spcPts val="0"/>
              </a:spcBef>
              <a:spcAft>
                <a:spcPts val="0"/>
              </a:spcAft>
              <a:buSzPts val="1400"/>
              <a:buFont typeface="Bebas Neue"/>
              <a:buNone/>
              <a:defRPr>
                <a:latin typeface="Bebas Neue"/>
                <a:ea typeface="Bebas Neue"/>
                <a:cs typeface="Bebas Neue"/>
                <a:sym typeface="Bebas Neue"/>
              </a:defRPr>
            </a:lvl5pPr>
            <a:lvl6pPr lvl="5" algn="r">
              <a:spcBef>
                <a:spcPts val="0"/>
              </a:spcBef>
              <a:spcAft>
                <a:spcPts val="0"/>
              </a:spcAft>
              <a:buSzPts val="1400"/>
              <a:buFont typeface="Bebas Neue"/>
              <a:buNone/>
              <a:defRPr>
                <a:latin typeface="Bebas Neue"/>
                <a:ea typeface="Bebas Neue"/>
                <a:cs typeface="Bebas Neue"/>
                <a:sym typeface="Bebas Neue"/>
              </a:defRPr>
            </a:lvl6pPr>
            <a:lvl7pPr lvl="6" algn="r">
              <a:spcBef>
                <a:spcPts val="0"/>
              </a:spcBef>
              <a:spcAft>
                <a:spcPts val="0"/>
              </a:spcAft>
              <a:buSzPts val="1400"/>
              <a:buFont typeface="Bebas Neue"/>
              <a:buNone/>
              <a:defRPr>
                <a:latin typeface="Bebas Neue"/>
                <a:ea typeface="Bebas Neue"/>
                <a:cs typeface="Bebas Neue"/>
                <a:sym typeface="Bebas Neue"/>
              </a:defRPr>
            </a:lvl7pPr>
            <a:lvl8pPr lvl="7" algn="r">
              <a:spcBef>
                <a:spcPts val="0"/>
              </a:spcBef>
              <a:spcAft>
                <a:spcPts val="0"/>
              </a:spcAft>
              <a:buSzPts val="1400"/>
              <a:buFont typeface="Bebas Neue"/>
              <a:buNone/>
              <a:defRPr>
                <a:latin typeface="Bebas Neue"/>
                <a:ea typeface="Bebas Neue"/>
                <a:cs typeface="Bebas Neue"/>
                <a:sym typeface="Bebas Neue"/>
              </a:defRPr>
            </a:lvl8pPr>
            <a:lvl9pPr lvl="8" algn="r">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2647" name="Google Shape;2647;p389"/>
          <p:cNvSpPr txBox="1">
            <a:spLocks noGrp="1"/>
          </p:cNvSpPr>
          <p:nvPr>
            <p:ph type="subTitle" idx="4"/>
          </p:nvPr>
        </p:nvSpPr>
        <p:spPr>
          <a:xfrm>
            <a:off x="4206240" y="3886200"/>
            <a:ext cx="2743200" cy="2202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spcBef>
                <a:spcPts val="0"/>
              </a:spcBef>
              <a:spcAft>
                <a:spcPts val="0"/>
              </a:spcAft>
              <a:buSzPts val="1000"/>
              <a:buFont typeface="Bebas Neue"/>
              <a:buNone/>
              <a:defRPr sz="1000">
                <a:latin typeface="Bebas Neue"/>
                <a:ea typeface="Bebas Neue"/>
                <a:cs typeface="Bebas Neue"/>
                <a:sym typeface="Bebas Neue"/>
              </a:defRPr>
            </a:lvl2pPr>
            <a:lvl3pPr lvl="2" algn="r">
              <a:spcBef>
                <a:spcPts val="0"/>
              </a:spcBef>
              <a:spcAft>
                <a:spcPts val="0"/>
              </a:spcAft>
              <a:buSzPts val="1000"/>
              <a:buFont typeface="Bebas Neue"/>
              <a:buNone/>
              <a:defRPr sz="1000">
                <a:latin typeface="Bebas Neue"/>
                <a:ea typeface="Bebas Neue"/>
                <a:cs typeface="Bebas Neue"/>
                <a:sym typeface="Bebas Neue"/>
              </a:defRPr>
            </a:lvl3pPr>
            <a:lvl4pPr lvl="3" algn="r">
              <a:spcBef>
                <a:spcPts val="0"/>
              </a:spcBef>
              <a:spcAft>
                <a:spcPts val="0"/>
              </a:spcAft>
              <a:buSzPts val="1000"/>
              <a:buFont typeface="Bebas Neue"/>
              <a:buNone/>
              <a:defRPr sz="1000">
                <a:latin typeface="Bebas Neue"/>
                <a:ea typeface="Bebas Neue"/>
                <a:cs typeface="Bebas Neue"/>
                <a:sym typeface="Bebas Neue"/>
              </a:defRPr>
            </a:lvl4pPr>
            <a:lvl5pPr lvl="4" algn="r">
              <a:spcBef>
                <a:spcPts val="0"/>
              </a:spcBef>
              <a:spcAft>
                <a:spcPts val="0"/>
              </a:spcAft>
              <a:buSzPts val="1000"/>
              <a:buFont typeface="Bebas Neue"/>
              <a:buNone/>
              <a:defRPr sz="1000">
                <a:latin typeface="Bebas Neue"/>
                <a:ea typeface="Bebas Neue"/>
                <a:cs typeface="Bebas Neue"/>
                <a:sym typeface="Bebas Neue"/>
              </a:defRPr>
            </a:lvl5pPr>
            <a:lvl6pPr lvl="5" algn="r">
              <a:spcBef>
                <a:spcPts val="0"/>
              </a:spcBef>
              <a:spcAft>
                <a:spcPts val="0"/>
              </a:spcAft>
              <a:buSzPts val="1000"/>
              <a:buFont typeface="Bebas Neue"/>
              <a:buNone/>
              <a:defRPr sz="1000">
                <a:latin typeface="Bebas Neue"/>
                <a:ea typeface="Bebas Neue"/>
                <a:cs typeface="Bebas Neue"/>
                <a:sym typeface="Bebas Neue"/>
              </a:defRPr>
            </a:lvl6pPr>
            <a:lvl7pPr lvl="6" algn="r">
              <a:spcBef>
                <a:spcPts val="0"/>
              </a:spcBef>
              <a:spcAft>
                <a:spcPts val="0"/>
              </a:spcAft>
              <a:buSzPts val="1000"/>
              <a:buFont typeface="Bebas Neue"/>
              <a:buNone/>
              <a:defRPr sz="1000">
                <a:latin typeface="Bebas Neue"/>
                <a:ea typeface="Bebas Neue"/>
                <a:cs typeface="Bebas Neue"/>
                <a:sym typeface="Bebas Neue"/>
              </a:defRPr>
            </a:lvl7pPr>
            <a:lvl8pPr lvl="7" algn="r">
              <a:spcBef>
                <a:spcPts val="0"/>
              </a:spcBef>
              <a:spcAft>
                <a:spcPts val="0"/>
              </a:spcAft>
              <a:buSzPts val="1000"/>
              <a:buFont typeface="Bebas Neue"/>
              <a:buNone/>
              <a:defRPr sz="1000">
                <a:latin typeface="Bebas Neue"/>
                <a:ea typeface="Bebas Neue"/>
                <a:cs typeface="Bebas Neue"/>
                <a:sym typeface="Bebas Neue"/>
              </a:defRPr>
            </a:lvl8pPr>
            <a:lvl9pPr lvl="8" algn="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648" name="Google Shape;2648;p389"/>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219"/>
        <p:cNvGrpSpPr/>
        <p:nvPr/>
      </p:nvGrpSpPr>
      <p:grpSpPr>
        <a:xfrm>
          <a:off x="0" y="0"/>
          <a:ext cx="0" cy="0"/>
          <a:chOff x="0" y="0"/>
          <a:chExt cx="0" cy="0"/>
        </a:xfrm>
      </p:grpSpPr>
      <p:sp>
        <p:nvSpPr>
          <p:cNvPr id="220" name="Google Shape;220;p41"/>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1" name="Google Shape;221;p4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2" name="Google Shape;222;p41"/>
          <p:cNvSpPr>
            <a:spLocks noGrp="1"/>
          </p:cNvSpPr>
          <p:nvPr>
            <p:ph type="pic" idx="2"/>
          </p:nvPr>
        </p:nvSpPr>
        <p:spPr>
          <a:xfrm>
            <a:off x="0" y="1371600"/>
            <a:ext cx="3847500" cy="1810500"/>
          </a:xfrm>
          <a:prstGeom prst="rect">
            <a:avLst/>
          </a:prstGeom>
          <a:noFill/>
          <a:ln>
            <a:noFill/>
          </a:ln>
        </p:spPr>
      </p:sp>
      <p:sp>
        <p:nvSpPr>
          <p:cNvPr id="223" name="Google Shape;223;p41"/>
          <p:cNvSpPr>
            <a:spLocks noGrp="1"/>
          </p:cNvSpPr>
          <p:nvPr>
            <p:ph type="pic" idx="3"/>
          </p:nvPr>
        </p:nvSpPr>
        <p:spPr>
          <a:xfrm>
            <a:off x="0" y="3332931"/>
            <a:ext cx="3847500" cy="1810500"/>
          </a:xfrm>
          <a:prstGeom prst="rect">
            <a:avLst/>
          </a:prstGeom>
          <a:noFill/>
          <a:ln>
            <a:noFill/>
          </a:ln>
        </p:spPr>
      </p:sp>
      <p:sp>
        <p:nvSpPr>
          <p:cNvPr id="224" name="Google Shape;224;p41"/>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2649"/>
        <p:cNvGrpSpPr/>
        <p:nvPr/>
      </p:nvGrpSpPr>
      <p:grpSpPr>
        <a:xfrm>
          <a:off x="0" y="0"/>
          <a:ext cx="0" cy="0"/>
          <a:chOff x="0" y="0"/>
          <a:chExt cx="0" cy="0"/>
        </a:xfrm>
      </p:grpSpPr>
      <p:sp>
        <p:nvSpPr>
          <p:cNvPr id="2650" name="Google Shape;2650;p390"/>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51" name="Google Shape;2651;p390"/>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2652" name="Google Shape;2652;p390"/>
          <p:cNvSpPr>
            <a:spLocks noGrp="1"/>
          </p:cNvSpPr>
          <p:nvPr>
            <p:ph type="pic" idx="2"/>
          </p:nvPr>
        </p:nvSpPr>
        <p:spPr>
          <a:xfrm>
            <a:off x="708550" y="2671193"/>
            <a:ext cx="2207100" cy="2207100"/>
          </a:xfrm>
          <a:prstGeom prst="ellipse">
            <a:avLst/>
          </a:prstGeom>
          <a:noFill/>
          <a:ln>
            <a:noFill/>
          </a:ln>
        </p:spPr>
      </p:sp>
      <p:sp>
        <p:nvSpPr>
          <p:cNvPr id="2653" name="Google Shape;2653;p390"/>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2654" name="Google Shape;2654;p390"/>
          <p:cNvSpPr>
            <a:spLocks noGrp="1"/>
          </p:cNvSpPr>
          <p:nvPr>
            <p:ph type="pic" idx="3"/>
          </p:nvPr>
        </p:nvSpPr>
        <p:spPr>
          <a:xfrm>
            <a:off x="3477150" y="2671193"/>
            <a:ext cx="2207100" cy="2207100"/>
          </a:xfrm>
          <a:prstGeom prst="ellipse">
            <a:avLst/>
          </a:prstGeom>
          <a:noFill/>
          <a:ln>
            <a:noFill/>
          </a:ln>
        </p:spPr>
      </p:sp>
      <p:sp>
        <p:nvSpPr>
          <p:cNvPr id="2655" name="Google Shape;2655;p390"/>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2656" name="Google Shape;2656;p390"/>
          <p:cNvSpPr>
            <a:spLocks noGrp="1"/>
          </p:cNvSpPr>
          <p:nvPr>
            <p:ph type="pic" idx="4"/>
          </p:nvPr>
        </p:nvSpPr>
        <p:spPr>
          <a:xfrm>
            <a:off x="6228350" y="2671193"/>
            <a:ext cx="2207100" cy="2207100"/>
          </a:xfrm>
          <a:prstGeom prst="ellipse">
            <a:avLst/>
          </a:prstGeom>
          <a:noFill/>
          <a:ln>
            <a:noFill/>
          </a:ln>
        </p:spPr>
      </p:sp>
      <p:sp>
        <p:nvSpPr>
          <p:cNvPr id="2657" name="Google Shape;2657;p390"/>
          <p:cNvSpPr txBox="1">
            <a:spLocks noGrp="1"/>
          </p:cNvSpPr>
          <p:nvPr>
            <p:ph type="subTitle" idx="1"/>
          </p:nvPr>
        </p:nvSpPr>
        <p:spPr>
          <a:xfrm>
            <a:off x="5377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2658" name="Google Shape;2658;p390"/>
          <p:cNvSpPr txBox="1">
            <a:spLocks noGrp="1"/>
          </p:cNvSpPr>
          <p:nvPr>
            <p:ph type="subTitle" idx="5"/>
          </p:nvPr>
        </p:nvSpPr>
        <p:spPr>
          <a:xfrm>
            <a:off x="33063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659" name="Google Shape;2659;p390"/>
          <p:cNvSpPr txBox="1">
            <a:spLocks noGrp="1"/>
          </p:cNvSpPr>
          <p:nvPr>
            <p:ph type="subTitle" idx="6"/>
          </p:nvPr>
        </p:nvSpPr>
        <p:spPr>
          <a:xfrm>
            <a:off x="60575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2660" name="Google Shape;2660;p390"/>
          <p:cNvSpPr txBox="1">
            <a:spLocks noGrp="1"/>
          </p:cNvSpPr>
          <p:nvPr>
            <p:ph type="subTitle" idx="7"/>
          </p:nvPr>
        </p:nvSpPr>
        <p:spPr>
          <a:xfrm>
            <a:off x="9755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661" name="Google Shape;2661;p390"/>
          <p:cNvSpPr txBox="1">
            <a:spLocks noGrp="1"/>
          </p:cNvSpPr>
          <p:nvPr>
            <p:ph type="subTitle" idx="8"/>
          </p:nvPr>
        </p:nvSpPr>
        <p:spPr>
          <a:xfrm>
            <a:off x="9755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662" name="Google Shape;2662;p390"/>
          <p:cNvSpPr txBox="1">
            <a:spLocks noGrp="1"/>
          </p:cNvSpPr>
          <p:nvPr>
            <p:ph type="subTitle" idx="9"/>
          </p:nvPr>
        </p:nvSpPr>
        <p:spPr>
          <a:xfrm>
            <a:off x="3744150" y="2162713"/>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663" name="Google Shape;2663;p390"/>
          <p:cNvSpPr txBox="1">
            <a:spLocks noGrp="1"/>
          </p:cNvSpPr>
          <p:nvPr>
            <p:ph type="subTitle" idx="13"/>
          </p:nvPr>
        </p:nvSpPr>
        <p:spPr>
          <a:xfrm>
            <a:off x="3744150" y="2378838"/>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664" name="Google Shape;2664;p390"/>
          <p:cNvSpPr txBox="1">
            <a:spLocks noGrp="1"/>
          </p:cNvSpPr>
          <p:nvPr>
            <p:ph type="subTitle" idx="14"/>
          </p:nvPr>
        </p:nvSpPr>
        <p:spPr>
          <a:xfrm>
            <a:off x="64953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665" name="Google Shape;2665;p390"/>
          <p:cNvSpPr txBox="1">
            <a:spLocks noGrp="1"/>
          </p:cNvSpPr>
          <p:nvPr>
            <p:ph type="subTitle" idx="15"/>
          </p:nvPr>
        </p:nvSpPr>
        <p:spPr>
          <a:xfrm>
            <a:off x="64953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666" name="Google Shape;2666;p390"/>
          <p:cNvSpPr txBox="1">
            <a:spLocks noGrp="1"/>
          </p:cNvSpPr>
          <p:nvPr>
            <p:ph type="subTitle" idx="1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2667"/>
        <p:cNvGrpSpPr/>
        <p:nvPr/>
      </p:nvGrpSpPr>
      <p:grpSpPr>
        <a:xfrm>
          <a:off x="0" y="0"/>
          <a:ext cx="0" cy="0"/>
          <a:chOff x="0" y="0"/>
          <a:chExt cx="0" cy="0"/>
        </a:xfrm>
      </p:grpSpPr>
      <p:sp>
        <p:nvSpPr>
          <p:cNvPr id="2668" name="Google Shape;2668;p391"/>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69" name="Google Shape;2669;p391"/>
          <p:cNvSpPr txBox="1">
            <a:spLocks noGrp="1"/>
          </p:cNvSpPr>
          <p:nvPr>
            <p:ph type="body" idx="1"/>
          </p:nvPr>
        </p:nvSpPr>
        <p:spPr>
          <a:xfrm>
            <a:off x="457200" y="1828800"/>
            <a:ext cx="5029200" cy="30036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2670" name="Google Shape;2670;p391"/>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spcBef>
                <a:spcPts val="9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2671" name="Google Shape;2671;p391"/>
          <p:cNvSpPr txBox="1">
            <a:spLocks noGrp="1"/>
          </p:cNvSpPr>
          <p:nvPr>
            <p:ph type="body" idx="2"/>
          </p:nvPr>
        </p:nvSpPr>
        <p:spPr>
          <a:xfrm>
            <a:off x="6629400" y="2116925"/>
            <a:ext cx="2057400" cy="1371600"/>
          </a:xfrm>
          <a:prstGeom prst="rect">
            <a:avLst/>
          </a:prstGeom>
        </p:spPr>
        <p:txBody>
          <a:bodyPr spcFirstLastPara="1" wrap="square" lIns="0" tIns="0" rIns="0" bIns="0" anchor="t" anchorCtr="0">
            <a:noAutofit/>
          </a:bodyPr>
          <a:lstStyle>
            <a:lvl1pPr marL="457200" lvl="0" indent="-311150">
              <a:spcBef>
                <a:spcPts val="1000"/>
              </a:spcBef>
              <a:spcAft>
                <a:spcPts val="0"/>
              </a:spcAft>
              <a:buClr>
                <a:schemeClr val="accent4"/>
              </a:buClr>
              <a:buSzPts val="1300"/>
              <a:buChar char="●"/>
              <a:defRPr sz="1300" b="1">
                <a:solidFill>
                  <a:schemeClr val="accent4"/>
                </a:solidFill>
              </a:defRPr>
            </a:lvl1pPr>
            <a:lvl2pPr marL="914400" lvl="1" indent="-317500">
              <a:spcBef>
                <a:spcPts val="1200"/>
              </a:spcBef>
              <a:spcAft>
                <a:spcPts val="0"/>
              </a:spcAft>
              <a:buClr>
                <a:schemeClr val="accent4"/>
              </a:buClr>
              <a:buSzPts val="1400"/>
              <a:buChar char="○"/>
              <a:defRPr b="1">
                <a:solidFill>
                  <a:schemeClr val="accent4"/>
                </a:solidFill>
              </a:defRPr>
            </a:lvl2pPr>
            <a:lvl3pPr marL="1371600" lvl="2" indent="-317500">
              <a:spcBef>
                <a:spcPts val="1000"/>
              </a:spcBef>
              <a:spcAft>
                <a:spcPts val="0"/>
              </a:spcAft>
              <a:buClr>
                <a:schemeClr val="accent4"/>
              </a:buClr>
              <a:buSzPts val="1400"/>
              <a:buChar char="■"/>
              <a:defRPr b="1">
                <a:solidFill>
                  <a:schemeClr val="accent4"/>
                </a:solidFill>
              </a:defRPr>
            </a:lvl3pPr>
            <a:lvl4pPr marL="1828800" lvl="3" indent="-311150">
              <a:spcBef>
                <a:spcPts val="1000"/>
              </a:spcBef>
              <a:spcAft>
                <a:spcPts val="0"/>
              </a:spcAft>
              <a:buClr>
                <a:schemeClr val="accent4"/>
              </a:buClr>
              <a:buSzPts val="1300"/>
              <a:buChar char="●"/>
              <a:defRPr sz="1300" b="1">
                <a:solidFill>
                  <a:schemeClr val="accent4"/>
                </a:solidFill>
              </a:defRPr>
            </a:lvl4pPr>
            <a:lvl5pPr marL="2286000" lvl="4" indent="-311150">
              <a:spcBef>
                <a:spcPts val="1000"/>
              </a:spcBef>
              <a:spcAft>
                <a:spcPts val="0"/>
              </a:spcAft>
              <a:buClr>
                <a:schemeClr val="accent4"/>
              </a:buClr>
              <a:buSzPts val="1300"/>
              <a:buChar char="○"/>
              <a:defRPr sz="1300" b="1">
                <a:solidFill>
                  <a:schemeClr val="accent4"/>
                </a:solidFill>
              </a:defRPr>
            </a:lvl5pPr>
            <a:lvl6pPr marL="2743200" lvl="5" indent="-311150">
              <a:spcBef>
                <a:spcPts val="1000"/>
              </a:spcBef>
              <a:spcAft>
                <a:spcPts val="0"/>
              </a:spcAft>
              <a:buClr>
                <a:schemeClr val="accent4"/>
              </a:buClr>
              <a:buSzPts val="1300"/>
              <a:buChar char="■"/>
              <a:defRPr sz="1300" b="1">
                <a:solidFill>
                  <a:schemeClr val="accent4"/>
                </a:solidFill>
              </a:defRPr>
            </a:lvl6pPr>
            <a:lvl7pPr marL="3200400" lvl="6" indent="-311150">
              <a:spcBef>
                <a:spcPts val="1000"/>
              </a:spcBef>
              <a:spcAft>
                <a:spcPts val="0"/>
              </a:spcAft>
              <a:buClr>
                <a:schemeClr val="accent4"/>
              </a:buClr>
              <a:buSzPts val="1300"/>
              <a:buChar char="●"/>
              <a:defRPr sz="1300" b="1">
                <a:solidFill>
                  <a:schemeClr val="accent4"/>
                </a:solidFill>
              </a:defRPr>
            </a:lvl7pPr>
            <a:lvl8pPr marL="3657600" lvl="7" indent="-311150">
              <a:spcBef>
                <a:spcPts val="1000"/>
              </a:spcBef>
              <a:spcAft>
                <a:spcPts val="0"/>
              </a:spcAft>
              <a:buClr>
                <a:schemeClr val="accent4"/>
              </a:buClr>
              <a:buSzPts val="1300"/>
              <a:buChar char="○"/>
              <a:defRPr sz="1300" b="1">
                <a:solidFill>
                  <a:schemeClr val="accent4"/>
                </a:solidFill>
              </a:defRPr>
            </a:lvl8pPr>
            <a:lvl9pPr marL="4114800" lvl="8" indent="-311150">
              <a:spcBef>
                <a:spcPts val="1000"/>
              </a:spcBef>
              <a:spcAft>
                <a:spcPts val="0"/>
              </a:spcAft>
              <a:buClr>
                <a:schemeClr val="accent4"/>
              </a:buClr>
              <a:buSzPts val="1300"/>
              <a:buChar char="■"/>
              <a:defRPr sz="1300" b="1">
                <a:solidFill>
                  <a:schemeClr val="accent4"/>
                </a:solidFill>
              </a:defRPr>
            </a:lvl9pPr>
          </a:lstStyle>
          <a:p>
            <a:endParaRPr/>
          </a:p>
        </p:txBody>
      </p:sp>
      <p:sp>
        <p:nvSpPr>
          <p:cNvPr id="2672" name="Google Shape;2672;p391"/>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3" name="Google Shape;2673;p391"/>
          <p:cNvSpPr txBox="1">
            <a:spLocks noGrp="1"/>
          </p:cNvSpPr>
          <p:nvPr>
            <p:ph type="title" idx="4"/>
          </p:nvPr>
        </p:nvSpPr>
        <p:spPr>
          <a:xfrm>
            <a:off x="457200" y="685800"/>
            <a:ext cx="50292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9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674" name="Google Shape;2674;p391"/>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5" name="Google Shape;2675;p391" title="CI_logo_classic_nt.jpg"/>
          <p:cNvPicPr preferRelativeResize="0"/>
          <p:nvPr/>
        </p:nvPicPr>
        <p:blipFill>
          <a:blip r:embed="rId2">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2676"/>
        <p:cNvGrpSpPr/>
        <p:nvPr/>
      </p:nvGrpSpPr>
      <p:grpSpPr>
        <a:xfrm>
          <a:off x="0" y="0"/>
          <a:ext cx="0" cy="0"/>
          <a:chOff x="0" y="0"/>
          <a:chExt cx="0" cy="0"/>
        </a:xfrm>
      </p:grpSpPr>
      <p:sp>
        <p:nvSpPr>
          <p:cNvPr id="2677" name="Google Shape;2677;p392"/>
          <p:cNvSpPr/>
          <p:nvPr/>
        </p:nvSpPr>
        <p:spPr>
          <a:xfrm rot="113">
            <a:off x="-11350"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78" name="Google Shape;2678;p392"/>
          <p:cNvSpPr>
            <a:spLocks noGrp="1"/>
          </p:cNvSpPr>
          <p:nvPr>
            <p:ph type="pic" idx="2"/>
          </p:nvPr>
        </p:nvSpPr>
        <p:spPr>
          <a:xfrm>
            <a:off x="457200" y="2505575"/>
            <a:ext cx="3429000" cy="2637900"/>
          </a:xfrm>
          <a:prstGeom prst="rect">
            <a:avLst/>
          </a:prstGeom>
          <a:noFill/>
          <a:ln>
            <a:noFill/>
          </a:ln>
        </p:spPr>
      </p:sp>
      <p:sp>
        <p:nvSpPr>
          <p:cNvPr id="2679" name="Google Shape;2679;p392"/>
          <p:cNvSpPr txBox="1">
            <a:spLocks noGrp="1"/>
          </p:cNvSpPr>
          <p:nvPr>
            <p:ph type="body" idx="1"/>
          </p:nvPr>
        </p:nvSpPr>
        <p:spPr>
          <a:xfrm>
            <a:off x="4572000" y="457200"/>
            <a:ext cx="3657600" cy="2241300"/>
          </a:xfrm>
          <a:prstGeom prst="rect">
            <a:avLst/>
          </a:prstGeom>
        </p:spPr>
        <p:txBody>
          <a:bodyPr spcFirstLastPara="1" wrap="square" lIns="0" tIns="0" rIns="0" bIns="0" anchor="t" anchorCtr="0">
            <a:noAutofit/>
          </a:bodyPr>
          <a:lstStyle>
            <a:lvl1pPr marL="457200" lvl="0" indent="-304800">
              <a:spcBef>
                <a:spcPts val="1000"/>
              </a:spcBef>
              <a:spcAft>
                <a:spcPts val="0"/>
              </a:spcAft>
              <a:buSzPts val="1200"/>
              <a:buChar char="●"/>
              <a:defRPr sz="12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2680" name="Google Shape;2680;p392"/>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1" name="Google Shape;2681;p392"/>
          <p:cNvSpPr txBox="1">
            <a:spLocks noGrp="1"/>
          </p:cNvSpPr>
          <p:nvPr>
            <p:ph type="title"/>
          </p:nvPr>
        </p:nvSpPr>
        <p:spPr>
          <a:xfrm>
            <a:off x="457200" y="685800"/>
            <a:ext cx="3886200" cy="5910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9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2682"/>
        <p:cNvGrpSpPr/>
        <p:nvPr/>
      </p:nvGrpSpPr>
      <p:grpSpPr>
        <a:xfrm>
          <a:off x="0" y="0"/>
          <a:ext cx="0" cy="0"/>
          <a:chOff x="0" y="0"/>
          <a:chExt cx="0" cy="0"/>
        </a:xfrm>
      </p:grpSpPr>
      <p:sp>
        <p:nvSpPr>
          <p:cNvPr id="2683" name="Google Shape;2683;p393"/>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84" name="Google Shape;2684;p393"/>
          <p:cNvSpPr txBox="1">
            <a:spLocks noGrp="1"/>
          </p:cNvSpPr>
          <p:nvPr>
            <p:ph type="title"/>
          </p:nvPr>
        </p:nvSpPr>
        <p:spPr>
          <a:xfrm>
            <a:off x="457200" y="685800"/>
            <a:ext cx="2743200" cy="41148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spcBef>
                <a:spcPts val="9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2685" name="Google Shape;2685;p393"/>
          <p:cNvSpPr>
            <a:spLocks noGrp="1"/>
          </p:cNvSpPr>
          <p:nvPr>
            <p:ph type="pic" idx="2"/>
          </p:nvPr>
        </p:nvSpPr>
        <p:spPr>
          <a:xfrm>
            <a:off x="3657600" y="641200"/>
            <a:ext cx="2514600" cy="4502100"/>
          </a:xfrm>
          <a:prstGeom prst="rect">
            <a:avLst/>
          </a:prstGeom>
          <a:noFill/>
          <a:ln>
            <a:noFill/>
          </a:ln>
        </p:spPr>
      </p:sp>
      <p:sp>
        <p:nvSpPr>
          <p:cNvPr id="2686" name="Google Shape;2686;p39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spcBef>
                <a:spcPts val="0"/>
              </a:spcBef>
              <a:spcAft>
                <a:spcPts val="0"/>
              </a:spcAft>
              <a:buClr>
                <a:srgbClr val="BFDFE0"/>
              </a:buClr>
              <a:buSzPts val="1400"/>
              <a:buNone/>
              <a:defRPr>
                <a:solidFill>
                  <a:srgbClr val="BFDFE0"/>
                </a:solidFill>
              </a:defRPr>
            </a:lvl2pPr>
            <a:lvl3pPr lvl="2">
              <a:spcBef>
                <a:spcPts val="0"/>
              </a:spcBef>
              <a:spcAft>
                <a:spcPts val="0"/>
              </a:spcAft>
              <a:buClr>
                <a:srgbClr val="BFDFE0"/>
              </a:buClr>
              <a:buSzPts val="1400"/>
              <a:buNone/>
              <a:defRPr>
                <a:solidFill>
                  <a:srgbClr val="BFDFE0"/>
                </a:solidFill>
              </a:defRPr>
            </a:lvl3pPr>
            <a:lvl4pPr lvl="3">
              <a:spcBef>
                <a:spcPts val="0"/>
              </a:spcBef>
              <a:spcAft>
                <a:spcPts val="0"/>
              </a:spcAft>
              <a:buClr>
                <a:srgbClr val="BFDFE0"/>
              </a:buClr>
              <a:buSzPts val="1400"/>
              <a:buNone/>
              <a:defRPr>
                <a:solidFill>
                  <a:srgbClr val="BFDFE0"/>
                </a:solidFill>
              </a:defRPr>
            </a:lvl4pPr>
            <a:lvl5pPr lvl="4">
              <a:spcBef>
                <a:spcPts val="0"/>
              </a:spcBef>
              <a:spcAft>
                <a:spcPts val="0"/>
              </a:spcAft>
              <a:buClr>
                <a:srgbClr val="BFDFE0"/>
              </a:buClr>
              <a:buSzPts val="1400"/>
              <a:buNone/>
              <a:defRPr>
                <a:solidFill>
                  <a:srgbClr val="BFDFE0"/>
                </a:solidFill>
              </a:defRPr>
            </a:lvl5pPr>
            <a:lvl6pPr lvl="5">
              <a:spcBef>
                <a:spcPts val="0"/>
              </a:spcBef>
              <a:spcAft>
                <a:spcPts val="0"/>
              </a:spcAft>
              <a:buClr>
                <a:srgbClr val="BFDFE0"/>
              </a:buClr>
              <a:buSzPts val="1400"/>
              <a:buNone/>
              <a:defRPr>
                <a:solidFill>
                  <a:srgbClr val="BFDFE0"/>
                </a:solidFill>
              </a:defRPr>
            </a:lvl6pPr>
            <a:lvl7pPr lvl="6">
              <a:spcBef>
                <a:spcPts val="0"/>
              </a:spcBef>
              <a:spcAft>
                <a:spcPts val="0"/>
              </a:spcAft>
              <a:buClr>
                <a:srgbClr val="BFDFE0"/>
              </a:buClr>
              <a:buSzPts val="1400"/>
              <a:buNone/>
              <a:defRPr>
                <a:solidFill>
                  <a:srgbClr val="BFDFE0"/>
                </a:solidFill>
              </a:defRPr>
            </a:lvl7pPr>
            <a:lvl8pPr lvl="7">
              <a:spcBef>
                <a:spcPts val="0"/>
              </a:spcBef>
              <a:spcAft>
                <a:spcPts val="0"/>
              </a:spcAft>
              <a:buClr>
                <a:srgbClr val="BFDFE0"/>
              </a:buClr>
              <a:buSzPts val="1400"/>
              <a:buNone/>
              <a:defRPr>
                <a:solidFill>
                  <a:srgbClr val="BFDFE0"/>
                </a:solidFill>
              </a:defRPr>
            </a:lvl8pPr>
            <a:lvl9pPr lvl="8">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2687"/>
        <p:cNvGrpSpPr/>
        <p:nvPr/>
      </p:nvGrpSpPr>
      <p:grpSpPr>
        <a:xfrm>
          <a:off x="0" y="0"/>
          <a:ext cx="0" cy="0"/>
          <a:chOff x="0" y="0"/>
          <a:chExt cx="0" cy="0"/>
        </a:xfrm>
      </p:grpSpPr>
      <p:sp>
        <p:nvSpPr>
          <p:cNvPr id="2688" name="Google Shape;2688;p394"/>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689" name="Google Shape;2689;p394"/>
          <p:cNvSpPr txBox="1">
            <a:spLocks noGrp="1"/>
          </p:cNvSpPr>
          <p:nvPr>
            <p:ph type="title"/>
          </p:nvPr>
        </p:nvSpPr>
        <p:spPr>
          <a:xfrm>
            <a:off x="4800425" y="937550"/>
            <a:ext cx="4114800" cy="11193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spcBef>
                <a:spcPts val="9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2690" name="Google Shape;2690;p394"/>
          <p:cNvSpPr txBox="1">
            <a:spLocks noGrp="1"/>
          </p:cNvSpPr>
          <p:nvPr>
            <p:ph type="body" idx="1"/>
          </p:nvPr>
        </p:nvSpPr>
        <p:spPr>
          <a:xfrm>
            <a:off x="4800425" y="2131925"/>
            <a:ext cx="3657600" cy="21045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
        <p:nvSpPr>
          <p:cNvPr id="2691" name="Google Shape;2691;p394"/>
          <p:cNvSpPr txBox="1">
            <a:spLocks noGrp="1"/>
          </p:cNvSpPr>
          <p:nvPr>
            <p:ph type="title" idx="2"/>
          </p:nvPr>
        </p:nvSpPr>
        <p:spPr>
          <a:xfrm>
            <a:off x="0" y="937550"/>
            <a:ext cx="4343400" cy="10113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spcBef>
                <a:spcPts val="9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2692" name="Google Shape;2692;p394"/>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2693"/>
        <p:cNvGrpSpPr/>
        <p:nvPr/>
      </p:nvGrpSpPr>
      <p:grpSpPr>
        <a:xfrm>
          <a:off x="0" y="0"/>
          <a:ext cx="0" cy="0"/>
          <a:chOff x="0" y="0"/>
          <a:chExt cx="0" cy="0"/>
        </a:xfrm>
      </p:grpSpPr>
      <p:sp>
        <p:nvSpPr>
          <p:cNvPr id="2694" name="Google Shape;2694;p395"/>
          <p:cNvSpPr txBox="1">
            <a:spLocks noGrp="1"/>
          </p:cNvSpPr>
          <p:nvPr>
            <p:ph type="title"/>
          </p:nvPr>
        </p:nvSpPr>
        <p:spPr>
          <a:xfrm>
            <a:off x="457200" y="1143000"/>
            <a:ext cx="4114800" cy="24267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9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2695" name="Google Shape;2695;p39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696" name="Google Shape;2696;p395"/>
          <p:cNvSpPr txBox="1">
            <a:spLocks noGrp="1"/>
          </p:cNvSpPr>
          <p:nvPr>
            <p:ph type="subTitle" idx="2"/>
          </p:nvPr>
        </p:nvSpPr>
        <p:spPr>
          <a:xfrm>
            <a:off x="5029200" y="1219200"/>
            <a:ext cx="3200400" cy="2350500"/>
          </a:xfrm>
          <a:prstGeom prst="rect">
            <a:avLst/>
          </a:prstGeom>
        </p:spPr>
        <p:txBody>
          <a:bodyPr spcFirstLastPara="1" wrap="square" lIns="0" tIns="0" rIns="0" bIns="0" anchor="t" anchorCtr="0">
            <a:noAutofit/>
          </a:bodyPr>
          <a:lstStyle>
            <a:lvl1pPr lvl="0">
              <a:spcBef>
                <a:spcPts val="0"/>
              </a:spcBef>
              <a:spcAft>
                <a:spcPts val="0"/>
              </a:spcAft>
              <a:buSzPts val="1400"/>
              <a:buNone/>
              <a:defRPr sz="1400"/>
            </a:lvl1pPr>
            <a:lvl2pPr lvl="1">
              <a:spcBef>
                <a:spcPts val="9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7" name="Google Shape;2697;p395"/>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2698"/>
        <p:cNvGrpSpPr/>
        <p:nvPr/>
      </p:nvGrpSpPr>
      <p:grpSpPr>
        <a:xfrm>
          <a:off x="0" y="0"/>
          <a:ext cx="0" cy="0"/>
          <a:chOff x="0" y="0"/>
          <a:chExt cx="0" cy="0"/>
        </a:xfrm>
      </p:grpSpPr>
      <p:sp>
        <p:nvSpPr>
          <p:cNvPr id="2699" name="Google Shape;2699;p396"/>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00" name="Google Shape;2700;p396"/>
          <p:cNvSpPr txBox="1">
            <a:spLocks noGrp="1"/>
          </p:cNvSpPr>
          <p:nvPr>
            <p:ph type="title"/>
          </p:nvPr>
        </p:nvSpPr>
        <p:spPr>
          <a:xfrm>
            <a:off x="2379475" y="1653950"/>
            <a:ext cx="3070500" cy="28368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9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2701" name="Google Shape;2701;p39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702" name="Google Shape;2702;p396"/>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03" name="Google Shape;2703;p396"/>
          <p:cNvSpPr txBox="1">
            <a:spLocks noGrp="1"/>
          </p:cNvSpPr>
          <p:nvPr>
            <p:ph type="title" idx="2"/>
          </p:nvPr>
        </p:nvSpPr>
        <p:spPr>
          <a:xfrm>
            <a:off x="5898450" y="1653850"/>
            <a:ext cx="2514600" cy="28368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spcBef>
                <a:spcPts val="9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2704" name="Google Shape;2704;p396"/>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05" name="Google Shape;2705;p396" title="CI_logo_classic_nt.jpg"/>
          <p:cNvPicPr preferRelativeResize="0"/>
          <p:nvPr/>
        </p:nvPicPr>
        <p:blipFill>
          <a:blip r:embed="rId2">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2706"/>
        <p:cNvGrpSpPr/>
        <p:nvPr/>
      </p:nvGrpSpPr>
      <p:grpSpPr>
        <a:xfrm>
          <a:off x="0" y="0"/>
          <a:ext cx="0" cy="0"/>
          <a:chOff x="0" y="0"/>
          <a:chExt cx="0" cy="0"/>
        </a:xfrm>
      </p:grpSpPr>
      <p:sp>
        <p:nvSpPr>
          <p:cNvPr id="2707" name="Google Shape;2707;p397"/>
          <p:cNvSpPr txBox="1">
            <a:spLocks noGrp="1"/>
          </p:cNvSpPr>
          <p:nvPr>
            <p:ph type="title"/>
          </p:nvPr>
        </p:nvSpPr>
        <p:spPr>
          <a:xfrm>
            <a:off x="457200" y="1193750"/>
            <a:ext cx="4572000" cy="3200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90"/>
              </a:spcBef>
              <a:spcAft>
                <a:spcPts val="0"/>
              </a:spcAft>
              <a:buClr>
                <a:srgbClr val="BFDFE0"/>
              </a:buClr>
              <a:buSzPts val="6000"/>
              <a:buNone/>
              <a:defRPr sz="6000">
                <a:solidFill>
                  <a:srgbClr val="BFDFE0"/>
                </a:solidFill>
              </a:defRPr>
            </a:lvl2pPr>
            <a:lvl3pPr lvl="2" algn="r">
              <a:spcBef>
                <a:spcPts val="0"/>
              </a:spcBef>
              <a:spcAft>
                <a:spcPts val="0"/>
              </a:spcAft>
              <a:buClr>
                <a:srgbClr val="BFDFE0"/>
              </a:buClr>
              <a:buSzPts val="6000"/>
              <a:buNone/>
              <a:defRPr sz="6000">
                <a:solidFill>
                  <a:srgbClr val="BFDFE0"/>
                </a:solidFill>
              </a:defRPr>
            </a:lvl3pPr>
            <a:lvl4pPr lvl="3" algn="r">
              <a:spcBef>
                <a:spcPts val="0"/>
              </a:spcBef>
              <a:spcAft>
                <a:spcPts val="0"/>
              </a:spcAft>
              <a:buClr>
                <a:srgbClr val="BFDFE0"/>
              </a:buClr>
              <a:buSzPts val="6000"/>
              <a:buNone/>
              <a:defRPr sz="6000">
                <a:solidFill>
                  <a:srgbClr val="BFDFE0"/>
                </a:solidFill>
              </a:defRPr>
            </a:lvl4pPr>
            <a:lvl5pPr lvl="4" algn="r">
              <a:spcBef>
                <a:spcPts val="0"/>
              </a:spcBef>
              <a:spcAft>
                <a:spcPts val="0"/>
              </a:spcAft>
              <a:buClr>
                <a:srgbClr val="BFDFE0"/>
              </a:buClr>
              <a:buSzPts val="6000"/>
              <a:buNone/>
              <a:defRPr sz="6000">
                <a:solidFill>
                  <a:srgbClr val="BFDFE0"/>
                </a:solidFill>
              </a:defRPr>
            </a:lvl5pPr>
            <a:lvl6pPr lvl="5" algn="r">
              <a:spcBef>
                <a:spcPts val="0"/>
              </a:spcBef>
              <a:spcAft>
                <a:spcPts val="0"/>
              </a:spcAft>
              <a:buClr>
                <a:srgbClr val="BFDFE0"/>
              </a:buClr>
              <a:buSzPts val="6000"/>
              <a:buNone/>
              <a:defRPr sz="6000">
                <a:solidFill>
                  <a:srgbClr val="BFDFE0"/>
                </a:solidFill>
              </a:defRPr>
            </a:lvl6pPr>
            <a:lvl7pPr lvl="6" algn="r">
              <a:spcBef>
                <a:spcPts val="0"/>
              </a:spcBef>
              <a:spcAft>
                <a:spcPts val="0"/>
              </a:spcAft>
              <a:buClr>
                <a:srgbClr val="BFDFE0"/>
              </a:buClr>
              <a:buSzPts val="6000"/>
              <a:buNone/>
              <a:defRPr sz="6000">
                <a:solidFill>
                  <a:srgbClr val="BFDFE0"/>
                </a:solidFill>
              </a:defRPr>
            </a:lvl7pPr>
            <a:lvl8pPr lvl="7" algn="r">
              <a:spcBef>
                <a:spcPts val="0"/>
              </a:spcBef>
              <a:spcAft>
                <a:spcPts val="0"/>
              </a:spcAft>
              <a:buClr>
                <a:srgbClr val="BFDFE0"/>
              </a:buClr>
              <a:buSzPts val="6000"/>
              <a:buNone/>
              <a:defRPr sz="6000">
                <a:solidFill>
                  <a:srgbClr val="BFDFE0"/>
                </a:solidFill>
              </a:defRPr>
            </a:lvl8pPr>
            <a:lvl9pPr lvl="8" algn="r">
              <a:spcBef>
                <a:spcPts val="0"/>
              </a:spcBef>
              <a:spcAft>
                <a:spcPts val="0"/>
              </a:spcAft>
              <a:buClr>
                <a:srgbClr val="BFDFE0"/>
              </a:buClr>
              <a:buSzPts val="6000"/>
              <a:buNone/>
              <a:defRPr sz="6000">
                <a:solidFill>
                  <a:srgbClr val="BFDFE0"/>
                </a:solidFill>
              </a:defRPr>
            </a:lvl9pPr>
          </a:lstStyle>
          <a:p>
            <a:endParaRPr/>
          </a:p>
        </p:txBody>
      </p:sp>
      <p:sp>
        <p:nvSpPr>
          <p:cNvPr id="2708" name="Google Shape;2708;p39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2709"/>
        <p:cNvGrpSpPr/>
        <p:nvPr/>
      </p:nvGrpSpPr>
      <p:grpSpPr>
        <a:xfrm>
          <a:off x="0" y="0"/>
          <a:ext cx="0" cy="0"/>
          <a:chOff x="0" y="0"/>
          <a:chExt cx="0" cy="0"/>
        </a:xfrm>
      </p:grpSpPr>
      <p:pic>
        <p:nvPicPr>
          <p:cNvPr id="2710" name="Google Shape;2710;p398" title="map_blue.png"/>
          <p:cNvPicPr preferRelativeResize="0"/>
          <p:nvPr/>
        </p:nvPicPr>
        <p:blipFill>
          <a:blip r:embed="rId2">
            <a:alphaModFix/>
          </a:blip>
          <a:stretch>
            <a:fillRect/>
          </a:stretch>
        </p:blipFill>
        <p:spPr>
          <a:xfrm>
            <a:off x="2628212" y="1228800"/>
            <a:ext cx="6360489" cy="3130551"/>
          </a:xfrm>
          <a:prstGeom prst="rect">
            <a:avLst/>
          </a:prstGeom>
          <a:noFill/>
          <a:ln>
            <a:noFill/>
          </a:ln>
        </p:spPr>
      </p:pic>
      <p:sp>
        <p:nvSpPr>
          <p:cNvPr id="2711" name="Google Shape;2711;p398"/>
          <p:cNvSpPr txBox="1">
            <a:spLocks noGrp="1"/>
          </p:cNvSpPr>
          <p:nvPr>
            <p:ph type="title"/>
          </p:nvPr>
        </p:nvSpPr>
        <p:spPr>
          <a:xfrm>
            <a:off x="457192" y="1186300"/>
            <a:ext cx="3429000" cy="1805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90"/>
              </a:spcBef>
              <a:spcAft>
                <a:spcPts val="0"/>
              </a:spcAft>
              <a:buClr>
                <a:srgbClr val="BFDFE0"/>
              </a:buClr>
              <a:buSzPts val="3600"/>
              <a:buNone/>
              <a:defRPr sz="3600">
                <a:solidFill>
                  <a:srgbClr val="BFDFE0"/>
                </a:solidFill>
              </a:defRPr>
            </a:lvl2pPr>
            <a:lvl3pPr lvl="2" algn="r">
              <a:spcBef>
                <a:spcPts val="0"/>
              </a:spcBef>
              <a:spcAft>
                <a:spcPts val="0"/>
              </a:spcAft>
              <a:buClr>
                <a:srgbClr val="BFDFE0"/>
              </a:buClr>
              <a:buSzPts val="3600"/>
              <a:buNone/>
              <a:defRPr sz="3600">
                <a:solidFill>
                  <a:srgbClr val="BFDFE0"/>
                </a:solidFill>
              </a:defRPr>
            </a:lvl3pPr>
            <a:lvl4pPr lvl="3" algn="r">
              <a:spcBef>
                <a:spcPts val="0"/>
              </a:spcBef>
              <a:spcAft>
                <a:spcPts val="0"/>
              </a:spcAft>
              <a:buClr>
                <a:srgbClr val="BFDFE0"/>
              </a:buClr>
              <a:buSzPts val="3600"/>
              <a:buNone/>
              <a:defRPr sz="3600">
                <a:solidFill>
                  <a:srgbClr val="BFDFE0"/>
                </a:solidFill>
              </a:defRPr>
            </a:lvl4pPr>
            <a:lvl5pPr lvl="4" algn="r">
              <a:spcBef>
                <a:spcPts val="0"/>
              </a:spcBef>
              <a:spcAft>
                <a:spcPts val="0"/>
              </a:spcAft>
              <a:buClr>
                <a:srgbClr val="BFDFE0"/>
              </a:buClr>
              <a:buSzPts val="3600"/>
              <a:buNone/>
              <a:defRPr sz="3600">
                <a:solidFill>
                  <a:srgbClr val="BFDFE0"/>
                </a:solidFill>
              </a:defRPr>
            </a:lvl5pPr>
            <a:lvl6pPr lvl="5" algn="r">
              <a:spcBef>
                <a:spcPts val="0"/>
              </a:spcBef>
              <a:spcAft>
                <a:spcPts val="0"/>
              </a:spcAft>
              <a:buClr>
                <a:srgbClr val="BFDFE0"/>
              </a:buClr>
              <a:buSzPts val="3600"/>
              <a:buNone/>
              <a:defRPr sz="3600">
                <a:solidFill>
                  <a:srgbClr val="BFDFE0"/>
                </a:solidFill>
              </a:defRPr>
            </a:lvl6pPr>
            <a:lvl7pPr lvl="6" algn="r">
              <a:spcBef>
                <a:spcPts val="0"/>
              </a:spcBef>
              <a:spcAft>
                <a:spcPts val="0"/>
              </a:spcAft>
              <a:buClr>
                <a:srgbClr val="BFDFE0"/>
              </a:buClr>
              <a:buSzPts val="3600"/>
              <a:buNone/>
              <a:defRPr sz="3600">
                <a:solidFill>
                  <a:srgbClr val="BFDFE0"/>
                </a:solidFill>
              </a:defRPr>
            </a:lvl7pPr>
            <a:lvl8pPr lvl="7" algn="r">
              <a:spcBef>
                <a:spcPts val="0"/>
              </a:spcBef>
              <a:spcAft>
                <a:spcPts val="0"/>
              </a:spcAft>
              <a:buClr>
                <a:srgbClr val="BFDFE0"/>
              </a:buClr>
              <a:buSzPts val="3600"/>
              <a:buNone/>
              <a:defRPr sz="3600">
                <a:solidFill>
                  <a:srgbClr val="BFDFE0"/>
                </a:solidFill>
              </a:defRPr>
            </a:lvl8pPr>
            <a:lvl9pPr lvl="8" algn="r">
              <a:spcBef>
                <a:spcPts val="0"/>
              </a:spcBef>
              <a:spcAft>
                <a:spcPts val="0"/>
              </a:spcAft>
              <a:buClr>
                <a:srgbClr val="BFDFE0"/>
              </a:buClr>
              <a:buSzPts val="3600"/>
              <a:buNone/>
              <a:defRPr sz="3600">
                <a:solidFill>
                  <a:srgbClr val="BFDFE0"/>
                </a:solidFill>
              </a:defRPr>
            </a:lvl9pPr>
          </a:lstStyle>
          <a:p>
            <a:endParaRPr/>
          </a:p>
        </p:txBody>
      </p:sp>
      <p:sp>
        <p:nvSpPr>
          <p:cNvPr id="2712" name="Google Shape;2712;p39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2713" name="Google Shape;2713;p398"/>
          <p:cNvSpPr txBox="1">
            <a:spLocks noGrp="1"/>
          </p:cNvSpPr>
          <p:nvPr>
            <p:ph type="subTitle" idx="2"/>
          </p:nvPr>
        </p:nvSpPr>
        <p:spPr>
          <a:xfrm>
            <a:off x="457075" y="3483800"/>
            <a:ext cx="3429000" cy="956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2714"/>
        <p:cNvGrpSpPr/>
        <p:nvPr/>
      </p:nvGrpSpPr>
      <p:grpSpPr>
        <a:xfrm>
          <a:off x="0" y="0"/>
          <a:ext cx="0" cy="0"/>
          <a:chOff x="0" y="0"/>
          <a:chExt cx="0" cy="0"/>
        </a:xfrm>
      </p:grpSpPr>
      <p:sp>
        <p:nvSpPr>
          <p:cNvPr id="2715" name="Google Shape;2715;p399"/>
          <p:cNvSpPr txBox="1">
            <a:spLocks noGrp="1"/>
          </p:cNvSpPr>
          <p:nvPr>
            <p:ph type="title"/>
          </p:nvPr>
        </p:nvSpPr>
        <p:spPr>
          <a:xfrm>
            <a:off x="457200" y="3246120"/>
            <a:ext cx="3657600" cy="9057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9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2716" name="Google Shape;2716;p399"/>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17" name="Google Shape;2717;p399"/>
          <p:cNvSpPr txBox="1">
            <a:spLocks noGrp="1"/>
          </p:cNvSpPr>
          <p:nvPr>
            <p:ph type="title" idx="2"/>
          </p:nvPr>
        </p:nvSpPr>
        <p:spPr>
          <a:xfrm>
            <a:off x="5434250" y="1777307"/>
            <a:ext cx="2902500" cy="16086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spcBef>
                <a:spcPts val="9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2718" name="Google Shape;2718;p39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225"/>
        <p:cNvGrpSpPr/>
        <p:nvPr/>
      </p:nvGrpSpPr>
      <p:grpSpPr>
        <a:xfrm>
          <a:off x="0" y="0"/>
          <a:ext cx="0" cy="0"/>
          <a:chOff x="0" y="0"/>
          <a:chExt cx="0" cy="0"/>
        </a:xfrm>
      </p:grpSpPr>
      <p:sp>
        <p:nvSpPr>
          <p:cNvPr id="226" name="Google Shape;226;p42"/>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27" name="Google Shape;227;p4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8" name="Google Shape;228;p4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9" name="Google Shape;229;p42"/>
          <p:cNvSpPr>
            <a:spLocks noGrp="1"/>
          </p:cNvSpPr>
          <p:nvPr>
            <p:ph type="pic" idx="2"/>
          </p:nvPr>
        </p:nvSpPr>
        <p:spPr>
          <a:xfrm>
            <a:off x="4114800" y="1371600"/>
            <a:ext cx="4572000" cy="3200400"/>
          </a:xfrm>
          <a:prstGeom prst="rect">
            <a:avLst/>
          </a:prstGeom>
          <a:noFill/>
          <a:ln>
            <a:noFill/>
          </a:ln>
        </p:spPr>
      </p:sp>
      <p:sp>
        <p:nvSpPr>
          <p:cNvPr id="230" name="Google Shape;230;p42"/>
          <p:cNvSpPr txBox="1">
            <a:spLocks noGrp="1"/>
          </p:cNvSpPr>
          <p:nvPr>
            <p:ph type="subTitle" idx="3"/>
          </p:nvPr>
        </p:nvSpPr>
        <p:spPr>
          <a:xfrm>
            <a:off x="457200" y="1371600"/>
            <a:ext cx="3200400" cy="1743000"/>
          </a:xfrm>
          <a:prstGeom prst="rect">
            <a:avLst/>
          </a:prstGeom>
        </p:spPr>
        <p:txBody>
          <a:bodyPr spcFirstLastPara="1" wrap="square" lIns="0" tIns="0" rIns="0" bIns="0" anchor="t" anchorCtr="0">
            <a:noAutofit/>
          </a:bodyPr>
          <a:lstStyle>
            <a:lvl1pPr lvl="0">
              <a:spcBef>
                <a:spcPts val="0"/>
              </a:spcBef>
              <a:spcAft>
                <a:spcPts val="0"/>
              </a:spcAft>
              <a:buSzPts val="1100"/>
              <a:buNone/>
              <a:defRPr sz="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2719"/>
        <p:cNvGrpSpPr/>
        <p:nvPr/>
      </p:nvGrpSpPr>
      <p:grpSpPr>
        <a:xfrm>
          <a:off x="0" y="0"/>
          <a:ext cx="0" cy="0"/>
          <a:chOff x="0" y="0"/>
          <a:chExt cx="0" cy="0"/>
        </a:xfrm>
      </p:grpSpPr>
      <p:grpSp>
        <p:nvGrpSpPr>
          <p:cNvPr id="2720" name="Google Shape;2720;p400"/>
          <p:cNvGrpSpPr/>
          <p:nvPr/>
        </p:nvGrpSpPr>
        <p:grpSpPr>
          <a:xfrm>
            <a:off x="0" y="1371600"/>
            <a:ext cx="9151500" cy="2971927"/>
            <a:chOff x="0" y="1283300"/>
            <a:chExt cx="9151500" cy="3207000"/>
          </a:xfrm>
        </p:grpSpPr>
        <p:sp>
          <p:nvSpPr>
            <p:cNvPr id="2721" name="Google Shape;2721;p400"/>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cxnSp>
          <p:nvCxnSpPr>
            <p:cNvPr id="2722" name="Google Shape;2722;p400"/>
            <p:cNvCxnSpPr/>
            <p:nvPr/>
          </p:nvCxnSpPr>
          <p:spPr>
            <a:xfrm>
              <a:off x="3143938" y="165155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2723" name="Google Shape;2723;p400"/>
            <p:cNvCxnSpPr/>
            <p:nvPr/>
          </p:nvCxnSpPr>
          <p:spPr>
            <a:xfrm>
              <a:off x="5942363" y="1651550"/>
              <a:ext cx="0" cy="2470500"/>
            </a:xfrm>
            <a:prstGeom prst="straightConnector1">
              <a:avLst/>
            </a:prstGeom>
            <a:noFill/>
            <a:ln w="19050" cap="flat" cmpd="sng">
              <a:solidFill>
                <a:srgbClr val="BFDFE0"/>
              </a:solidFill>
              <a:prstDash val="solid"/>
              <a:round/>
              <a:headEnd type="none" w="med" len="med"/>
              <a:tailEnd type="none" w="med" len="med"/>
            </a:ln>
          </p:spPr>
        </p:cxnSp>
      </p:grpSp>
      <p:sp>
        <p:nvSpPr>
          <p:cNvPr id="2724" name="Google Shape;2724;p400"/>
          <p:cNvSpPr txBox="1">
            <a:spLocks noGrp="1"/>
          </p:cNvSpPr>
          <p:nvPr>
            <p:ph type="title"/>
          </p:nvPr>
        </p:nvSpPr>
        <p:spPr>
          <a:xfrm>
            <a:off x="457200" y="685800"/>
            <a:ext cx="7772400" cy="5910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3600"/>
              <a:buNone/>
              <a:defRPr>
                <a:solidFill>
                  <a:srgbClr val="BFDFE0"/>
                </a:solidFill>
              </a:defRPr>
            </a:lvl1pPr>
            <a:lvl2pPr lvl="1">
              <a:spcBef>
                <a:spcPts val="9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25" name="Google Shape;2725;p40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2726" name="Google Shape;2726;p400"/>
          <p:cNvSpPr txBox="1">
            <a:spLocks noGrp="1"/>
          </p:cNvSpPr>
          <p:nvPr>
            <p:ph type="title" idx="2"/>
          </p:nvPr>
        </p:nvSpPr>
        <p:spPr>
          <a:xfrm>
            <a:off x="475213"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90"/>
              </a:spcBef>
              <a:spcAft>
                <a:spcPts val="90"/>
              </a:spcAft>
              <a:buSzPts val="4500"/>
              <a:buFont typeface="Oswald Medium"/>
              <a:buNone/>
              <a:defRPr sz="4500">
                <a:latin typeface="Oswald Medium"/>
                <a:ea typeface="Oswald Medium"/>
                <a:cs typeface="Oswald Medium"/>
                <a:sym typeface="Oswald Medium"/>
              </a:defRPr>
            </a:lvl9pPr>
          </a:lstStyle>
          <a:p>
            <a:endParaRPr/>
          </a:p>
        </p:txBody>
      </p:sp>
      <p:sp>
        <p:nvSpPr>
          <p:cNvPr id="2727" name="Google Shape;2727;p400"/>
          <p:cNvSpPr txBox="1">
            <a:spLocks noGrp="1"/>
          </p:cNvSpPr>
          <p:nvPr>
            <p:ph type="title" idx="3"/>
          </p:nvPr>
        </p:nvSpPr>
        <p:spPr>
          <a:xfrm>
            <a:off x="3429000"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9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90"/>
              </a:spcBef>
              <a:spcAft>
                <a:spcPts val="90"/>
              </a:spcAft>
              <a:buSzPts val="4500"/>
              <a:buFont typeface="Oswald Medium"/>
              <a:buNone/>
              <a:defRPr sz="4500">
                <a:latin typeface="Oswald Medium"/>
                <a:ea typeface="Oswald Medium"/>
                <a:cs typeface="Oswald Medium"/>
                <a:sym typeface="Oswald Medium"/>
              </a:defRPr>
            </a:lvl9pPr>
          </a:lstStyle>
          <a:p>
            <a:endParaRPr/>
          </a:p>
        </p:txBody>
      </p:sp>
      <p:sp>
        <p:nvSpPr>
          <p:cNvPr id="2728" name="Google Shape;2728;p400"/>
          <p:cNvSpPr txBox="1">
            <a:spLocks noGrp="1"/>
          </p:cNvSpPr>
          <p:nvPr>
            <p:ph type="title" idx="4"/>
          </p:nvPr>
        </p:nvSpPr>
        <p:spPr>
          <a:xfrm>
            <a:off x="6382788"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9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90"/>
              </a:spcBef>
              <a:spcAft>
                <a:spcPts val="9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2729" name="Google Shape;2729;p400"/>
          <p:cNvSpPr txBox="1">
            <a:spLocks noGrp="1"/>
          </p:cNvSpPr>
          <p:nvPr>
            <p:ph type="subTitle" idx="5"/>
          </p:nvPr>
        </p:nvSpPr>
        <p:spPr>
          <a:xfrm>
            <a:off x="4752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730" name="Google Shape;2730;p400"/>
          <p:cNvSpPr txBox="1">
            <a:spLocks noGrp="1"/>
          </p:cNvSpPr>
          <p:nvPr>
            <p:ph type="subTitle" idx="6"/>
          </p:nvPr>
        </p:nvSpPr>
        <p:spPr>
          <a:xfrm>
            <a:off x="343307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731" name="Google Shape;2731;p400"/>
          <p:cNvSpPr txBox="1">
            <a:spLocks noGrp="1"/>
          </p:cNvSpPr>
          <p:nvPr>
            <p:ph type="subTitle" idx="7"/>
          </p:nvPr>
        </p:nvSpPr>
        <p:spPr>
          <a:xfrm>
            <a:off x="63909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2732" name="Google Shape;2732;p400"/>
          <p:cNvSpPr txBox="1">
            <a:spLocks noGrp="1"/>
          </p:cNvSpPr>
          <p:nvPr>
            <p:ph type="subTitle" idx="8"/>
          </p:nvPr>
        </p:nvSpPr>
        <p:spPr>
          <a:xfrm>
            <a:off x="4711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733" name="Google Shape;2733;p400"/>
          <p:cNvSpPr txBox="1">
            <a:spLocks noGrp="1"/>
          </p:cNvSpPr>
          <p:nvPr>
            <p:ph type="subTitle" idx="9"/>
          </p:nvPr>
        </p:nvSpPr>
        <p:spPr>
          <a:xfrm>
            <a:off x="342900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734" name="Google Shape;2734;p400"/>
          <p:cNvSpPr txBox="1">
            <a:spLocks noGrp="1"/>
          </p:cNvSpPr>
          <p:nvPr>
            <p:ph type="subTitle" idx="13"/>
          </p:nvPr>
        </p:nvSpPr>
        <p:spPr>
          <a:xfrm>
            <a:off x="63868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2735"/>
        <p:cNvGrpSpPr/>
        <p:nvPr/>
      </p:nvGrpSpPr>
      <p:grpSpPr>
        <a:xfrm>
          <a:off x="0" y="0"/>
          <a:ext cx="0" cy="0"/>
          <a:chOff x="0" y="0"/>
          <a:chExt cx="0" cy="0"/>
        </a:xfrm>
      </p:grpSpPr>
      <p:sp>
        <p:nvSpPr>
          <p:cNvPr id="2736" name="Google Shape;2736;p401"/>
          <p:cNvSpPr txBox="1">
            <a:spLocks noGrp="1"/>
          </p:cNvSpPr>
          <p:nvPr>
            <p:ph type="title"/>
          </p:nvPr>
        </p:nvSpPr>
        <p:spPr>
          <a:xfrm>
            <a:off x="228600" y="3864775"/>
            <a:ext cx="8686800" cy="10449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9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2737" name="Google Shape;2737;p40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2738"/>
        <p:cNvGrpSpPr/>
        <p:nvPr/>
      </p:nvGrpSpPr>
      <p:grpSpPr>
        <a:xfrm>
          <a:off x="0" y="0"/>
          <a:ext cx="0" cy="0"/>
          <a:chOff x="0" y="0"/>
          <a:chExt cx="0" cy="0"/>
        </a:xfrm>
      </p:grpSpPr>
      <p:sp>
        <p:nvSpPr>
          <p:cNvPr id="2739" name="Google Shape;2739;p402"/>
          <p:cNvSpPr>
            <a:spLocks noGrp="1"/>
          </p:cNvSpPr>
          <p:nvPr>
            <p:ph type="pic" idx="2"/>
          </p:nvPr>
        </p:nvSpPr>
        <p:spPr>
          <a:xfrm>
            <a:off x="17550" y="0"/>
            <a:ext cx="9144000" cy="3128100"/>
          </a:xfrm>
          <a:prstGeom prst="rect">
            <a:avLst/>
          </a:prstGeom>
          <a:noFill/>
          <a:ln>
            <a:noFill/>
          </a:ln>
        </p:spPr>
      </p:sp>
      <p:sp>
        <p:nvSpPr>
          <p:cNvPr id="2740" name="Google Shape;2740;p402"/>
          <p:cNvSpPr txBox="1">
            <a:spLocks noGrp="1"/>
          </p:cNvSpPr>
          <p:nvPr>
            <p:ph type="title"/>
          </p:nvPr>
        </p:nvSpPr>
        <p:spPr>
          <a:xfrm>
            <a:off x="427350" y="3415900"/>
            <a:ext cx="4114800" cy="1341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9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2741" name="Google Shape;2741;p402"/>
          <p:cNvSpPr txBox="1">
            <a:spLocks noGrp="1"/>
          </p:cNvSpPr>
          <p:nvPr>
            <p:ph type="title" idx="3"/>
          </p:nvPr>
        </p:nvSpPr>
        <p:spPr>
          <a:xfrm>
            <a:off x="5273850" y="3545659"/>
            <a:ext cx="3657600" cy="1341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spcBef>
                <a:spcPts val="90"/>
              </a:spcBef>
              <a:spcAft>
                <a:spcPts val="0"/>
              </a:spcAft>
              <a:buClr>
                <a:schemeClr val="accent4"/>
              </a:buClr>
              <a:buSzPts val="10000"/>
              <a:buNone/>
              <a:defRPr sz="10000">
                <a:solidFill>
                  <a:schemeClr val="accent4"/>
                </a:solidFill>
              </a:defRPr>
            </a:lvl2pPr>
            <a:lvl3pPr lvl="2">
              <a:spcBef>
                <a:spcPts val="0"/>
              </a:spcBef>
              <a:spcAft>
                <a:spcPts val="0"/>
              </a:spcAft>
              <a:buClr>
                <a:schemeClr val="accent4"/>
              </a:buClr>
              <a:buSzPts val="10000"/>
              <a:buNone/>
              <a:defRPr sz="10000">
                <a:solidFill>
                  <a:schemeClr val="accent4"/>
                </a:solidFill>
              </a:defRPr>
            </a:lvl3pPr>
            <a:lvl4pPr lvl="3">
              <a:spcBef>
                <a:spcPts val="0"/>
              </a:spcBef>
              <a:spcAft>
                <a:spcPts val="0"/>
              </a:spcAft>
              <a:buClr>
                <a:schemeClr val="accent4"/>
              </a:buClr>
              <a:buSzPts val="10000"/>
              <a:buNone/>
              <a:defRPr sz="10000">
                <a:solidFill>
                  <a:schemeClr val="accent4"/>
                </a:solidFill>
              </a:defRPr>
            </a:lvl4pPr>
            <a:lvl5pPr lvl="4">
              <a:spcBef>
                <a:spcPts val="0"/>
              </a:spcBef>
              <a:spcAft>
                <a:spcPts val="0"/>
              </a:spcAft>
              <a:buClr>
                <a:schemeClr val="accent4"/>
              </a:buClr>
              <a:buSzPts val="10000"/>
              <a:buNone/>
              <a:defRPr sz="10000">
                <a:solidFill>
                  <a:schemeClr val="accent4"/>
                </a:solidFill>
              </a:defRPr>
            </a:lvl5pPr>
            <a:lvl6pPr lvl="5">
              <a:spcBef>
                <a:spcPts val="0"/>
              </a:spcBef>
              <a:spcAft>
                <a:spcPts val="0"/>
              </a:spcAft>
              <a:buClr>
                <a:schemeClr val="accent4"/>
              </a:buClr>
              <a:buSzPts val="10000"/>
              <a:buNone/>
              <a:defRPr sz="10000">
                <a:solidFill>
                  <a:schemeClr val="accent4"/>
                </a:solidFill>
              </a:defRPr>
            </a:lvl6pPr>
            <a:lvl7pPr lvl="6">
              <a:spcBef>
                <a:spcPts val="0"/>
              </a:spcBef>
              <a:spcAft>
                <a:spcPts val="0"/>
              </a:spcAft>
              <a:buClr>
                <a:schemeClr val="accent4"/>
              </a:buClr>
              <a:buSzPts val="10000"/>
              <a:buNone/>
              <a:defRPr sz="10000">
                <a:solidFill>
                  <a:schemeClr val="accent4"/>
                </a:solidFill>
              </a:defRPr>
            </a:lvl7pPr>
            <a:lvl8pPr lvl="7">
              <a:spcBef>
                <a:spcPts val="0"/>
              </a:spcBef>
              <a:spcAft>
                <a:spcPts val="0"/>
              </a:spcAft>
              <a:buClr>
                <a:schemeClr val="accent4"/>
              </a:buClr>
              <a:buSzPts val="10000"/>
              <a:buNone/>
              <a:defRPr sz="10000">
                <a:solidFill>
                  <a:schemeClr val="accent4"/>
                </a:solidFill>
              </a:defRPr>
            </a:lvl8pPr>
            <a:lvl9pPr lvl="8">
              <a:spcBef>
                <a:spcPts val="0"/>
              </a:spcBef>
              <a:spcAft>
                <a:spcPts val="0"/>
              </a:spcAft>
              <a:buClr>
                <a:schemeClr val="accent4"/>
              </a:buClr>
              <a:buSzPts val="10000"/>
              <a:buNone/>
              <a:defRPr sz="10000">
                <a:solidFill>
                  <a:schemeClr val="accent4"/>
                </a:solidFill>
              </a:defRPr>
            </a:lvl9pPr>
          </a:lstStyle>
          <a:p>
            <a:endParaRPr/>
          </a:p>
        </p:txBody>
      </p:sp>
      <p:sp>
        <p:nvSpPr>
          <p:cNvPr id="2742" name="Google Shape;2742;p40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
        <p:nvSpPr>
          <p:cNvPr id="2743" name="Google Shape;2743;p402"/>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4" name="Google Shape;2744;p402" title="CI_logo_classic_nt.jpg"/>
          <p:cNvPicPr preferRelativeResize="0"/>
          <p:nvPr/>
        </p:nvPicPr>
        <p:blipFill>
          <a:blip r:embed="rId2">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2745"/>
        <p:cNvGrpSpPr/>
        <p:nvPr/>
      </p:nvGrpSpPr>
      <p:grpSpPr>
        <a:xfrm>
          <a:off x="0" y="0"/>
          <a:ext cx="0" cy="0"/>
          <a:chOff x="0" y="0"/>
          <a:chExt cx="0" cy="0"/>
        </a:xfrm>
      </p:grpSpPr>
      <p:sp>
        <p:nvSpPr>
          <p:cNvPr id="2746" name="Google Shape;2746;p403"/>
          <p:cNvSpPr>
            <a:spLocks noGrp="1"/>
          </p:cNvSpPr>
          <p:nvPr>
            <p:ph type="pic" idx="2"/>
          </p:nvPr>
        </p:nvSpPr>
        <p:spPr>
          <a:xfrm>
            <a:off x="0" y="0"/>
            <a:ext cx="9144000" cy="5143500"/>
          </a:xfrm>
          <a:prstGeom prst="rect">
            <a:avLst/>
          </a:prstGeom>
          <a:noFill/>
          <a:ln>
            <a:noFill/>
          </a:ln>
        </p:spPr>
      </p:sp>
      <p:sp>
        <p:nvSpPr>
          <p:cNvPr id="2747" name="Google Shape;2747;p403"/>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48" name="Google Shape;2748;p403"/>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749" name="Google Shape;2749;p40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750" name="Google Shape;2750;p403"/>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51" name="Google Shape;2751;p403" title="CI_logo_classic_nt.jpg"/>
          <p:cNvPicPr preferRelativeResize="0"/>
          <p:nvPr/>
        </p:nvPicPr>
        <p:blipFill>
          <a:blip r:embed="rId2">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2752"/>
        <p:cNvGrpSpPr/>
        <p:nvPr/>
      </p:nvGrpSpPr>
      <p:grpSpPr>
        <a:xfrm>
          <a:off x="0" y="0"/>
          <a:ext cx="0" cy="0"/>
          <a:chOff x="0" y="0"/>
          <a:chExt cx="0" cy="0"/>
        </a:xfrm>
      </p:grpSpPr>
      <p:sp>
        <p:nvSpPr>
          <p:cNvPr id="2753" name="Google Shape;2753;p404"/>
          <p:cNvSpPr>
            <a:spLocks noGrp="1"/>
          </p:cNvSpPr>
          <p:nvPr>
            <p:ph type="pic" idx="2"/>
          </p:nvPr>
        </p:nvSpPr>
        <p:spPr>
          <a:xfrm>
            <a:off x="0" y="0"/>
            <a:ext cx="9144000" cy="5143500"/>
          </a:xfrm>
          <a:prstGeom prst="rect">
            <a:avLst/>
          </a:prstGeom>
          <a:noFill/>
          <a:ln>
            <a:noFill/>
          </a:ln>
        </p:spPr>
      </p:sp>
      <p:sp>
        <p:nvSpPr>
          <p:cNvPr id="2754" name="Google Shape;2754;p404"/>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55" name="Google Shape;2755;p404"/>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756" name="Google Shape;2756;p40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grpSp>
        <p:nvGrpSpPr>
          <p:cNvPr id="2757" name="Google Shape;2757;p404"/>
          <p:cNvGrpSpPr/>
          <p:nvPr/>
        </p:nvGrpSpPr>
        <p:grpSpPr>
          <a:xfrm>
            <a:off x="8458200" y="0"/>
            <a:ext cx="457200" cy="709500"/>
            <a:chOff x="8577608" y="0"/>
            <a:chExt cx="457200" cy="709500"/>
          </a:xfrm>
        </p:grpSpPr>
        <p:sp>
          <p:nvSpPr>
            <p:cNvPr id="2758" name="Google Shape;2758;p404"/>
            <p:cNvSpPr/>
            <p:nvPr/>
          </p:nvSpPr>
          <p:spPr>
            <a:xfrm>
              <a:off x="8577608" y="0"/>
              <a:ext cx="457200" cy="709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404"/>
            <p:cNvSpPr txBox="1"/>
            <p:nvPr/>
          </p:nvSpPr>
          <p:spPr>
            <a:xfrm>
              <a:off x="8649458" y="430402"/>
              <a:ext cx="313500" cy="228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sz="1000">
                  <a:solidFill>
                    <a:schemeClr val="accent1"/>
                  </a:solidFill>
                  <a:latin typeface="Oswald Medium"/>
                  <a:ea typeface="Oswald Medium"/>
                  <a:cs typeface="Oswald Medium"/>
                  <a:sym typeface="Oswald Medium"/>
                </a:rPr>
                <a:t>‹Nº›</a:t>
              </a:fld>
              <a:endParaRPr sz="1000">
                <a:solidFill>
                  <a:schemeClr val="accent1"/>
                </a:solidFill>
                <a:latin typeface="Oswald Medium"/>
                <a:ea typeface="Oswald Medium"/>
                <a:cs typeface="Oswald Medium"/>
                <a:sym typeface="Oswald Medium"/>
              </a:endParaRPr>
            </a:p>
          </p:txBody>
        </p:sp>
        <p:pic>
          <p:nvPicPr>
            <p:cNvPr id="2760" name="Google Shape;2760;p404" title="250331_CI_2025-Slides_assets_Logo mark.png"/>
            <p:cNvPicPr preferRelativeResize="0"/>
            <p:nvPr/>
          </p:nvPicPr>
          <p:blipFill>
            <a:blip r:embed="rId2">
              <a:alphaModFix/>
            </a:blip>
            <a:stretch>
              <a:fillRect/>
            </a:stretch>
          </p:blipFill>
          <p:spPr>
            <a:xfrm>
              <a:off x="8666583" y="71725"/>
              <a:ext cx="279250" cy="325575"/>
            </a:xfrm>
            <a:prstGeom prst="rect">
              <a:avLst/>
            </a:prstGeom>
            <a:noFill/>
            <a:ln>
              <a:noFill/>
            </a:ln>
          </p:spPr>
        </p:pic>
      </p:gr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2761"/>
        <p:cNvGrpSpPr/>
        <p:nvPr/>
      </p:nvGrpSpPr>
      <p:grpSpPr>
        <a:xfrm>
          <a:off x="0" y="0"/>
          <a:ext cx="0" cy="0"/>
          <a:chOff x="0" y="0"/>
          <a:chExt cx="0" cy="0"/>
        </a:xfrm>
      </p:grpSpPr>
      <p:sp>
        <p:nvSpPr>
          <p:cNvPr id="2762" name="Google Shape;2762;p405"/>
          <p:cNvSpPr>
            <a:spLocks noGrp="1"/>
          </p:cNvSpPr>
          <p:nvPr>
            <p:ph type="pic" idx="2"/>
          </p:nvPr>
        </p:nvSpPr>
        <p:spPr>
          <a:xfrm>
            <a:off x="0" y="0"/>
            <a:ext cx="9144000" cy="5143500"/>
          </a:xfrm>
          <a:prstGeom prst="rect">
            <a:avLst/>
          </a:prstGeom>
          <a:noFill/>
          <a:ln>
            <a:noFill/>
          </a:ln>
        </p:spPr>
      </p:sp>
      <p:sp>
        <p:nvSpPr>
          <p:cNvPr id="2763" name="Google Shape;2763;p405"/>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64" name="Google Shape;2764;p405"/>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765" name="Google Shape;2765;p40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766" name="Google Shape;2766;p405"/>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67" name="Google Shape;2767;p405" title="CI_logo_classic_nt.jpg"/>
          <p:cNvPicPr preferRelativeResize="0"/>
          <p:nvPr/>
        </p:nvPicPr>
        <p:blipFill>
          <a:blip r:embed="rId2">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2768"/>
        <p:cNvGrpSpPr/>
        <p:nvPr/>
      </p:nvGrpSpPr>
      <p:grpSpPr>
        <a:xfrm>
          <a:off x="0" y="0"/>
          <a:ext cx="0" cy="0"/>
          <a:chOff x="0" y="0"/>
          <a:chExt cx="0" cy="0"/>
        </a:xfrm>
      </p:grpSpPr>
      <p:sp>
        <p:nvSpPr>
          <p:cNvPr id="2769" name="Google Shape;2769;p406"/>
          <p:cNvSpPr>
            <a:spLocks noGrp="1"/>
          </p:cNvSpPr>
          <p:nvPr>
            <p:ph type="pic" idx="2"/>
          </p:nvPr>
        </p:nvSpPr>
        <p:spPr>
          <a:xfrm>
            <a:off x="0" y="0"/>
            <a:ext cx="9144000" cy="5143500"/>
          </a:xfrm>
          <a:prstGeom prst="rect">
            <a:avLst/>
          </a:prstGeom>
          <a:noFill/>
          <a:ln>
            <a:noFill/>
          </a:ln>
        </p:spPr>
      </p:sp>
      <p:sp>
        <p:nvSpPr>
          <p:cNvPr id="2770" name="Google Shape;2770;p406"/>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71" name="Google Shape;2771;p406"/>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9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2772" name="Google Shape;2772;p40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2773" name="Google Shape;2773;p406"/>
          <p:cNvSpPr/>
          <p:nvPr/>
        </p:nvSpPr>
        <p:spPr>
          <a:xfrm>
            <a:off x="8001000" y="0"/>
            <a:ext cx="914400" cy="5487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74" name="Google Shape;2774;p406" title="CI_logo_classic_nt.jpg"/>
          <p:cNvPicPr preferRelativeResize="0"/>
          <p:nvPr/>
        </p:nvPicPr>
        <p:blipFill>
          <a:blip r:embed="rId2">
            <a:alphaModFix/>
          </a:blip>
          <a:stretch>
            <a:fillRect/>
          </a:stretch>
        </p:blipFill>
        <p:spPr>
          <a:xfrm>
            <a:off x="8115300" y="122488"/>
            <a:ext cx="685798" cy="303712"/>
          </a:xfrm>
          <a:prstGeom prst="rect">
            <a:avLst/>
          </a:prstGeom>
          <a:noFill/>
          <a:ln>
            <a:noFill/>
          </a:ln>
        </p:spPr>
      </p:pic>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2775"/>
        <p:cNvGrpSpPr/>
        <p:nvPr/>
      </p:nvGrpSpPr>
      <p:grpSpPr>
        <a:xfrm>
          <a:off x="0" y="0"/>
          <a:ext cx="0" cy="0"/>
          <a:chOff x="0" y="0"/>
          <a:chExt cx="0" cy="0"/>
        </a:xfrm>
      </p:grpSpPr>
      <p:sp>
        <p:nvSpPr>
          <p:cNvPr id="2776" name="Google Shape;2776;p407"/>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ontserrat"/>
                <a:ea typeface="Montserrat"/>
                <a:cs typeface="Montserrat"/>
                <a:sym typeface="Montserrat"/>
              </a:rPr>
              <a:t> </a:t>
            </a:r>
            <a:endParaRPr>
              <a:latin typeface="Montserrat"/>
              <a:ea typeface="Montserrat"/>
              <a:cs typeface="Montserrat"/>
              <a:sym typeface="Montserrat"/>
            </a:endParaRPr>
          </a:p>
        </p:txBody>
      </p:sp>
      <p:sp>
        <p:nvSpPr>
          <p:cNvPr id="2777" name="Google Shape;2777;p407"/>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78" name="Google Shape;2778;p407"/>
          <p:cNvSpPr>
            <a:spLocks noGrp="1"/>
          </p:cNvSpPr>
          <p:nvPr>
            <p:ph type="pic" idx="2"/>
          </p:nvPr>
        </p:nvSpPr>
        <p:spPr>
          <a:xfrm>
            <a:off x="5760534" y="1422550"/>
            <a:ext cx="2403900" cy="2403900"/>
          </a:xfrm>
          <a:prstGeom prst="rect">
            <a:avLst/>
          </a:prstGeom>
          <a:noFill/>
          <a:ln>
            <a:noFill/>
          </a:ln>
        </p:spPr>
      </p:sp>
      <p:sp>
        <p:nvSpPr>
          <p:cNvPr id="2779" name="Google Shape;2779;p407"/>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spcBef>
                <a:spcPts val="9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2780" name="Google Shape;2780;p407"/>
          <p:cNvSpPr txBox="1">
            <a:spLocks noGrp="1"/>
          </p:cNvSpPr>
          <p:nvPr>
            <p:ph type="subTitle" idx="1"/>
          </p:nvPr>
        </p:nvSpPr>
        <p:spPr>
          <a:xfrm>
            <a:off x="457200" y="2743200"/>
            <a:ext cx="4572000" cy="1456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400"/>
              <a:buNone/>
              <a:defRPr sz="1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2781"/>
        <p:cNvGrpSpPr/>
        <p:nvPr/>
      </p:nvGrpSpPr>
      <p:grpSpPr>
        <a:xfrm>
          <a:off x="0" y="0"/>
          <a:ext cx="0" cy="0"/>
          <a:chOff x="0" y="0"/>
          <a:chExt cx="0" cy="0"/>
        </a:xfrm>
      </p:grpSpPr>
      <p:sp>
        <p:nvSpPr>
          <p:cNvPr id="2782" name="Google Shape;2782;p408"/>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83" name="Google Shape;2783;p408"/>
          <p:cNvSpPr txBox="1">
            <a:spLocks noGrp="1"/>
          </p:cNvSpPr>
          <p:nvPr>
            <p:ph type="title"/>
          </p:nvPr>
        </p:nvSpPr>
        <p:spPr>
          <a:xfrm>
            <a:off x="641588"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784" name="Google Shape;2784;p408"/>
          <p:cNvSpPr txBox="1">
            <a:spLocks noGrp="1"/>
          </p:cNvSpPr>
          <p:nvPr>
            <p:ph type="title" idx="2"/>
          </p:nvPr>
        </p:nvSpPr>
        <p:spPr>
          <a:xfrm>
            <a:off x="33622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785" name="Google Shape;2785;p408"/>
          <p:cNvSpPr txBox="1">
            <a:spLocks noGrp="1"/>
          </p:cNvSpPr>
          <p:nvPr>
            <p:ph type="title" idx="3"/>
          </p:nvPr>
        </p:nvSpPr>
        <p:spPr>
          <a:xfrm>
            <a:off x="61615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9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2786" name="Google Shape;2786;p408"/>
          <p:cNvSpPr txBox="1">
            <a:spLocks noGrp="1"/>
          </p:cNvSpPr>
          <p:nvPr>
            <p:ph type="subTitle" idx="1"/>
          </p:nvPr>
        </p:nvSpPr>
        <p:spPr>
          <a:xfrm>
            <a:off x="641588"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7" name="Google Shape;2787;p408"/>
          <p:cNvSpPr txBox="1">
            <a:spLocks noGrp="1"/>
          </p:cNvSpPr>
          <p:nvPr>
            <p:ph type="subTitle" idx="4"/>
          </p:nvPr>
        </p:nvSpPr>
        <p:spPr>
          <a:xfrm>
            <a:off x="33622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8" name="Google Shape;2788;p408"/>
          <p:cNvSpPr txBox="1">
            <a:spLocks noGrp="1"/>
          </p:cNvSpPr>
          <p:nvPr>
            <p:ph type="subTitle" idx="5"/>
          </p:nvPr>
        </p:nvSpPr>
        <p:spPr>
          <a:xfrm>
            <a:off x="61615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89" name="Google Shape;2789;p408"/>
          <p:cNvSpPr txBox="1">
            <a:spLocks noGrp="1"/>
          </p:cNvSpPr>
          <p:nvPr>
            <p:ph type="subTitle" idx="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cxnSp>
        <p:nvCxnSpPr>
          <p:cNvPr id="2790" name="Google Shape;2790;p408"/>
          <p:cNvCxnSpPr/>
          <p:nvPr/>
        </p:nvCxnSpPr>
        <p:spPr>
          <a:xfrm>
            <a:off x="3143938" y="164841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2791" name="Google Shape;2791;p408"/>
          <p:cNvCxnSpPr/>
          <p:nvPr/>
        </p:nvCxnSpPr>
        <p:spPr>
          <a:xfrm>
            <a:off x="5942363" y="1648410"/>
            <a:ext cx="0" cy="2470500"/>
          </a:xfrm>
          <a:prstGeom prst="straightConnector1">
            <a:avLst/>
          </a:prstGeom>
          <a:noFill/>
          <a:ln w="19050" cap="flat" cmpd="sng">
            <a:solidFill>
              <a:srgbClr val="BFDFE0"/>
            </a:solidFill>
            <a:prstDash val="solid"/>
            <a:round/>
            <a:headEnd type="none" w="med" len="med"/>
            <a:tailEnd type="none" w="med" len="med"/>
          </a:ln>
        </p:spPr>
      </p:cxn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2792"/>
        <p:cNvGrpSpPr/>
        <p:nvPr/>
      </p:nvGrpSpPr>
      <p:grpSpPr>
        <a:xfrm>
          <a:off x="0" y="0"/>
          <a:ext cx="0" cy="0"/>
          <a:chOff x="0" y="0"/>
          <a:chExt cx="0" cy="0"/>
        </a:xfrm>
      </p:grpSpPr>
      <p:sp>
        <p:nvSpPr>
          <p:cNvPr id="2793" name="Google Shape;2793;p409"/>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2794" name="Google Shape;2794;p409"/>
          <p:cNvSpPr txBox="1">
            <a:spLocks noGrp="1"/>
          </p:cNvSpPr>
          <p:nvPr>
            <p:ph type="title"/>
          </p:nvPr>
        </p:nvSpPr>
        <p:spPr>
          <a:xfrm>
            <a:off x="1039050" y="1752600"/>
            <a:ext cx="7065900" cy="5373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90"/>
              </a:spcBef>
              <a:spcAft>
                <a:spcPts val="0"/>
              </a:spcAft>
              <a:buSzPts val="7000"/>
              <a:buNone/>
              <a:defRPr sz="7000"/>
            </a:lvl2pPr>
            <a:lvl3pPr lvl="2" algn="ctr">
              <a:lnSpc>
                <a:spcPct val="80000"/>
              </a:lnSpc>
              <a:spcBef>
                <a:spcPts val="90"/>
              </a:spcBef>
              <a:spcAft>
                <a:spcPts val="0"/>
              </a:spcAft>
              <a:buSzPts val="7000"/>
              <a:buNone/>
              <a:defRPr sz="7000"/>
            </a:lvl3pPr>
            <a:lvl4pPr lvl="3" algn="ctr">
              <a:lnSpc>
                <a:spcPct val="80000"/>
              </a:lnSpc>
              <a:spcBef>
                <a:spcPts val="90"/>
              </a:spcBef>
              <a:spcAft>
                <a:spcPts val="0"/>
              </a:spcAft>
              <a:buSzPts val="7000"/>
              <a:buNone/>
              <a:defRPr sz="7000"/>
            </a:lvl4pPr>
            <a:lvl5pPr lvl="4" algn="ctr">
              <a:lnSpc>
                <a:spcPct val="80000"/>
              </a:lnSpc>
              <a:spcBef>
                <a:spcPts val="90"/>
              </a:spcBef>
              <a:spcAft>
                <a:spcPts val="0"/>
              </a:spcAft>
              <a:buSzPts val="7000"/>
              <a:buNone/>
              <a:defRPr sz="7000"/>
            </a:lvl5pPr>
            <a:lvl6pPr lvl="5" algn="ctr">
              <a:lnSpc>
                <a:spcPct val="80000"/>
              </a:lnSpc>
              <a:spcBef>
                <a:spcPts val="90"/>
              </a:spcBef>
              <a:spcAft>
                <a:spcPts val="0"/>
              </a:spcAft>
              <a:buSzPts val="7000"/>
              <a:buNone/>
              <a:defRPr sz="7000"/>
            </a:lvl6pPr>
            <a:lvl7pPr lvl="6" algn="ctr">
              <a:lnSpc>
                <a:spcPct val="80000"/>
              </a:lnSpc>
              <a:spcBef>
                <a:spcPts val="90"/>
              </a:spcBef>
              <a:spcAft>
                <a:spcPts val="0"/>
              </a:spcAft>
              <a:buSzPts val="7000"/>
              <a:buNone/>
              <a:defRPr sz="7000"/>
            </a:lvl7pPr>
            <a:lvl8pPr lvl="7" algn="ctr">
              <a:lnSpc>
                <a:spcPct val="80000"/>
              </a:lnSpc>
              <a:spcBef>
                <a:spcPts val="90"/>
              </a:spcBef>
              <a:spcAft>
                <a:spcPts val="0"/>
              </a:spcAft>
              <a:buSzPts val="7000"/>
              <a:buNone/>
              <a:defRPr sz="7000"/>
            </a:lvl8pPr>
            <a:lvl9pPr lvl="8" algn="ctr">
              <a:lnSpc>
                <a:spcPct val="80000"/>
              </a:lnSpc>
              <a:spcBef>
                <a:spcPts val="90"/>
              </a:spcBef>
              <a:spcAft>
                <a:spcPts val="90"/>
              </a:spcAft>
              <a:buSzPts val="7000"/>
              <a:buNone/>
              <a:defRPr sz="7000"/>
            </a:lvl9pPr>
          </a:lstStyle>
          <a:p>
            <a:endParaRPr/>
          </a:p>
        </p:txBody>
      </p:sp>
      <p:sp>
        <p:nvSpPr>
          <p:cNvPr id="2795" name="Google Shape;2795;p409"/>
          <p:cNvSpPr txBox="1">
            <a:spLocks noGrp="1"/>
          </p:cNvSpPr>
          <p:nvPr>
            <p:ph type="subTitle" idx="1"/>
          </p:nvPr>
        </p:nvSpPr>
        <p:spPr>
          <a:xfrm>
            <a:off x="2286000" y="2686050"/>
            <a:ext cx="4572000" cy="2559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231"/>
        <p:cNvGrpSpPr/>
        <p:nvPr/>
      </p:nvGrpSpPr>
      <p:grpSpPr>
        <a:xfrm>
          <a:off x="0" y="0"/>
          <a:ext cx="0" cy="0"/>
          <a:chOff x="0" y="0"/>
          <a:chExt cx="0" cy="0"/>
        </a:xfrm>
      </p:grpSpPr>
      <p:sp>
        <p:nvSpPr>
          <p:cNvPr id="232" name="Google Shape;232;p43"/>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3" name="Google Shape;233;p4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43"/>
          <p:cNvSpPr txBox="1">
            <a:spLocks noGrp="1"/>
          </p:cNvSpPr>
          <p:nvPr>
            <p:ph type="subTitle" idx="2"/>
          </p:nvPr>
        </p:nvSpPr>
        <p:spPr>
          <a:xfrm>
            <a:off x="4114800" y="137160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35" name="Google Shape;235;p43"/>
          <p:cNvSpPr>
            <a:spLocks noGrp="1"/>
          </p:cNvSpPr>
          <p:nvPr>
            <p:ph type="pic" idx="3"/>
          </p:nvPr>
        </p:nvSpPr>
        <p:spPr>
          <a:xfrm>
            <a:off x="914400" y="1371600"/>
            <a:ext cx="2743200" cy="1600200"/>
          </a:xfrm>
          <a:prstGeom prst="rect">
            <a:avLst/>
          </a:prstGeom>
          <a:noFill/>
          <a:ln>
            <a:noFill/>
          </a:ln>
        </p:spPr>
      </p:sp>
      <p:sp>
        <p:nvSpPr>
          <p:cNvPr id="236" name="Google Shape;236;p43"/>
          <p:cNvSpPr>
            <a:spLocks noGrp="1"/>
          </p:cNvSpPr>
          <p:nvPr>
            <p:ph type="pic" idx="4"/>
          </p:nvPr>
        </p:nvSpPr>
        <p:spPr>
          <a:xfrm>
            <a:off x="914400" y="3108960"/>
            <a:ext cx="2743200" cy="1600200"/>
          </a:xfrm>
          <a:prstGeom prst="rect">
            <a:avLst/>
          </a:prstGeom>
          <a:noFill/>
          <a:ln>
            <a:noFill/>
          </a:ln>
        </p:spPr>
      </p:sp>
      <p:sp>
        <p:nvSpPr>
          <p:cNvPr id="237" name="Google Shape;237;p43"/>
          <p:cNvSpPr txBox="1">
            <a:spLocks noGrp="1"/>
          </p:cNvSpPr>
          <p:nvPr>
            <p:ph type="subTitle" idx="5"/>
          </p:nvPr>
        </p:nvSpPr>
        <p:spPr>
          <a:xfrm>
            <a:off x="4114800" y="169170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38" name="Google Shape;238;p43"/>
          <p:cNvSpPr txBox="1">
            <a:spLocks noGrp="1"/>
          </p:cNvSpPr>
          <p:nvPr>
            <p:ph type="subTitle" idx="6"/>
          </p:nvPr>
        </p:nvSpPr>
        <p:spPr>
          <a:xfrm>
            <a:off x="4114800" y="310896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39" name="Google Shape;239;p43"/>
          <p:cNvSpPr txBox="1">
            <a:spLocks noGrp="1"/>
          </p:cNvSpPr>
          <p:nvPr>
            <p:ph type="subTitle" idx="7"/>
          </p:nvPr>
        </p:nvSpPr>
        <p:spPr>
          <a:xfrm>
            <a:off x="4114800" y="342906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96"/>
        <p:cNvGrpSpPr/>
        <p:nvPr/>
      </p:nvGrpSpPr>
      <p:grpSpPr>
        <a:xfrm>
          <a:off x="0" y="0"/>
          <a:ext cx="0" cy="0"/>
          <a:chOff x="0" y="0"/>
          <a:chExt cx="0" cy="0"/>
        </a:xfrm>
      </p:grpSpPr>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2802"/>
        <p:cNvGrpSpPr/>
        <p:nvPr/>
      </p:nvGrpSpPr>
      <p:grpSpPr>
        <a:xfrm>
          <a:off x="0" y="0"/>
          <a:ext cx="0" cy="0"/>
          <a:chOff x="0" y="0"/>
          <a:chExt cx="0" cy="0"/>
        </a:xfrm>
      </p:grpSpPr>
      <p:sp>
        <p:nvSpPr>
          <p:cNvPr id="2803" name="Google Shape;2803;p412"/>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804" name="Google Shape;2804;p412"/>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2805" name="Google Shape;2805;p412"/>
          <p:cNvSpPr txBox="1">
            <a:spLocks noGrp="1"/>
          </p:cNvSpPr>
          <p:nvPr>
            <p:ph type="subTitle" idx="1"/>
          </p:nvPr>
        </p:nvSpPr>
        <p:spPr>
          <a:xfrm>
            <a:off x="460174" y="3341325"/>
            <a:ext cx="50151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806" name="Google Shape;2806;p412"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
        <p:nvSpPr>
          <p:cNvPr id="2807" name="Google Shape;2807;p412"/>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808" name="Google Shape;2808;p412"/>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809" name="Google Shape;2809;p412"/>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2810"/>
        <p:cNvGrpSpPr/>
        <p:nvPr/>
      </p:nvGrpSpPr>
      <p:grpSpPr>
        <a:xfrm>
          <a:off x="0" y="0"/>
          <a:ext cx="0" cy="0"/>
          <a:chOff x="0" y="0"/>
          <a:chExt cx="0" cy="0"/>
        </a:xfrm>
      </p:grpSpPr>
      <p:sp>
        <p:nvSpPr>
          <p:cNvPr id="2811" name="Google Shape;2811;p413"/>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2812" name="Google Shape;2812;p413"/>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2813" name="Google Shape;2813;p413"/>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2814" name="Google Shape;2814;p413"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2815"/>
        <p:cNvGrpSpPr/>
        <p:nvPr/>
      </p:nvGrpSpPr>
      <p:grpSpPr>
        <a:xfrm>
          <a:off x="0" y="0"/>
          <a:ext cx="0" cy="0"/>
          <a:chOff x="0" y="0"/>
          <a:chExt cx="0" cy="0"/>
        </a:xfrm>
      </p:grpSpPr>
      <p:sp>
        <p:nvSpPr>
          <p:cNvPr id="2816" name="Google Shape;2816;p414"/>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graphicFrame>
        <p:nvGraphicFramePr>
          <p:cNvPr id="2817" name="Google Shape;2817;p414"/>
          <p:cNvGraphicFramePr/>
          <p:nvPr/>
        </p:nvGraphicFramePr>
        <p:xfrm>
          <a:off x="3573550" y="914400"/>
          <a:ext cx="3000000" cy="3000000"/>
        </p:xfrm>
        <a:graphic>
          <a:graphicData uri="http://schemas.openxmlformats.org/drawingml/2006/table">
            <a:tbl>
              <a:tblPr>
                <a:noFill/>
                <a:tableStyleId>{05732CC9-0EB1-49B7-94E1-6B7B6E8F5245}</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818" name="Google Shape;2818;p414"/>
          <p:cNvSpPr txBox="1">
            <a:spLocks noGrp="1"/>
          </p:cNvSpPr>
          <p:nvPr>
            <p:ph type="title"/>
          </p:nvPr>
        </p:nvSpPr>
        <p:spPr>
          <a:xfrm>
            <a:off x="0" y="1051560"/>
            <a:ext cx="2967600" cy="516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2819"/>
        <p:cNvGrpSpPr/>
        <p:nvPr/>
      </p:nvGrpSpPr>
      <p:grpSpPr>
        <a:xfrm>
          <a:off x="0" y="0"/>
          <a:ext cx="0" cy="0"/>
          <a:chOff x="0" y="0"/>
          <a:chExt cx="0" cy="0"/>
        </a:xfrm>
      </p:grpSpPr>
      <p:sp>
        <p:nvSpPr>
          <p:cNvPr id="2820" name="Google Shape;2820;p415"/>
          <p:cNvSpPr txBox="1">
            <a:spLocks noGrp="1"/>
          </p:cNvSpPr>
          <p:nvPr>
            <p:ph type="title"/>
          </p:nvPr>
        </p:nvSpPr>
        <p:spPr>
          <a:xfrm>
            <a:off x="457200" y="2583450"/>
            <a:ext cx="8229600" cy="25602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spcBef>
                <a:spcPts val="10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2821" name="Google Shape;2821;p415"/>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2822"/>
        <p:cNvGrpSpPr/>
        <p:nvPr/>
      </p:nvGrpSpPr>
      <p:grpSpPr>
        <a:xfrm>
          <a:off x="0" y="0"/>
          <a:ext cx="0" cy="0"/>
          <a:chOff x="0" y="0"/>
          <a:chExt cx="0" cy="0"/>
        </a:xfrm>
      </p:grpSpPr>
      <p:sp>
        <p:nvSpPr>
          <p:cNvPr id="2823" name="Google Shape;2823;p416"/>
          <p:cNvSpPr txBox="1">
            <a:spLocks noGrp="1"/>
          </p:cNvSpPr>
          <p:nvPr>
            <p:ph type="title"/>
          </p:nvPr>
        </p:nvSpPr>
        <p:spPr>
          <a:xfrm>
            <a:off x="457200" y="685800"/>
            <a:ext cx="77724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824" name="Google Shape;2824;p41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5" name="Google Shape;2825;p416"/>
          <p:cNvSpPr>
            <a:spLocks noGrp="1"/>
          </p:cNvSpPr>
          <p:nvPr>
            <p:ph type="pic" idx="2"/>
          </p:nvPr>
        </p:nvSpPr>
        <p:spPr>
          <a:xfrm>
            <a:off x="457200" y="1371600"/>
            <a:ext cx="5257800" cy="3200400"/>
          </a:xfrm>
          <a:prstGeom prst="rect">
            <a:avLst/>
          </a:prstGeom>
          <a:noFill/>
          <a:ln>
            <a:noFill/>
          </a:ln>
        </p:spPr>
      </p:sp>
      <p:sp>
        <p:nvSpPr>
          <p:cNvPr id="2826" name="Google Shape;2826;p416"/>
          <p:cNvSpPr txBox="1">
            <a:spLocks noGrp="1"/>
          </p:cNvSpPr>
          <p:nvPr>
            <p:ph type="title" idx="3"/>
          </p:nvPr>
        </p:nvSpPr>
        <p:spPr>
          <a:xfrm>
            <a:off x="6172200" y="137160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2827" name="Google Shape;2827;p416"/>
          <p:cNvSpPr txBox="1">
            <a:spLocks noGrp="1"/>
          </p:cNvSpPr>
          <p:nvPr>
            <p:ph type="subTitle" idx="4"/>
          </p:nvPr>
        </p:nvSpPr>
        <p:spPr>
          <a:xfrm>
            <a:off x="6172200" y="175691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828" name="Google Shape;2828;p416"/>
          <p:cNvSpPr txBox="1">
            <a:spLocks noGrp="1"/>
          </p:cNvSpPr>
          <p:nvPr>
            <p:ph type="subTitle" idx="5"/>
          </p:nvPr>
        </p:nvSpPr>
        <p:spPr>
          <a:xfrm>
            <a:off x="6172200" y="207302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29" name="Google Shape;2829;p416"/>
          <p:cNvSpPr txBox="1">
            <a:spLocks noGrp="1"/>
          </p:cNvSpPr>
          <p:nvPr>
            <p:ph type="title" idx="6"/>
          </p:nvPr>
        </p:nvSpPr>
        <p:spPr>
          <a:xfrm>
            <a:off x="6172200" y="286705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2830" name="Google Shape;2830;p416"/>
          <p:cNvSpPr txBox="1">
            <a:spLocks noGrp="1"/>
          </p:cNvSpPr>
          <p:nvPr>
            <p:ph type="subTitle" idx="7"/>
          </p:nvPr>
        </p:nvSpPr>
        <p:spPr>
          <a:xfrm>
            <a:off x="6172200" y="325236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831" name="Google Shape;2831;p416"/>
          <p:cNvSpPr txBox="1">
            <a:spLocks noGrp="1"/>
          </p:cNvSpPr>
          <p:nvPr>
            <p:ph type="subTitle" idx="8"/>
          </p:nvPr>
        </p:nvSpPr>
        <p:spPr>
          <a:xfrm>
            <a:off x="6172200" y="356847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General Figures 1">
  <p:cSld name="CUSTOM_21_1">
    <p:spTree>
      <p:nvGrpSpPr>
        <p:cNvPr id="1" name="Shape 2832"/>
        <p:cNvGrpSpPr/>
        <p:nvPr/>
      </p:nvGrpSpPr>
      <p:grpSpPr>
        <a:xfrm>
          <a:off x="0" y="0"/>
          <a:ext cx="0" cy="0"/>
          <a:chOff x="0" y="0"/>
          <a:chExt cx="0" cy="0"/>
        </a:xfrm>
      </p:grpSpPr>
      <p:sp>
        <p:nvSpPr>
          <p:cNvPr id="2833" name="Google Shape;2833;p417"/>
          <p:cNvSpPr txBox="1">
            <a:spLocks noGrp="1"/>
          </p:cNvSpPr>
          <p:nvPr>
            <p:ph type="subTitle" idx="1"/>
          </p:nvPr>
        </p:nvSpPr>
        <p:spPr>
          <a:xfrm>
            <a:off x="304775" y="352675"/>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4" name="Google Shape;2834;p417"/>
          <p:cNvSpPr>
            <a:spLocks noGrp="1"/>
          </p:cNvSpPr>
          <p:nvPr>
            <p:ph type="pic" idx="2"/>
          </p:nvPr>
        </p:nvSpPr>
        <p:spPr>
          <a:xfrm>
            <a:off x="304775" y="1315404"/>
            <a:ext cx="5715000" cy="3478800"/>
          </a:xfrm>
          <a:prstGeom prst="rect">
            <a:avLst/>
          </a:prstGeom>
          <a:noFill/>
          <a:ln>
            <a:noFill/>
          </a:ln>
        </p:spPr>
      </p:sp>
      <p:sp>
        <p:nvSpPr>
          <p:cNvPr id="2835" name="Google Shape;2835;p417"/>
          <p:cNvSpPr txBox="1">
            <a:spLocks noGrp="1"/>
          </p:cNvSpPr>
          <p:nvPr>
            <p:ph type="subTitle" idx="3"/>
          </p:nvPr>
        </p:nvSpPr>
        <p:spPr>
          <a:xfrm>
            <a:off x="6163475" y="1380612"/>
            <a:ext cx="2705700" cy="3389400"/>
          </a:xfrm>
          <a:prstGeom prst="rect">
            <a:avLst/>
          </a:prstGeom>
        </p:spPr>
        <p:txBody>
          <a:bodyPr spcFirstLastPara="1" wrap="square" lIns="0" tIns="0" rIns="0" bIns="0" anchor="t" anchorCtr="0">
            <a:noAutofit/>
          </a:bodyPr>
          <a:lstStyle>
            <a:lvl1pPr lvl="0">
              <a:spcBef>
                <a:spcPts val="0"/>
              </a:spcBef>
              <a:spcAft>
                <a:spcPts val="0"/>
              </a:spcAft>
              <a:buSzPts val="1600"/>
              <a:buFont typeface="Oswald Medium"/>
              <a:buNone/>
              <a:defRPr sz="1600" b="0">
                <a:latin typeface="Oswald Medium"/>
                <a:ea typeface="Oswald Medium"/>
                <a:cs typeface="Oswald Medium"/>
                <a:sym typeface="Oswald Medium"/>
              </a:defRPr>
            </a:lvl1pPr>
            <a:lvl2pPr lvl="1">
              <a:spcBef>
                <a:spcPts val="0"/>
              </a:spcBef>
              <a:spcAft>
                <a:spcPts val="0"/>
              </a:spcAft>
              <a:buSzPts val="1600"/>
              <a:buFont typeface="Oswald Medium"/>
              <a:buNone/>
              <a:defRPr sz="1600">
                <a:latin typeface="Oswald Medium"/>
                <a:ea typeface="Oswald Medium"/>
                <a:cs typeface="Oswald Medium"/>
                <a:sym typeface="Oswald Medium"/>
              </a:defRPr>
            </a:lvl2pPr>
            <a:lvl3pPr lvl="2">
              <a:spcBef>
                <a:spcPts val="0"/>
              </a:spcBef>
              <a:spcAft>
                <a:spcPts val="0"/>
              </a:spcAft>
              <a:buSzPts val="1600"/>
              <a:buFont typeface="Oswald Medium"/>
              <a:buNone/>
              <a:defRPr sz="1600">
                <a:latin typeface="Oswald Medium"/>
                <a:ea typeface="Oswald Medium"/>
                <a:cs typeface="Oswald Medium"/>
                <a:sym typeface="Oswald Medium"/>
              </a:defRPr>
            </a:lvl3pPr>
            <a:lvl4pPr lvl="3">
              <a:spcBef>
                <a:spcPts val="0"/>
              </a:spcBef>
              <a:spcAft>
                <a:spcPts val="0"/>
              </a:spcAft>
              <a:buSzPts val="1600"/>
              <a:buFont typeface="Oswald Medium"/>
              <a:buNone/>
              <a:defRPr sz="1600">
                <a:latin typeface="Oswald Medium"/>
                <a:ea typeface="Oswald Medium"/>
                <a:cs typeface="Oswald Medium"/>
                <a:sym typeface="Oswald Medium"/>
              </a:defRPr>
            </a:lvl4pPr>
            <a:lvl5pPr lvl="4">
              <a:spcBef>
                <a:spcPts val="0"/>
              </a:spcBef>
              <a:spcAft>
                <a:spcPts val="0"/>
              </a:spcAft>
              <a:buSzPts val="1600"/>
              <a:buFont typeface="Oswald Medium"/>
              <a:buNone/>
              <a:defRPr sz="1600">
                <a:latin typeface="Oswald Medium"/>
                <a:ea typeface="Oswald Medium"/>
                <a:cs typeface="Oswald Medium"/>
                <a:sym typeface="Oswald Medium"/>
              </a:defRPr>
            </a:lvl5pPr>
            <a:lvl6pPr lvl="5">
              <a:spcBef>
                <a:spcPts val="0"/>
              </a:spcBef>
              <a:spcAft>
                <a:spcPts val="0"/>
              </a:spcAft>
              <a:buSzPts val="1600"/>
              <a:buFont typeface="Oswald Medium"/>
              <a:buNone/>
              <a:defRPr sz="1600">
                <a:latin typeface="Oswald Medium"/>
                <a:ea typeface="Oswald Medium"/>
                <a:cs typeface="Oswald Medium"/>
                <a:sym typeface="Oswald Medium"/>
              </a:defRPr>
            </a:lvl6pPr>
            <a:lvl7pPr lvl="6">
              <a:spcBef>
                <a:spcPts val="0"/>
              </a:spcBef>
              <a:spcAft>
                <a:spcPts val="0"/>
              </a:spcAft>
              <a:buSzPts val="1600"/>
              <a:buFont typeface="Oswald Medium"/>
              <a:buNone/>
              <a:defRPr sz="1600">
                <a:latin typeface="Oswald Medium"/>
                <a:ea typeface="Oswald Medium"/>
                <a:cs typeface="Oswald Medium"/>
                <a:sym typeface="Oswald Medium"/>
              </a:defRPr>
            </a:lvl7pPr>
            <a:lvl8pPr lvl="7">
              <a:spcBef>
                <a:spcPts val="0"/>
              </a:spcBef>
              <a:spcAft>
                <a:spcPts val="0"/>
              </a:spcAft>
              <a:buSzPts val="1600"/>
              <a:buFont typeface="Oswald Medium"/>
              <a:buNone/>
              <a:defRPr sz="1600">
                <a:latin typeface="Oswald Medium"/>
                <a:ea typeface="Oswald Medium"/>
                <a:cs typeface="Oswald Medium"/>
                <a:sym typeface="Oswald Medium"/>
              </a:defRPr>
            </a:lvl8pPr>
            <a:lvl9pPr lvl="8">
              <a:spcBef>
                <a:spcPts val="0"/>
              </a:spcBef>
              <a:spcAft>
                <a:spcPts val="0"/>
              </a:spcAft>
              <a:buSzPts val="1600"/>
              <a:buFont typeface="Oswald Medium"/>
              <a:buNone/>
              <a:defRPr sz="1600">
                <a:latin typeface="Oswald Medium"/>
                <a:ea typeface="Oswald Medium"/>
                <a:cs typeface="Oswald Medium"/>
                <a:sym typeface="Oswald Medium"/>
              </a:defRPr>
            </a:lvl9pPr>
          </a:lstStyle>
          <a:p>
            <a:endParaRPr/>
          </a:p>
        </p:txBody>
      </p:sp>
      <p:sp>
        <p:nvSpPr>
          <p:cNvPr id="2836" name="Google Shape;2836;p417"/>
          <p:cNvSpPr txBox="1">
            <a:spLocks noGrp="1"/>
          </p:cNvSpPr>
          <p:nvPr>
            <p:ph type="title"/>
          </p:nvPr>
        </p:nvSpPr>
        <p:spPr>
          <a:xfrm>
            <a:off x="304775" y="634075"/>
            <a:ext cx="76284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General Figures 1 1">
  <p:cSld name="CUSTOM_21_1_1">
    <p:spTree>
      <p:nvGrpSpPr>
        <p:cNvPr id="1" name="Shape 2837"/>
        <p:cNvGrpSpPr/>
        <p:nvPr/>
      </p:nvGrpSpPr>
      <p:grpSpPr>
        <a:xfrm>
          <a:off x="0" y="0"/>
          <a:ext cx="0" cy="0"/>
          <a:chOff x="0" y="0"/>
          <a:chExt cx="0" cy="0"/>
        </a:xfrm>
      </p:grpSpPr>
      <p:sp>
        <p:nvSpPr>
          <p:cNvPr id="2838" name="Google Shape;2838;p418"/>
          <p:cNvSpPr txBox="1">
            <a:spLocks noGrp="1"/>
          </p:cNvSpPr>
          <p:nvPr>
            <p:ph type="subTitle" idx="1"/>
          </p:nvPr>
        </p:nvSpPr>
        <p:spPr>
          <a:xfrm>
            <a:off x="3183550" y="918875"/>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9" name="Google Shape;2839;p418"/>
          <p:cNvSpPr>
            <a:spLocks noGrp="1"/>
          </p:cNvSpPr>
          <p:nvPr>
            <p:ph type="pic" idx="2"/>
          </p:nvPr>
        </p:nvSpPr>
        <p:spPr>
          <a:xfrm>
            <a:off x="3183550" y="1348329"/>
            <a:ext cx="5715000" cy="3478800"/>
          </a:xfrm>
          <a:prstGeom prst="rect">
            <a:avLst/>
          </a:prstGeom>
          <a:noFill/>
          <a:ln>
            <a:noFill/>
          </a:ln>
        </p:spPr>
      </p:sp>
      <p:sp>
        <p:nvSpPr>
          <p:cNvPr id="2840" name="Google Shape;2840;p418"/>
          <p:cNvSpPr txBox="1">
            <a:spLocks noGrp="1"/>
          </p:cNvSpPr>
          <p:nvPr>
            <p:ph type="title"/>
          </p:nvPr>
        </p:nvSpPr>
        <p:spPr>
          <a:xfrm>
            <a:off x="3183550" y="364050"/>
            <a:ext cx="4749600" cy="4197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2841" name="Google Shape;2841;p418"/>
          <p:cNvSpPr/>
          <p:nvPr/>
        </p:nvSpPr>
        <p:spPr>
          <a:xfrm>
            <a:off x="-2100" y="15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842" name="Google Shape;2842;p418"/>
          <p:cNvSpPr txBox="1">
            <a:spLocks noGrp="1"/>
          </p:cNvSpPr>
          <p:nvPr>
            <p:ph type="title" idx="3"/>
          </p:nvPr>
        </p:nvSpPr>
        <p:spPr>
          <a:xfrm>
            <a:off x="146850" y="1348325"/>
            <a:ext cx="2673900" cy="516600"/>
          </a:xfrm>
          <a:prstGeom prst="rect">
            <a:avLst/>
          </a:prstGeom>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500"/>
              <a:buFont typeface="Oswald Medium"/>
              <a:buNone/>
              <a:defRPr sz="25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600"/>
              <a:buNone/>
              <a:defRPr sz="2600">
                <a:solidFill>
                  <a:schemeClr val="lt1"/>
                </a:solidFill>
              </a:defRPr>
            </a:lvl2pPr>
            <a:lvl3pPr lvl="2" algn="ctr">
              <a:spcBef>
                <a:spcPts val="0"/>
              </a:spcBef>
              <a:spcAft>
                <a:spcPts val="0"/>
              </a:spcAft>
              <a:buClr>
                <a:schemeClr val="lt1"/>
              </a:buClr>
              <a:buSzPts val="2600"/>
              <a:buNone/>
              <a:defRPr sz="2600">
                <a:solidFill>
                  <a:schemeClr val="lt1"/>
                </a:solidFill>
              </a:defRPr>
            </a:lvl3pPr>
            <a:lvl4pPr lvl="3" algn="ctr">
              <a:spcBef>
                <a:spcPts val="0"/>
              </a:spcBef>
              <a:spcAft>
                <a:spcPts val="0"/>
              </a:spcAft>
              <a:buClr>
                <a:schemeClr val="lt1"/>
              </a:buClr>
              <a:buSzPts val="2600"/>
              <a:buNone/>
              <a:defRPr sz="2600">
                <a:solidFill>
                  <a:schemeClr val="lt1"/>
                </a:solidFill>
              </a:defRPr>
            </a:lvl4pPr>
            <a:lvl5pPr lvl="4" algn="ctr">
              <a:spcBef>
                <a:spcPts val="0"/>
              </a:spcBef>
              <a:spcAft>
                <a:spcPts val="0"/>
              </a:spcAft>
              <a:buClr>
                <a:schemeClr val="lt1"/>
              </a:buClr>
              <a:buSzPts val="2600"/>
              <a:buNone/>
              <a:defRPr sz="2600">
                <a:solidFill>
                  <a:schemeClr val="lt1"/>
                </a:solidFill>
              </a:defRPr>
            </a:lvl5pPr>
            <a:lvl6pPr lvl="5" algn="ctr">
              <a:spcBef>
                <a:spcPts val="0"/>
              </a:spcBef>
              <a:spcAft>
                <a:spcPts val="0"/>
              </a:spcAft>
              <a:buClr>
                <a:schemeClr val="lt1"/>
              </a:buClr>
              <a:buSzPts val="2600"/>
              <a:buNone/>
              <a:defRPr sz="2600">
                <a:solidFill>
                  <a:schemeClr val="lt1"/>
                </a:solidFill>
              </a:defRPr>
            </a:lvl6pPr>
            <a:lvl7pPr lvl="6" algn="ctr">
              <a:spcBef>
                <a:spcPts val="0"/>
              </a:spcBef>
              <a:spcAft>
                <a:spcPts val="0"/>
              </a:spcAft>
              <a:buClr>
                <a:schemeClr val="lt1"/>
              </a:buClr>
              <a:buSzPts val="2600"/>
              <a:buNone/>
              <a:defRPr sz="2600">
                <a:solidFill>
                  <a:schemeClr val="lt1"/>
                </a:solidFill>
              </a:defRPr>
            </a:lvl7pPr>
            <a:lvl8pPr lvl="7" algn="ctr">
              <a:spcBef>
                <a:spcPts val="0"/>
              </a:spcBef>
              <a:spcAft>
                <a:spcPts val="0"/>
              </a:spcAft>
              <a:buClr>
                <a:schemeClr val="lt1"/>
              </a:buClr>
              <a:buSzPts val="2600"/>
              <a:buNone/>
              <a:defRPr sz="2600">
                <a:solidFill>
                  <a:schemeClr val="lt1"/>
                </a:solidFill>
              </a:defRPr>
            </a:lvl8pPr>
            <a:lvl9pPr lvl="8" algn="ctr">
              <a:spcBef>
                <a:spcPts val="0"/>
              </a:spcBef>
              <a:spcAft>
                <a:spcPts val="0"/>
              </a:spcAft>
              <a:buClr>
                <a:schemeClr val="lt1"/>
              </a:buClr>
              <a:buSzPts val="2600"/>
              <a:buNone/>
              <a:defRPr sz="2600">
                <a:solidFill>
                  <a:schemeClr val="lt1"/>
                </a:solidFill>
              </a:defRPr>
            </a:lvl9pPr>
          </a:lstStyle>
          <a:p>
            <a:endParaRPr/>
          </a:p>
        </p:txBody>
      </p:sp>
      <p:sp>
        <p:nvSpPr>
          <p:cNvPr id="2843" name="Google Shape;2843;p418"/>
          <p:cNvSpPr txBox="1">
            <a:spLocks noGrp="1"/>
          </p:cNvSpPr>
          <p:nvPr>
            <p:ph type="subTitle" idx="4"/>
          </p:nvPr>
        </p:nvSpPr>
        <p:spPr>
          <a:xfrm>
            <a:off x="6192850" y="4827120"/>
            <a:ext cx="2705700" cy="293400"/>
          </a:xfrm>
          <a:prstGeom prst="rect">
            <a:avLst/>
          </a:prstGeom>
        </p:spPr>
        <p:txBody>
          <a:bodyPr spcFirstLastPara="1" wrap="square" lIns="0" tIns="0" rIns="0" bIns="0" anchor="b" anchorCtr="0">
            <a:noAutofit/>
          </a:bodyPr>
          <a:lstStyle>
            <a:lvl1pPr lvl="0" algn="r">
              <a:spcBef>
                <a:spcPts val="0"/>
              </a:spcBef>
              <a:spcAft>
                <a:spcPts val="0"/>
              </a:spcAft>
              <a:buClr>
                <a:schemeClr val="dk1"/>
              </a:buClr>
              <a:buSzPts val="900"/>
              <a:buNone/>
              <a:defRPr b="0">
                <a:solidFill>
                  <a:schemeClr val="dk1"/>
                </a:solidFill>
              </a:defRPr>
            </a:lvl1pPr>
            <a:lvl2pPr lvl="1" algn="r">
              <a:spcBef>
                <a:spcPts val="0"/>
              </a:spcBef>
              <a:spcAft>
                <a:spcPts val="0"/>
              </a:spcAft>
              <a:buSzPts val="1200"/>
              <a:buNone/>
              <a:defRPr sz="1200"/>
            </a:lvl2pPr>
            <a:lvl3pPr lvl="2" algn="r">
              <a:spcBef>
                <a:spcPts val="0"/>
              </a:spcBef>
              <a:spcAft>
                <a:spcPts val="0"/>
              </a:spcAft>
              <a:buSzPts val="1200"/>
              <a:buNone/>
              <a:defRPr sz="1200"/>
            </a:lvl3pPr>
            <a:lvl4pPr lvl="3" algn="r">
              <a:spcBef>
                <a:spcPts val="0"/>
              </a:spcBef>
              <a:spcAft>
                <a:spcPts val="0"/>
              </a:spcAft>
              <a:buSzPts val="1200"/>
              <a:buNone/>
              <a:defRPr sz="1200"/>
            </a:lvl4pPr>
            <a:lvl5pPr lvl="4" algn="r">
              <a:spcBef>
                <a:spcPts val="0"/>
              </a:spcBef>
              <a:spcAft>
                <a:spcPts val="0"/>
              </a:spcAft>
              <a:buSzPts val="1200"/>
              <a:buNone/>
              <a:defRPr sz="1200"/>
            </a:lvl5pPr>
            <a:lvl6pPr lvl="5" algn="r">
              <a:spcBef>
                <a:spcPts val="0"/>
              </a:spcBef>
              <a:spcAft>
                <a:spcPts val="0"/>
              </a:spcAft>
              <a:buSzPts val="1200"/>
              <a:buNone/>
              <a:defRPr sz="1200"/>
            </a:lvl6pPr>
            <a:lvl7pPr lvl="6" algn="r">
              <a:spcBef>
                <a:spcPts val="0"/>
              </a:spcBef>
              <a:spcAft>
                <a:spcPts val="0"/>
              </a:spcAft>
              <a:buSzPts val="1200"/>
              <a:buNone/>
              <a:defRPr sz="1200"/>
            </a:lvl7pPr>
            <a:lvl8pPr lvl="7" algn="r">
              <a:spcBef>
                <a:spcPts val="0"/>
              </a:spcBef>
              <a:spcAft>
                <a:spcPts val="0"/>
              </a:spcAft>
              <a:buSzPts val="1200"/>
              <a:buNone/>
              <a:defRPr sz="1200"/>
            </a:lvl8pPr>
            <a:lvl9pPr lvl="8" algn="r">
              <a:spcBef>
                <a:spcPts val="0"/>
              </a:spcBef>
              <a:spcAft>
                <a:spcPts val="0"/>
              </a:spcAft>
              <a:buSzPts val="1200"/>
              <a:buNone/>
              <a:defRPr sz="1200"/>
            </a:lvl9pPr>
          </a:lstStyle>
          <a:p>
            <a:endParaRP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General Figures 1 1 1">
  <p:cSld name="CUSTOM_21_1_1_1">
    <p:spTree>
      <p:nvGrpSpPr>
        <p:cNvPr id="1" name="Shape 2844"/>
        <p:cNvGrpSpPr/>
        <p:nvPr/>
      </p:nvGrpSpPr>
      <p:grpSpPr>
        <a:xfrm>
          <a:off x="0" y="0"/>
          <a:ext cx="0" cy="0"/>
          <a:chOff x="0" y="0"/>
          <a:chExt cx="0" cy="0"/>
        </a:xfrm>
      </p:grpSpPr>
      <p:sp>
        <p:nvSpPr>
          <p:cNvPr id="2845" name="Google Shape;2845;p419"/>
          <p:cNvSpPr txBox="1">
            <a:spLocks noGrp="1"/>
          </p:cNvSpPr>
          <p:nvPr>
            <p:ph type="subTitle" idx="1"/>
          </p:nvPr>
        </p:nvSpPr>
        <p:spPr>
          <a:xfrm>
            <a:off x="265575" y="992925"/>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6" name="Google Shape;2846;p419"/>
          <p:cNvSpPr>
            <a:spLocks noGrp="1"/>
          </p:cNvSpPr>
          <p:nvPr>
            <p:ph type="pic" idx="2"/>
          </p:nvPr>
        </p:nvSpPr>
        <p:spPr>
          <a:xfrm>
            <a:off x="1682250" y="1274325"/>
            <a:ext cx="5779500" cy="3518100"/>
          </a:xfrm>
          <a:prstGeom prst="rect">
            <a:avLst/>
          </a:prstGeom>
          <a:noFill/>
          <a:ln>
            <a:noFill/>
          </a:ln>
        </p:spPr>
      </p:sp>
      <p:sp>
        <p:nvSpPr>
          <p:cNvPr id="2847" name="Google Shape;2847;p419"/>
          <p:cNvSpPr txBox="1">
            <a:spLocks noGrp="1"/>
          </p:cNvSpPr>
          <p:nvPr>
            <p:ph type="title"/>
          </p:nvPr>
        </p:nvSpPr>
        <p:spPr>
          <a:xfrm>
            <a:off x="265575" y="438100"/>
            <a:ext cx="4749600" cy="4197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2848" name="Google Shape;2848;p419"/>
          <p:cNvSpPr txBox="1">
            <a:spLocks noGrp="1"/>
          </p:cNvSpPr>
          <p:nvPr>
            <p:ph type="subTitle" idx="3"/>
          </p:nvPr>
        </p:nvSpPr>
        <p:spPr>
          <a:xfrm>
            <a:off x="4946625" y="4850100"/>
            <a:ext cx="4144800" cy="293400"/>
          </a:xfrm>
          <a:prstGeom prst="rect">
            <a:avLst/>
          </a:prstGeom>
        </p:spPr>
        <p:txBody>
          <a:bodyPr spcFirstLastPara="1" wrap="square" lIns="0" tIns="0" rIns="0" bIns="0" anchor="ctr" anchorCtr="0">
            <a:noAutofit/>
          </a:bodyPr>
          <a:lstStyle>
            <a:lvl1pPr lvl="0" algn="r">
              <a:spcBef>
                <a:spcPts val="0"/>
              </a:spcBef>
              <a:spcAft>
                <a:spcPts val="0"/>
              </a:spcAft>
              <a:buClr>
                <a:schemeClr val="dk1"/>
              </a:buClr>
              <a:buSzPts val="900"/>
              <a:buNone/>
              <a:defRPr b="0">
                <a:solidFill>
                  <a:schemeClr val="dk1"/>
                </a:solidFill>
              </a:defRPr>
            </a:lvl1pPr>
            <a:lvl2pPr lvl="1" algn="r">
              <a:spcBef>
                <a:spcPts val="0"/>
              </a:spcBef>
              <a:spcAft>
                <a:spcPts val="0"/>
              </a:spcAft>
              <a:buSzPts val="1200"/>
              <a:buNone/>
              <a:defRPr sz="1200"/>
            </a:lvl2pPr>
            <a:lvl3pPr lvl="2" algn="r">
              <a:spcBef>
                <a:spcPts val="0"/>
              </a:spcBef>
              <a:spcAft>
                <a:spcPts val="0"/>
              </a:spcAft>
              <a:buSzPts val="1200"/>
              <a:buNone/>
              <a:defRPr sz="1200"/>
            </a:lvl3pPr>
            <a:lvl4pPr lvl="3" algn="r">
              <a:spcBef>
                <a:spcPts val="0"/>
              </a:spcBef>
              <a:spcAft>
                <a:spcPts val="0"/>
              </a:spcAft>
              <a:buSzPts val="1200"/>
              <a:buNone/>
              <a:defRPr sz="1200"/>
            </a:lvl4pPr>
            <a:lvl5pPr lvl="4" algn="r">
              <a:spcBef>
                <a:spcPts val="0"/>
              </a:spcBef>
              <a:spcAft>
                <a:spcPts val="0"/>
              </a:spcAft>
              <a:buSzPts val="1200"/>
              <a:buNone/>
              <a:defRPr sz="1200"/>
            </a:lvl5pPr>
            <a:lvl6pPr lvl="5" algn="r">
              <a:spcBef>
                <a:spcPts val="0"/>
              </a:spcBef>
              <a:spcAft>
                <a:spcPts val="0"/>
              </a:spcAft>
              <a:buSzPts val="1200"/>
              <a:buNone/>
              <a:defRPr sz="1200"/>
            </a:lvl6pPr>
            <a:lvl7pPr lvl="6" algn="r">
              <a:spcBef>
                <a:spcPts val="0"/>
              </a:spcBef>
              <a:spcAft>
                <a:spcPts val="0"/>
              </a:spcAft>
              <a:buSzPts val="1200"/>
              <a:buNone/>
              <a:defRPr sz="1200"/>
            </a:lvl7pPr>
            <a:lvl8pPr lvl="7" algn="r">
              <a:spcBef>
                <a:spcPts val="0"/>
              </a:spcBef>
              <a:spcAft>
                <a:spcPts val="0"/>
              </a:spcAft>
              <a:buSzPts val="1200"/>
              <a:buNone/>
              <a:defRPr sz="1200"/>
            </a:lvl8pPr>
            <a:lvl9pPr lvl="8" algn="r">
              <a:spcBef>
                <a:spcPts val="0"/>
              </a:spcBef>
              <a:spcAft>
                <a:spcPts val="0"/>
              </a:spcAft>
              <a:buSzPts val="1200"/>
              <a:buNone/>
              <a:defRPr sz="1200"/>
            </a:lvl9pPr>
          </a:lstStyle>
          <a:p>
            <a:endParaRP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hank You 1">
  <p:cSld name="CUSTOM_19_1_1">
    <p:bg>
      <p:bgPr>
        <a:solidFill>
          <a:schemeClr val="dk2"/>
        </a:solidFill>
        <a:effectLst/>
      </p:bgPr>
    </p:bg>
    <p:spTree>
      <p:nvGrpSpPr>
        <p:cNvPr id="1" name="Shape 2849"/>
        <p:cNvGrpSpPr/>
        <p:nvPr/>
      </p:nvGrpSpPr>
      <p:grpSpPr>
        <a:xfrm>
          <a:off x="0" y="0"/>
          <a:ext cx="0" cy="0"/>
          <a:chOff x="0" y="0"/>
          <a:chExt cx="0" cy="0"/>
        </a:xfrm>
      </p:grpSpPr>
      <p:sp>
        <p:nvSpPr>
          <p:cNvPr id="2850" name="Google Shape;2850;p420"/>
          <p:cNvSpPr/>
          <p:nvPr/>
        </p:nvSpPr>
        <p:spPr>
          <a:xfrm>
            <a:off x="0" y="1060775"/>
            <a:ext cx="9151500" cy="40827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851" name="Google Shape;2851;p420"/>
          <p:cNvSpPr txBox="1">
            <a:spLocks noGrp="1"/>
          </p:cNvSpPr>
          <p:nvPr>
            <p:ph type="subTitle" idx="1"/>
          </p:nvPr>
        </p:nvSpPr>
        <p:spPr>
          <a:xfrm>
            <a:off x="4479325" y="4887600"/>
            <a:ext cx="4572000" cy="255900"/>
          </a:xfrm>
          <a:prstGeom prst="rect">
            <a:avLst/>
          </a:prstGeom>
        </p:spPr>
        <p:txBody>
          <a:bodyPr spcFirstLastPara="1" wrap="square" lIns="0" tIns="0" rIns="0" bIns="0" anchor="ctr" anchorCtr="0">
            <a:noAutofit/>
          </a:bodyPr>
          <a:lstStyle>
            <a:lvl1pPr lvl="0" algn="r">
              <a:spcBef>
                <a:spcPts val="0"/>
              </a:spcBef>
              <a:spcAft>
                <a:spcPts val="0"/>
              </a:spcAft>
              <a:buClr>
                <a:srgbClr val="595959"/>
              </a:buClr>
              <a:buSzPts val="900"/>
              <a:buNone/>
              <a:defRPr b="0">
                <a:solidFill>
                  <a:srgbClr val="595959"/>
                </a:solidFill>
              </a:defRPr>
            </a:lvl1pPr>
            <a:lvl2pPr lvl="1" algn="r">
              <a:spcBef>
                <a:spcPts val="0"/>
              </a:spcBef>
              <a:spcAft>
                <a:spcPts val="0"/>
              </a:spcAft>
              <a:buClr>
                <a:srgbClr val="595959"/>
              </a:buClr>
              <a:buSzPts val="1000"/>
              <a:buNone/>
              <a:defRPr sz="1000">
                <a:solidFill>
                  <a:srgbClr val="595959"/>
                </a:solidFill>
              </a:defRPr>
            </a:lvl2pPr>
            <a:lvl3pPr lvl="2" algn="r">
              <a:spcBef>
                <a:spcPts val="0"/>
              </a:spcBef>
              <a:spcAft>
                <a:spcPts val="0"/>
              </a:spcAft>
              <a:buClr>
                <a:srgbClr val="595959"/>
              </a:buClr>
              <a:buSzPts val="1000"/>
              <a:buNone/>
              <a:defRPr sz="1000">
                <a:solidFill>
                  <a:srgbClr val="595959"/>
                </a:solidFill>
              </a:defRPr>
            </a:lvl3pPr>
            <a:lvl4pPr lvl="3" algn="r">
              <a:spcBef>
                <a:spcPts val="0"/>
              </a:spcBef>
              <a:spcAft>
                <a:spcPts val="0"/>
              </a:spcAft>
              <a:buClr>
                <a:srgbClr val="595959"/>
              </a:buClr>
              <a:buSzPts val="1000"/>
              <a:buNone/>
              <a:defRPr sz="1000">
                <a:solidFill>
                  <a:srgbClr val="595959"/>
                </a:solidFill>
              </a:defRPr>
            </a:lvl4pPr>
            <a:lvl5pPr lvl="4" algn="r">
              <a:spcBef>
                <a:spcPts val="0"/>
              </a:spcBef>
              <a:spcAft>
                <a:spcPts val="0"/>
              </a:spcAft>
              <a:buClr>
                <a:srgbClr val="595959"/>
              </a:buClr>
              <a:buSzPts val="1000"/>
              <a:buNone/>
              <a:defRPr sz="1000">
                <a:solidFill>
                  <a:srgbClr val="595959"/>
                </a:solidFill>
              </a:defRPr>
            </a:lvl5pPr>
            <a:lvl6pPr lvl="5" algn="r">
              <a:spcBef>
                <a:spcPts val="0"/>
              </a:spcBef>
              <a:spcAft>
                <a:spcPts val="0"/>
              </a:spcAft>
              <a:buClr>
                <a:srgbClr val="595959"/>
              </a:buClr>
              <a:buSzPts val="1000"/>
              <a:buNone/>
              <a:defRPr sz="1000">
                <a:solidFill>
                  <a:srgbClr val="595959"/>
                </a:solidFill>
              </a:defRPr>
            </a:lvl6pPr>
            <a:lvl7pPr lvl="6" algn="r">
              <a:spcBef>
                <a:spcPts val="0"/>
              </a:spcBef>
              <a:spcAft>
                <a:spcPts val="0"/>
              </a:spcAft>
              <a:buClr>
                <a:srgbClr val="595959"/>
              </a:buClr>
              <a:buSzPts val="1000"/>
              <a:buNone/>
              <a:defRPr sz="1000">
                <a:solidFill>
                  <a:srgbClr val="595959"/>
                </a:solidFill>
              </a:defRPr>
            </a:lvl7pPr>
            <a:lvl8pPr lvl="7" algn="r">
              <a:spcBef>
                <a:spcPts val="0"/>
              </a:spcBef>
              <a:spcAft>
                <a:spcPts val="0"/>
              </a:spcAft>
              <a:buClr>
                <a:srgbClr val="595959"/>
              </a:buClr>
              <a:buSzPts val="1000"/>
              <a:buNone/>
              <a:defRPr sz="1000">
                <a:solidFill>
                  <a:srgbClr val="595959"/>
                </a:solidFill>
              </a:defRPr>
            </a:lvl8pPr>
            <a:lvl9pPr lvl="8" algn="r">
              <a:spcBef>
                <a:spcPts val="0"/>
              </a:spcBef>
              <a:spcAft>
                <a:spcPts val="0"/>
              </a:spcAft>
              <a:buClr>
                <a:srgbClr val="595959"/>
              </a:buClr>
              <a:buSzPts val="1000"/>
              <a:buNone/>
              <a:defRPr sz="1000">
                <a:solidFill>
                  <a:srgbClr val="595959"/>
                </a:solidFill>
              </a:defRPr>
            </a:lvl9pPr>
          </a:lstStyle>
          <a:p>
            <a:endParaRPr/>
          </a:p>
        </p:txBody>
      </p:sp>
      <p:sp>
        <p:nvSpPr>
          <p:cNvPr id="2852" name="Google Shape;2852;p420"/>
          <p:cNvSpPr>
            <a:spLocks noGrp="1"/>
          </p:cNvSpPr>
          <p:nvPr>
            <p:ph type="pic" idx="2"/>
          </p:nvPr>
        </p:nvSpPr>
        <p:spPr>
          <a:xfrm>
            <a:off x="1674125" y="1366525"/>
            <a:ext cx="5743500" cy="3496200"/>
          </a:xfrm>
          <a:prstGeom prst="rect">
            <a:avLst/>
          </a:prstGeom>
          <a:noFill/>
          <a:ln>
            <a:noFill/>
          </a:ln>
        </p:spPr>
      </p:sp>
      <p:sp>
        <p:nvSpPr>
          <p:cNvPr id="2853" name="Google Shape;2853;p420"/>
          <p:cNvSpPr txBox="1">
            <a:spLocks noGrp="1"/>
          </p:cNvSpPr>
          <p:nvPr>
            <p:ph type="subTitle" idx="3"/>
          </p:nvPr>
        </p:nvSpPr>
        <p:spPr>
          <a:xfrm>
            <a:off x="174125" y="156500"/>
            <a:ext cx="7715400" cy="725700"/>
          </a:xfrm>
          <a:prstGeom prst="rect">
            <a:avLst/>
          </a:prstGeom>
        </p:spPr>
        <p:txBody>
          <a:bodyPr spcFirstLastPara="1" wrap="square" lIns="0" tIns="0" rIns="0" bIns="0" anchor="t" anchorCtr="0">
            <a:noAutofit/>
          </a:bodyPr>
          <a:lstStyle>
            <a:lvl1pPr lvl="0">
              <a:lnSpc>
                <a:spcPct val="105000"/>
              </a:lnSpc>
              <a:spcBef>
                <a:spcPts val="0"/>
              </a:spcBef>
              <a:spcAft>
                <a:spcPts val="0"/>
              </a:spcAft>
              <a:buClr>
                <a:schemeClr val="lt1"/>
              </a:buClr>
              <a:buSzPts val="1700"/>
              <a:buNone/>
              <a:defRPr sz="1700">
                <a:solidFill>
                  <a:schemeClr val="lt1"/>
                </a:solidFill>
              </a:defRPr>
            </a:lvl1pPr>
            <a:lvl2pPr lvl="1">
              <a:spcBef>
                <a:spcPts val="0"/>
              </a:spcBef>
              <a:spcAft>
                <a:spcPts val="0"/>
              </a:spcAft>
              <a:buClr>
                <a:schemeClr val="lt1"/>
              </a:buClr>
              <a:buSzPts val="1600"/>
              <a:buNone/>
              <a:defRPr sz="1600">
                <a:solidFill>
                  <a:schemeClr val="lt1"/>
                </a:solidFill>
              </a:defRPr>
            </a:lvl2pPr>
            <a:lvl3pPr lvl="2">
              <a:spcBef>
                <a:spcPts val="0"/>
              </a:spcBef>
              <a:spcAft>
                <a:spcPts val="0"/>
              </a:spcAft>
              <a:buClr>
                <a:schemeClr val="lt1"/>
              </a:buClr>
              <a:buSzPts val="1600"/>
              <a:buNone/>
              <a:defRPr sz="1600">
                <a:solidFill>
                  <a:schemeClr val="lt1"/>
                </a:solidFill>
              </a:defRPr>
            </a:lvl3pPr>
            <a:lvl4pPr lvl="3">
              <a:spcBef>
                <a:spcPts val="0"/>
              </a:spcBef>
              <a:spcAft>
                <a:spcPts val="0"/>
              </a:spcAft>
              <a:buClr>
                <a:schemeClr val="lt1"/>
              </a:buClr>
              <a:buSzPts val="1600"/>
              <a:buNone/>
              <a:defRPr sz="1600">
                <a:solidFill>
                  <a:schemeClr val="lt1"/>
                </a:solidFill>
              </a:defRPr>
            </a:lvl4pPr>
            <a:lvl5pPr lvl="4">
              <a:spcBef>
                <a:spcPts val="0"/>
              </a:spcBef>
              <a:spcAft>
                <a:spcPts val="0"/>
              </a:spcAft>
              <a:buClr>
                <a:schemeClr val="lt1"/>
              </a:buClr>
              <a:buSzPts val="1600"/>
              <a:buNone/>
              <a:defRPr sz="1600">
                <a:solidFill>
                  <a:schemeClr val="lt1"/>
                </a:solidFill>
              </a:defRPr>
            </a:lvl5pPr>
            <a:lvl6pPr lvl="5">
              <a:spcBef>
                <a:spcPts val="0"/>
              </a:spcBef>
              <a:spcAft>
                <a:spcPts val="0"/>
              </a:spcAft>
              <a:buClr>
                <a:schemeClr val="lt1"/>
              </a:buClr>
              <a:buSzPts val="1600"/>
              <a:buNone/>
              <a:defRPr sz="1600">
                <a:solidFill>
                  <a:schemeClr val="lt1"/>
                </a:solidFill>
              </a:defRPr>
            </a:lvl6pPr>
            <a:lvl7pPr lvl="6">
              <a:spcBef>
                <a:spcPts val="0"/>
              </a:spcBef>
              <a:spcAft>
                <a:spcPts val="0"/>
              </a:spcAft>
              <a:buClr>
                <a:schemeClr val="lt1"/>
              </a:buClr>
              <a:buSzPts val="1600"/>
              <a:buNone/>
              <a:defRPr sz="1600">
                <a:solidFill>
                  <a:schemeClr val="lt1"/>
                </a:solidFill>
              </a:defRPr>
            </a:lvl7pPr>
            <a:lvl8pPr lvl="7">
              <a:spcBef>
                <a:spcPts val="0"/>
              </a:spcBef>
              <a:spcAft>
                <a:spcPts val="0"/>
              </a:spcAft>
              <a:buClr>
                <a:schemeClr val="lt1"/>
              </a:buClr>
              <a:buSzPts val="1600"/>
              <a:buNone/>
              <a:defRPr sz="1600">
                <a:solidFill>
                  <a:schemeClr val="lt1"/>
                </a:solidFill>
              </a:defRPr>
            </a:lvl8pPr>
            <a:lvl9pPr lvl="8">
              <a:spcBef>
                <a:spcPts val="0"/>
              </a:spcBef>
              <a:spcAft>
                <a:spcPts val="0"/>
              </a:spcAft>
              <a:buClr>
                <a:schemeClr val="lt1"/>
              </a:buClr>
              <a:buSzPts val="1600"/>
              <a:buNone/>
              <a:defRPr sz="1600">
                <a:solidFill>
                  <a:schemeClr val="lt1"/>
                </a:solidFill>
              </a:defRPr>
            </a:lvl9pPr>
          </a:lstStyle>
          <a:p>
            <a:endParaRPr/>
          </a:p>
        </p:txBody>
      </p:sp>
      <p:sp>
        <p:nvSpPr>
          <p:cNvPr id="2854" name="Google Shape;2854;p420"/>
          <p:cNvSpPr txBox="1">
            <a:spLocks noGrp="1"/>
          </p:cNvSpPr>
          <p:nvPr>
            <p:ph type="title"/>
          </p:nvPr>
        </p:nvSpPr>
        <p:spPr>
          <a:xfrm>
            <a:off x="1399200" y="1200275"/>
            <a:ext cx="6345600" cy="4197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Bebas Neue"/>
              <a:buNone/>
              <a:defRPr sz="2200" b="0">
                <a:latin typeface="Bebas Neue"/>
                <a:ea typeface="Bebas Neue"/>
                <a:cs typeface="Bebas Neue"/>
                <a:sym typeface="Bebas Neue"/>
              </a:defRPr>
            </a:lvl1pPr>
            <a:lvl2pPr lvl="1" algn="ctr">
              <a:spcBef>
                <a:spcPts val="10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240"/>
        <p:cNvGrpSpPr/>
        <p:nvPr/>
      </p:nvGrpSpPr>
      <p:grpSpPr>
        <a:xfrm>
          <a:off x="0" y="0"/>
          <a:ext cx="0" cy="0"/>
          <a:chOff x="0" y="0"/>
          <a:chExt cx="0" cy="0"/>
        </a:xfrm>
      </p:grpSpPr>
      <p:sp>
        <p:nvSpPr>
          <p:cNvPr id="241" name="Google Shape;241;p44"/>
          <p:cNvSpPr>
            <a:spLocks noGrp="1"/>
          </p:cNvSpPr>
          <p:nvPr>
            <p:ph type="pic" idx="2"/>
          </p:nvPr>
        </p:nvSpPr>
        <p:spPr>
          <a:xfrm>
            <a:off x="0" y="853050"/>
            <a:ext cx="3764100" cy="4290300"/>
          </a:xfrm>
          <a:prstGeom prst="rect">
            <a:avLst/>
          </a:prstGeom>
          <a:noFill/>
          <a:ln>
            <a:noFill/>
          </a:ln>
        </p:spPr>
      </p:sp>
      <p:sp>
        <p:nvSpPr>
          <p:cNvPr id="242" name="Google Shape;242;p44"/>
          <p:cNvSpPr>
            <a:spLocks noGrp="1"/>
          </p:cNvSpPr>
          <p:nvPr>
            <p:ph type="pic" idx="3"/>
          </p:nvPr>
        </p:nvSpPr>
        <p:spPr>
          <a:xfrm>
            <a:off x="3840300" y="3240025"/>
            <a:ext cx="2237700" cy="1903200"/>
          </a:xfrm>
          <a:prstGeom prst="rect">
            <a:avLst/>
          </a:prstGeom>
          <a:noFill/>
          <a:ln>
            <a:noFill/>
          </a:ln>
        </p:spPr>
      </p:sp>
      <p:sp>
        <p:nvSpPr>
          <p:cNvPr id="243" name="Google Shape;243;p44"/>
          <p:cNvSpPr>
            <a:spLocks noGrp="1"/>
          </p:cNvSpPr>
          <p:nvPr>
            <p:ph type="pic" idx="4"/>
          </p:nvPr>
        </p:nvSpPr>
        <p:spPr>
          <a:xfrm>
            <a:off x="3840300" y="1484300"/>
            <a:ext cx="1679700" cy="1679700"/>
          </a:xfrm>
          <a:prstGeom prst="rect">
            <a:avLst/>
          </a:prstGeom>
          <a:noFill/>
          <a:ln>
            <a:noFill/>
          </a:ln>
        </p:spPr>
      </p:sp>
      <p:sp>
        <p:nvSpPr>
          <p:cNvPr id="244" name="Google Shape;244;p44"/>
          <p:cNvSpPr txBox="1">
            <a:spLocks noGrp="1"/>
          </p:cNvSpPr>
          <p:nvPr>
            <p:ph type="title"/>
          </p:nvPr>
        </p:nvSpPr>
        <p:spPr>
          <a:xfrm>
            <a:off x="5726475" y="1542825"/>
            <a:ext cx="3201900" cy="1484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245" name="Google Shape;245;p4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2855"/>
        <p:cNvGrpSpPr/>
        <p:nvPr/>
      </p:nvGrpSpPr>
      <p:grpSpPr>
        <a:xfrm>
          <a:off x="0" y="0"/>
          <a:ext cx="0" cy="0"/>
          <a:chOff x="0" y="0"/>
          <a:chExt cx="0" cy="0"/>
        </a:xfrm>
      </p:grpSpPr>
      <p:sp>
        <p:nvSpPr>
          <p:cNvPr id="2856" name="Google Shape;2856;p421"/>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lnSpc>
                <a:spcPct val="90000"/>
              </a:lnSpc>
              <a:spcBef>
                <a:spcPts val="100"/>
              </a:spcBef>
              <a:spcAft>
                <a:spcPts val="0"/>
              </a:spcAft>
              <a:buSzPts val="2800"/>
              <a:buNone/>
              <a:defRPr/>
            </a:lvl2pPr>
            <a:lvl3pPr lvl="2">
              <a:lnSpc>
                <a:spcPct val="90000"/>
              </a:lnSpc>
              <a:spcBef>
                <a:spcPts val="100"/>
              </a:spcBef>
              <a:spcAft>
                <a:spcPts val="0"/>
              </a:spcAft>
              <a:buSzPts val="2800"/>
              <a:buNone/>
              <a:defRPr/>
            </a:lvl3pPr>
            <a:lvl4pPr lvl="3">
              <a:lnSpc>
                <a:spcPct val="90000"/>
              </a:lnSpc>
              <a:spcBef>
                <a:spcPts val="100"/>
              </a:spcBef>
              <a:spcAft>
                <a:spcPts val="0"/>
              </a:spcAft>
              <a:buSzPts val="2800"/>
              <a:buNone/>
              <a:defRPr/>
            </a:lvl4pPr>
            <a:lvl5pPr lvl="4">
              <a:lnSpc>
                <a:spcPct val="90000"/>
              </a:lnSpc>
              <a:spcBef>
                <a:spcPts val="100"/>
              </a:spcBef>
              <a:spcAft>
                <a:spcPts val="0"/>
              </a:spcAft>
              <a:buSzPts val="2800"/>
              <a:buNone/>
              <a:defRPr/>
            </a:lvl5pPr>
            <a:lvl6pPr lvl="5">
              <a:lnSpc>
                <a:spcPct val="90000"/>
              </a:lnSpc>
              <a:spcBef>
                <a:spcPts val="100"/>
              </a:spcBef>
              <a:spcAft>
                <a:spcPts val="0"/>
              </a:spcAft>
              <a:buSzPts val="2800"/>
              <a:buNone/>
              <a:defRPr/>
            </a:lvl6pPr>
            <a:lvl7pPr lvl="6">
              <a:lnSpc>
                <a:spcPct val="90000"/>
              </a:lnSpc>
              <a:spcBef>
                <a:spcPts val="100"/>
              </a:spcBef>
              <a:spcAft>
                <a:spcPts val="0"/>
              </a:spcAft>
              <a:buSzPts val="2800"/>
              <a:buNone/>
              <a:defRPr/>
            </a:lvl7pPr>
            <a:lvl8pPr lvl="7">
              <a:lnSpc>
                <a:spcPct val="90000"/>
              </a:lnSpc>
              <a:spcBef>
                <a:spcPts val="100"/>
              </a:spcBef>
              <a:spcAft>
                <a:spcPts val="0"/>
              </a:spcAft>
              <a:buSzPts val="2800"/>
              <a:buNone/>
              <a:defRPr/>
            </a:lvl8pPr>
            <a:lvl9pPr lvl="8">
              <a:lnSpc>
                <a:spcPct val="90000"/>
              </a:lnSpc>
              <a:spcBef>
                <a:spcPts val="100"/>
              </a:spcBef>
              <a:spcAft>
                <a:spcPts val="100"/>
              </a:spcAft>
              <a:buSzPts val="2800"/>
              <a:buNone/>
              <a:defRPr/>
            </a:lvl9pPr>
          </a:lstStyle>
          <a:p>
            <a:endParaRPr/>
          </a:p>
        </p:txBody>
      </p:sp>
      <p:sp>
        <p:nvSpPr>
          <p:cNvPr id="2857" name="Google Shape;2857;p42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8" name="Google Shape;2858;p421"/>
          <p:cNvSpPr txBox="1">
            <a:spLocks noGrp="1"/>
          </p:cNvSpPr>
          <p:nvPr>
            <p:ph type="body" idx="2"/>
          </p:nvPr>
        </p:nvSpPr>
        <p:spPr>
          <a:xfrm>
            <a:off x="457200" y="1371600"/>
            <a:ext cx="8229600" cy="32004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2859"/>
        <p:cNvGrpSpPr/>
        <p:nvPr/>
      </p:nvGrpSpPr>
      <p:grpSpPr>
        <a:xfrm>
          <a:off x="0" y="0"/>
          <a:ext cx="0" cy="0"/>
          <a:chOff x="0" y="0"/>
          <a:chExt cx="0" cy="0"/>
        </a:xfrm>
      </p:grpSpPr>
      <p:sp>
        <p:nvSpPr>
          <p:cNvPr id="2860" name="Google Shape;2860;p42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61" name="Google Shape;2861;p42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2" name="Google Shape;2862;p422"/>
          <p:cNvSpPr txBox="1">
            <a:spLocks noGrp="1"/>
          </p:cNvSpPr>
          <p:nvPr>
            <p:ph type="body" idx="2"/>
          </p:nvPr>
        </p:nvSpPr>
        <p:spPr>
          <a:xfrm>
            <a:off x="457200" y="1371600"/>
            <a:ext cx="5029200" cy="16002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cxnSp>
        <p:nvCxnSpPr>
          <p:cNvPr id="2863" name="Google Shape;2863;p422"/>
          <p:cNvCxnSpPr/>
          <p:nvPr/>
        </p:nvCxnSpPr>
        <p:spPr>
          <a:xfrm>
            <a:off x="3086100" y="3298575"/>
            <a:ext cx="0" cy="1463700"/>
          </a:xfrm>
          <a:prstGeom prst="straightConnector1">
            <a:avLst/>
          </a:prstGeom>
          <a:noFill/>
          <a:ln w="19050" cap="flat" cmpd="sng">
            <a:solidFill>
              <a:srgbClr val="BFDFE0"/>
            </a:solidFill>
            <a:prstDash val="solid"/>
            <a:round/>
            <a:headEnd type="none" w="med" len="med"/>
            <a:tailEnd type="none" w="med" len="med"/>
          </a:ln>
        </p:spPr>
      </p:cxnSp>
      <p:cxnSp>
        <p:nvCxnSpPr>
          <p:cNvPr id="2864" name="Google Shape;2864;p422"/>
          <p:cNvCxnSpPr/>
          <p:nvPr/>
        </p:nvCxnSpPr>
        <p:spPr>
          <a:xfrm>
            <a:off x="6057900" y="3298575"/>
            <a:ext cx="0" cy="1463700"/>
          </a:xfrm>
          <a:prstGeom prst="straightConnector1">
            <a:avLst/>
          </a:prstGeom>
          <a:noFill/>
          <a:ln w="19050" cap="flat" cmpd="sng">
            <a:solidFill>
              <a:srgbClr val="BFDFE0"/>
            </a:solidFill>
            <a:prstDash val="solid"/>
            <a:round/>
            <a:headEnd type="none" w="med" len="med"/>
            <a:tailEnd type="none" w="med" len="med"/>
          </a:ln>
        </p:spPr>
      </p:cxnSp>
      <p:sp>
        <p:nvSpPr>
          <p:cNvPr id="2865" name="Google Shape;2865;p422"/>
          <p:cNvSpPr txBox="1">
            <a:spLocks noGrp="1"/>
          </p:cNvSpPr>
          <p:nvPr>
            <p:ph type="title" idx="3"/>
          </p:nvPr>
        </p:nvSpPr>
        <p:spPr>
          <a:xfrm>
            <a:off x="4572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5500"/>
              <a:buNone/>
              <a:defRPr sz="5500"/>
            </a:lvl2pPr>
            <a:lvl3pPr lvl="2">
              <a:lnSpc>
                <a:spcPct val="80000"/>
              </a:lnSpc>
              <a:spcBef>
                <a:spcPts val="100"/>
              </a:spcBef>
              <a:spcAft>
                <a:spcPts val="0"/>
              </a:spcAft>
              <a:buSzPts val="5500"/>
              <a:buNone/>
              <a:defRPr sz="5500"/>
            </a:lvl3pPr>
            <a:lvl4pPr lvl="3">
              <a:lnSpc>
                <a:spcPct val="80000"/>
              </a:lnSpc>
              <a:spcBef>
                <a:spcPts val="100"/>
              </a:spcBef>
              <a:spcAft>
                <a:spcPts val="0"/>
              </a:spcAft>
              <a:buSzPts val="5500"/>
              <a:buNone/>
              <a:defRPr sz="5500"/>
            </a:lvl4pPr>
            <a:lvl5pPr lvl="4">
              <a:lnSpc>
                <a:spcPct val="80000"/>
              </a:lnSpc>
              <a:spcBef>
                <a:spcPts val="100"/>
              </a:spcBef>
              <a:spcAft>
                <a:spcPts val="0"/>
              </a:spcAft>
              <a:buSzPts val="5500"/>
              <a:buNone/>
              <a:defRPr sz="5500"/>
            </a:lvl5pPr>
            <a:lvl6pPr lvl="5">
              <a:lnSpc>
                <a:spcPct val="80000"/>
              </a:lnSpc>
              <a:spcBef>
                <a:spcPts val="100"/>
              </a:spcBef>
              <a:spcAft>
                <a:spcPts val="0"/>
              </a:spcAft>
              <a:buSzPts val="5500"/>
              <a:buNone/>
              <a:defRPr sz="5500"/>
            </a:lvl6pPr>
            <a:lvl7pPr lvl="6">
              <a:lnSpc>
                <a:spcPct val="80000"/>
              </a:lnSpc>
              <a:spcBef>
                <a:spcPts val="100"/>
              </a:spcBef>
              <a:spcAft>
                <a:spcPts val="0"/>
              </a:spcAft>
              <a:buSzPts val="5500"/>
              <a:buNone/>
              <a:defRPr sz="5500"/>
            </a:lvl7pPr>
            <a:lvl8pPr lvl="7">
              <a:lnSpc>
                <a:spcPct val="80000"/>
              </a:lnSpc>
              <a:spcBef>
                <a:spcPts val="100"/>
              </a:spcBef>
              <a:spcAft>
                <a:spcPts val="0"/>
              </a:spcAft>
              <a:buSzPts val="5500"/>
              <a:buNone/>
              <a:defRPr sz="5500"/>
            </a:lvl8pPr>
            <a:lvl9pPr lvl="8">
              <a:lnSpc>
                <a:spcPct val="80000"/>
              </a:lnSpc>
              <a:spcBef>
                <a:spcPts val="100"/>
              </a:spcBef>
              <a:spcAft>
                <a:spcPts val="100"/>
              </a:spcAft>
              <a:buSzPts val="5500"/>
              <a:buNone/>
              <a:defRPr sz="5500"/>
            </a:lvl9pPr>
          </a:lstStyle>
          <a:p>
            <a:endParaRPr/>
          </a:p>
        </p:txBody>
      </p:sp>
      <p:sp>
        <p:nvSpPr>
          <p:cNvPr id="2866" name="Google Shape;2866;p422"/>
          <p:cNvSpPr txBox="1">
            <a:spLocks noGrp="1"/>
          </p:cNvSpPr>
          <p:nvPr>
            <p:ph type="title" idx="4"/>
          </p:nvPr>
        </p:nvSpPr>
        <p:spPr>
          <a:xfrm>
            <a:off x="34290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2pPr>
            <a:lvl3pPr lvl="2">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3pPr>
            <a:lvl4pPr lvl="3">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4pPr>
            <a:lvl5pPr lvl="4">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5pPr>
            <a:lvl6pPr lvl="5">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6pPr>
            <a:lvl7pPr lvl="6">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7pPr>
            <a:lvl8pPr lvl="7">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8pPr>
            <a:lvl9pPr lvl="8">
              <a:lnSpc>
                <a:spcPct val="80000"/>
              </a:lnSpc>
              <a:spcBef>
                <a:spcPts val="100"/>
              </a:spcBef>
              <a:spcAft>
                <a:spcPts val="100"/>
              </a:spcAft>
              <a:buSzPts val="4000"/>
              <a:buFont typeface="Oswald Medium"/>
              <a:buNone/>
              <a:defRPr sz="4000">
                <a:latin typeface="Oswald Medium"/>
                <a:ea typeface="Oswald Medium"/>
                <a:cs typeface="Oswald Medium"/>
                <a:sym typeface="Oswald Medium"/>
              </a:defRPr>
            </a:lvl9pPr>
          </a:lstStyle>
          <a:p>
            <a:endParaRPr/>
          </a:p>
        </p:txBody>
      </p:sp>
      <p:sp>
        <p:nvSpPr>
          <p:cNvPr id="2867" name="Google Shape;2867;p422"/>
          <p:cNvSpPr txBox="1">
            <a:spLocks noGrp="1"/>
          </p:cNvSpPr>
          <p:nvPr>
            <p:ph type="title" idx="5"/>
          </p:nvPr>
        </p:nvSpPr>
        <p:spPr>
          <a:xfrm>
            <a:off x="64008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2868" name="Google Shape;2868;p422"/>
          <p:cNvSpPr txBox="1">
            <a:spLocks noGrp="1"/>
          </p:cNvSpPr>
          <p:nvPr>
            <p:ph type="subTitle" idx="6"/>
          </p:nvPr>
        </p:nvSpPr>
        <p:spPr>
          <a:xfrm>
            <a:off x="4572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2869" name="Google Shape;2869;p422"/>
          <p:cNvSpPr txBox="1">
            <a:spLocks noGrp="1"/>
          </p:cNvSpPr>
          <p:nvPr>
            <p:ph type="subTitle" idx="7"/>
          </p:nvPr>
        </p:nvSpPr>
        <p:spPr>
          <a:xfrm>
            <a:off x="34290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2870" name="Google Shape;2870;p422"/>
          <p:cNvSpPr txBox="1">
            <a:spLocks noGrp="1"/>
          </p:cNvSpPr>
          <p:nvPr>
            <p:ph type="subTitle" idx="8"/>
          </p:nvPr>
        </p:nvSpPr>
        <p:spPr>
          <a:xfrm>
            <a:off x="64008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2871" name="Google Shape;2871;p422"/>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2872"/>
        <p:cNvGrpSpPr/>
        <p:nvPr/>
      </p:nvGrpSpPr>
      <p:grpSpPr>
        <a:xfrm>
          <a:off x="0" y="0"/>
          <a:ext cx="0" cy="0"/>
          <a:chOff x="0" y="0"/>
          <a:chExt cx="0" cy="0"/>
        </a:xfrm>
      </p:grpSpPr>
      <p:sp>
        <p:nvSpPr>
          <p:cNvPr id="2873" name="Google Shape;2873;p423"/>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74" name="Google Shape;2874;p42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75" name="Google Shape;2875;p423"/>
          <p:cNvSpPr>
            <a:spLocks noGrp="1"/>
          </p:cNvSpPr>
          <p:nvPr>
            <p:ph type="pic" idx="2"/>
          </p:nvPr>
        </p:nvSpPr>
        <p:spPr>
          <a:xfrm>
            <a:off x="917500" y="1828800"/>
            <a:ext cx="1143000" cy="1143000"/>
          </a:xfrm>
          <a:prstGeom prst="ellipse">
            <a:avLst/>
          </a:prstGeom>
          <a:noFill/>
          <a:ln>
            <a:noFill/>
          </a:ln>
        </p:spPr>
      </p:sp>
      <p:sp>
        <p:nvSpPr>
          <p:cNvPr id="2876" name="Google Shape;2876;p423"/>
          <p:cNvSpPr txBox="1">
            <a:spLocks noGrp="1"/>
          </p:cNvSpPr>
          <p:nvPr>
            <p:ph type="subTitle" idx="3"/>
          </p:nvPr>
        </p:nvSpPr>
        <p:spPr>
          <a:xfrm>
            <a:off x="574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877" name="Google Shape;2877;p423"/>
          <p:cNvSpPr txBox="1">
            <a:spLocks noGrp="1"/>
          </p:cNvSpPr>
          <p:nvPr>
            <p:ph type="subTitle" idx="4"/>
          </p:nvPr>
        </p:nvSpPr>
        <p:spPr>
          <a:xfrm>
            <a:off x="2629933"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878" name="Google Shape;2878;p423"/>
          <p:cNvSpPr txBox="1">
            <a:spLocks noGrp="1"/>
          </p:cNvSpPr>
          <p:nvPr>
            <p:ph type="subTitle" idx="5"/>
          </p:nvPr>
        </p:nvSpPr>
        <p:spPr>
          <a:xfrm>
            <a:off x="4685267"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879" name="Google Shape;2879;p423"/>
          <p:cNvSpPr txBox="1">
            <a:spLocks noGrp="1"/>
          </p:cNvSpPr>
          <p:nvPr>
            <p:ph type="subTitle" idx="6"/>
          </p:nvPr>
        </p:nvSpPr>
        <p:spPr>
          <a:xfrm>
            <a:off x="6740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880" name="Google Shape;2880;p423"/>
          <p:cNvSpPr>
            <a:spLocks noGrp="1"/>
          </p:cNvSpPr>
          <p:nvPr>
            <p:ph type="pic" idx="7"/>
          </p:nvPr>
        </p:nvSpPr>
        <p:spPr>
          <a:xfrm>
            <a:off x="2972825" y="1828800"/>
            <a:ext cx="1143000" cy="1143000"/>
          </a:xfrm>
          <a:prstGeom prst="ellipse">
            <a:avLst/>
          </a:prstGeom>
          <a:noFill/>
          <a:ln>
            <a:noFill/>
          </a:ln>
        </p:spPr>
      </p:sp>
      <p:sp>
        <p:nvSpPr>
          <p:cNvPr id="2881" name="Google Shape;2881;p423"/>
          <p:cNvSpPr>
            <a:spLocks noGrp="1"/>
          </p:cNvSpPr>
          <p:nvPr>
            <p:ph type="pic" idx="8"/>
          </p:nvPr>
        </p:nvSpPr>
        <p:spPr>
          <a:xfrm>
            <a:off x="5028167" y="1828800"/>
            <a:ext cx="1143000" cy="1143000"/>
          </a:xfrm>
          <a:prstGeom prst="ellipse">
            <a:avLst/>
          </a:prstGeom>
          <a:noFill/>
          <a:ln>
            <a:noFill/>
          </a:ln>
        </p:spPr>
      </p:sp>
      <p:sp>
        <p:nvSpPr>
          <p:cNvPr id="2882" name="Google Shape;2882;p423"/>
          <p:cNvSpPr>
            <a:spLocks noGrp="1"/>
          </p:cNvSpPr>
          <p:nvPr>
            <p:ph type="pic" idx="9"/>
          </p:nvPr>
        </p:nvSpPr>
        <p:spPr>
          <a:xfrm>
            <a:off x="7083500" y="1828800"/>
            <a:ext cx="1143000" cy="1143000"/>
          </a:xfrm>
          <a:prstGeom prst="ellipse">
            <a:avLst/>
          </a:prstGeom>
          <a:noFill/>
          <a:ln>
            <a:noFill/>
          </a:ln>
        </p:spPr>
      </p:sp>
      <p:sp>
        <p:nvSpPr>
          <p:cNvPr id="2883" name="Google Shape;2883;p423"/>
          <p:cNvSpPr txBox="1">
            <a:spLocks noGrp="1"/>
          </p:cNvSpPr>
          <p:nvPr>
            <p:ph type="subTitle" idx="13"/>
          </p:nvPr>
        </p:nvSpPr>
        <p:spPr>
          <a:xfrm>
            <a:off x="574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884" name="Google Shape;2884;p423"/>
          <p:cNvSpPr txBox="1">
            <a:spLocks noGrp="1"/>
          </p:cNvSpPr>
          <p:nvPr>
            <p:ph type="subTitle" idx="14"/>
          </p:nvPr>
        </p:nvSpPr>
        <p:spPr>
          <a:xfrm>
            <a:off x="2629933"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885" name="Google Shape;2885;p423"/>
          <p:cNvSpPr txBox="1">
            <a:spLocks noGrp="1"/>
          </p:cNvSpPr>
          <p:nvPr>
            <p:ph type="subTitle" idx="15"/>
          </p:nvPr>
        </p:nvSpPr>
        <p:spPr>
          <a:xfrm>
            <a:off x="4685267"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886" name="Google Shape;2886;p423"/>
          <p:cNvSpPr txBox="1">
            <a:spLocks noGrp="1"/>
          </p:cNvSpPr>
          <p:nvPr>
            <p:ph type="subTitle" idx="16"/>
          </p:nvPr>
        </p:nvSpPr>
        <p:spPr>
          <a:xfrm>
            <a:off x="6740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2887"/>
        <p:cNvGrpSpPr/>
        <p:nvPr/>
      </p:nvGrpSpPr>
      <p:grpSpPr>
        <a:xfrm>
          <a:off x="0" y="0"/>
          <a:ext cx="0" cy="0"/>
          <a:chOff x="0" y="0"/>
          <a:chExt cx="0" cy="0"/>
        </a:xfrm>
      </p:grpSpPr>
      <p:sp>
        <p:nvSpPr>
          <p:cNvPr id="2888" name="Google Shape;2888;p424"/>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9" name="Google Shape;2889;p42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0" name="Google Shape;2890;p424"/>
          <p:cNvSpPr txBox="1">
            <a:spLocks noGrp="1"/>
          </p:cNvSpPr>
          <p:nvPr>
            <p:ph type="subTitle" idx="2"/>
          </p:nvPr>
        </p:nvSpPr>
        <p:spPr>
          <a:xfrm>
            <a:off x="8047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891" name="Google Shape;2891;p424"/>
          <p:cNvSpPr txBox="1">
            <a:spLocks noGrp="1"/>
          </p:cNvSpPr>
          <p:nvPr>
            <p:ph type="subTitle" idx="3"/>
          </p:nvPr>
        </p:nvSpPr>
        <p:spPr>
          <a:xfrm>
            <a:off x="8047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892" name="Google Shape;2892;p424"/>
          <p:cNvSpPr>
            <a:spLocks noGrp="1"/>
          </p:cNvSpPr>
          <p:nvPr>
            <p:ph type="pic" idx="4"/>
          </p:nvPr>
        </p:nvSpPr>
        <p:spPr>
          <a:xfrm>
            <a:off x="804700" y="1554480"/>
            <a:ext cx="1371600" cy="1371600"/>
          </a:xfrm>
          <a:prstGeom prst="rect">
            <a:avLst/>
          </a:prstGeom>
          <a:noFill/>
          <a:ln>
            <a:noFill/>
          </a:ln>
        </p:spPr>
      </p:sp>
      <p:sp>
        <p:nvSpPr>
          <p:cNvPr id="2893" name="Google Shape;2893;p424"/>
          <p:cNvSpPr>
            <a:spLocks noGrp="1"/>
          </p:cNvSpPr>
          <p:nvPr>
            <p:ph type="pic" idx="5"/>
          </p:nvPr>
        </p:nvSpPr>
        <p:spPr>
          <a:xfrm>
            <a:off x="2307350" y="1554480"/>
            <a:ext cx="1371600" cy="1371600"/>
          </a:xfrm>
          <a:prstGeom prst="rect">
            <a:avLst/>
          </a:prstGeom>
          <a:noFill/>
          <a:ln>
            <a:noFill/>
          </a:ln>
        </p:spPr>
      </p:sp>
      <p:sp>
        <p:nvSpPr>
          <p:cNvPr id="2894" name="Google Shape;2894;p424"/>
          <p:cNvSpPr>
            <a:spLocks noGrp="1"/>
          </p:cNvSpPr>
          <p:nvPr>
            <p:ph type="pic" idx="6"/>
          </p:nvPr>
        </p:nvSpPr>
        <p:spPr>
          <a:xfrm>
            <a:off x="3810000" y="1554480"/>
            <a:ext cx="1371600" cy="1371600"/>
          </a:xfrm>
          <a:prstGeom prst="rect">
            <a:avLst/>
          </a:prstGeom>
          <a:noFill/>
          <a:ln>
            <a:noFill/>
          </a:ln>
        </p:spPr>
      </p:sp>
      <p:sp>
        <p:nvSpPr>
          <p:cNvPr id="2895" name="Google Shape;2895;p424"/>
          <p:cNvSpPr>
            <a:spLocks noGrp="1"/>
          </p:cNvSpPr>
          <p:nvPr>
            <p:ph type="pic" idx="7"/>
          </p:nvPr>
        </p:nvSpPr>
        <p:spPr>
          <a:xfrm>
            <a:off x="5312650" y="1554480"/>
            <a:ext cx="1371600" cy="1371600"/>
          </a:xfrm>
          <a:prstGeom prst="rect">
            <a:avLst/>
          </a:prstGeom>
          <a:noFill/>
          <a:ln>
            <a:noFill/>
          </a:ln>
        </p:spPr>
      </p:sp>
      <p:sp>
        <p:nvSpPr>
          <p:cNvPr id="2896" name="Google Shape;2896;p424"/>
          <p:cNvSpPr>
            <a:spLocks noGrp="1"/>
          </p:cNvSpPr>
          <p:nvPr>
            <p:ph type="pic" idx="8"/>
          </p:nvPr>
        </p:nvSpPr>
        <p:spPr>
          <a:xfrm>
            <a:off x="6815300" y="1554480"/>
            <a:ext cx="1371600" cy="1371600"/>
          </a:xfrm>
          <a:prstGeom prst="rect">
            <a:avLst/>
          </a:prstGeom>
          <a:noFill/>
          <a:ln>
            <a:noFill/>
          </a:ln>
        </p:spPr>
      </p:sp>
      <p:sp>
        <p:nvSpPr>
          <p:cNvPr id="2897" name="Google Shape;2897;p424"/>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898" name="Google Shape;2898;p424"/>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899" name="Google Shape;2899;p424"/>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00" name="Google Shape;2900;p424"/>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01" name="Google Shape;2901;p424"/>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02" name="Google Shape;2902;p424"/>
          <p:cNvSpPr txBox="1">
            <a:spLocks noGrp="1"/>
          </p:cNvSpPr>
          <p:nvPr>
            <p:ph type="subTitle" idx="9"/>
          </p:nvPr>
        </p:nvSpPr>
        <p:spPr>
          <a:xfrm>
            <a:off x="23073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903" name="Google Shape;2903;p424"/>
          <p:cNvSpPr txBox="1">
            <a:spLocks noGrp="1"/>
          </p:cNvSpPr>
          <p:nvPr>
            <p:ph type="subTitle" idx="13"/>
          </p:nvPr>
        </p:nvSpPr>
        <p:spPr>
          <a:xfrm>
            <a:off x="23073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904" name="Google Shape;2904;p424"/>
          <p:cNvSpPr txBox="1">
            <a:spLocks noGrp="1"/>
          </p:cNvSpPr>
          <p:nvPr>
            <p:ph type="subTitle" idx="14"/>
          </p:nvPr>
        </p:nvSpPr>
        <p:spPr>
          <a:xfrm>
            <a:off x="38100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905" name="Google Shape;2905;p424"/>
          <p:cNvSpPr txBox="1">
            <a:spLocks noGrp="1"/>
          </p:cNvSpPr>
          <p:nvPr>
            <p:ph type="subTitle" idx="15"/>
          </p:nvPr>
        </p:nvSpPr>
        <p:spPr>
          <a:xfrm>
            <a:off x="38100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906" name="Google Shape;2906;p424"/>
          <p:cNvSpPr txBox="1">
            <a:spLocks noGrp="1"/>
          </p:cNvSpPr>
          <p:nvPr>
            <p:ph type="subTitle" idx="16"/>
          </p:nvPr>
        </p:nvSpPr>
        <p:spPr>
          <a:xfrm>
            <a:off x="53126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907" name="Google Shape;2907;p424"/>
          <p:cNvSpPr txBox="1">
            <a:spLocks noGrp="1"/>
          </p:cNvSpPr>
          <p:nvPr>
            <p:ph type="subTitle" idx="17"/>
          </p:nvPr>
        </p:nvSpPr>
        <p:spPr>
          <a:xfrm>
            <a:off x="53126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2908" name="Google Shape;2908;p424"/>
          <p:cNvSpPr txBox="1">
            <a:spLocks noGrp="1"/>
          </p:cNvSpPr>
          <p:nvPr>
            <p:ph type="subTitle" idx="18"/>
          </p:nvPr>
        </p:nvSpPr>
        <p:spPr>
          <a:xfrm>
            <a:off x="68153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909" name="Google Shape;2909;p424"/>
          <p:cNvSpPr txBox="1">
            <a:spLocks noGrp="1"/>
          </p:cNvSpPr>
          <p:nvPr>
            <p:ph type="subTitle" idx="19"/>
          </p:nvPr>
        </p:nvSpPr>
        <p:spPr>
          <a:xfrm>
            <a:off x="68153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2910"/>
        <p:cNvGrpSpPr/>
        <p:nvPr/>
      </p:nvGrpSpPr>
      <p:grpSpPr>
        <a:xfrm>
          <a:off x="0" y="0"/>
          <a:ext cx="0" cy="0"/>
          <a:chOff x="0" y="0"/>
          <a:chExt cx="0" cy="0"/>
        </a:xfrm>
      </p:grpSpPr>
      <p:sp>
        <p:nvSpPr>
          <p:cNvPr id="2911" name="Google Shape;2911;p425"/>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12" name="Google Shape;2912;p42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13" name="Google Shape;2913;p425"/>
          <p:cNvSpPr>
            <a:spLocks noGrp="1"/>
          </p:cNvSpPr>
          <p:nvPr>
            <p:ph type="pic" idx="2"/>
          </p:nvPr>
        </p:nvSpPr>
        <p:spPr>
          <a:xfrm>
            <a:off x="0" y="1371600"/>
            <a:ext cx="3847500" cy="1810500"/>
          </a:xfrm>
          <a:prstGeom prst="rect">
            <a:avLst/>
          </a:prstGeom>
          <a:noFill/>
          <a:ln>
            <a:noFill/>
          </a:ln>
        </p:spPr>
      </p:sp>
      <p:sp>
        <p:nvSpPr>
          <p:cNvPr id="2914" name="Google Shape;2914;p425"/>
          <p:cNvSpPr>
            <a:spLocks noGrp="1"/>
          </p:cNvSpPr>
          <p:nvPr>
            <p:ph type="pic" idx="3"/>
          </p:nvPr>
        </p:nvSpPr>
        <p:spPr>
          <a:xfrm>
            <a:off x="0" y="3332931"/>
            <a:ext cx="3847500" cy="1810500"/>
          </a:xfrm>
          <a:prstGeom prst="rect">
            <a:avLst/>
          </a:prstGeom>
          <a:noFill/>
          <a:ln>
            <a:noFill/>
          </a:ln>
        </p:spPr>
      </p:sp>
      <p:sp>
        <p:nvSpPr>
          <p:cNvPr id="2915" name="Google Shape;2915;p425"/>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2916"/>
        <p:cNvGrpSpPr/>
        <p:nvPr/>
      </p:nvGrpSpPr>
      <p:grpSpPr>
        <a:xfrm>
          <a:off x="0" y="0"/>
          <a:ext cx="0" cy="0"/>
          <a:chOff x="0" y="0"/>
          <a:chExt cx="0" cy="0"/>
        </a:xfrm>
      </p:grpSpPr>
      <p:sp>
        <p:nvSpPr>
          <p:cNvPr id="2917" name="Google Shape;2917;p426"/>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18" name="Google Shape;2918;p426"/>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19" name="Google Shape;2919;p42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0" name="Google Shape;2920;p426"/>
          <p:cNvSpPr>
            <a:spLocks noGrp="1"/>
          </p:cNvSpPr>
          <p:nvPr>
            <p:ph type="pic" idx="2"/>
          </p:nvPr>
        </p:nvSpPr>
        <p:spPr>
          <a:xfrm>
            <a:off x="4114800" y="1371600"/>
            <a:ext cx="4572000" cy="3200400"/>
          </a:xfrm>
          <a:prstGeom prst="rect">
            <a:avLst/>
          </a:prstGeom>
          <a:noFill/>
          <a:ln>
            <a:noFill/>
          </a:ln>
        </p:spPr>
      </p:sp>
      <p:sp>
        <p:nvSpPr>
          <p:cNvPr id="2921" name="Google Shape;2921;p426"/>
          <p:cNvSpPr txBox="1">
            <a:spLocks noGrp="1"/>
          </p:cNvSpPr>
          <p:nvPr>
            <p:ph type="subTitle" idx="3"/>
          </p:nvPr>
        </p:nvSpPr>
        <p:spPr>
          <a:xfrm>
            <a:off x="457200" y="1371600"/>
            <a:ext cx="3200400" cy="1743000"/>
          </a:xfrm>
          <a:prstGeom prst="rect">
            <a:avLst/>
          </a:prstGeom>
        </p:spPr>
        <p:txBody>
          <a:bodyPr spcFirstLastPara="1" wrap="square" lIns="0" tIns="0" rIns="0" bIns="0" anchor="t" anchorCtr="0">
            <a:noAutofit/>
          </a:bodyPr>
          <a:lstStyle>
            <a:lvl1pPr lvl="0">
              <a:spcBef>
                <a:spcPts val="0"/>
              </a:spcBef>
              <a:spcAft>
                <a:spcPts val="0"/>
              </a:spcAft>
              <a:buSzPts val="1100"/>
              <a:buNone/>
              <a:defRPr sz="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2922"/>
        <p:cNvGrpSpPr/>
        <p:nvPr/>
      </p:nvGrpSpPr>
      <p:grpSpPr>
        <a:xfrm>
          <a:off x="0" y="0"/>
          <a:ext cx="0" cy="0"/>
          <a:chOff x="0" y="0"/>
          <a:chExt cx="0" cy="0"/>
        </a:xfrm>
      </p:grpSpPr>
      <p:sp>
        <p:nvSpPr>
          <p:cNvPr id="2923" name="Google Shape;2923;p427"/>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24" name="Google Shape;2924;p42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5" name="Google Shape;2925;p427"/>
          <p:cNvSpPr txBox="1">
            <a:spLocks noGrp="1"/>
          </p:cNvSpPr>
          <p:nvPr>
            <p:ph type="subTitle" idx="2"/>
          </p:nvPr>
        </p:nvSpPr>
        <p:spPr>
          <a:xfrm>
            <a:off x="4114800" y="137160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926" name="Google Shape;2926;p427"/>
          <p:cNvSpPr>
            <a:spLocks noGrp="1"/>
          </p:cNvSpPr>
          <p:nvPr>
            <p:ph type="pic" idx="3"/>
          </p:nvPr>
        </p:nvSpPr>
        <p:spPr>
          <a:xfrm>
            <a:off x="914400" y="1371600"/>
            <a:ext cx="2743200" cy="1600200"/>
          </a:xfrm>
          <a:prstGeom prst="rect">
            <a:avLst/>
          </a:prstGeom>
          <a:noFill/>
          <a:ln>
            <a:noFill/>
          </a:ln>
        </p:spPr>
      </p:sp>
      <p:sp>
        <p:nvSpPr>
          <p:cNvPr id="2927" name="Google Shape;2927;p427"/>
          <p:cNvSpPr>
            <a:spLocks noGrp="1"/>
          </p:cNvSpPr>
          <p:nvPr>
            <p:ph type="pic" idx="4"/>
          </p:nvPr>
        </p:nvSpPr>
        <p:spPr>
          <a:xfrm>
            <a:off x="914400" y="3108960"/>
            <a:ext cx="2743200" cy="1600200"/>
          </a:xfrm>
          <a:prstGeom prst="rect">
            <a:avLst/>
          </a:prstGeom>
          <a:noFill/>
          <a:ln>
            <a:noFill/>
          </a:ln>
        </p:spPr>
      </p:sp>
      <p:sp>
        <p:nvSpPr>
          <p:cNvPr id="2928" name="Google Shape;2928;p427"/>
          <p:cNvSpPr txBox="1">
            <a:spLocks noGrp="1"/>
          </p:cNvSpPr>
          <p:nvPr>
            <p:ph type="subTitle" idx="5"/>
          </p:nvPr>
        </p:nvSpPr>
        <p:spPr>
          <a:xfrm>
            <a:off x="4114800" y="169170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2929" name="Google Shape;2929;p427"/>
          <p:cNvSpPr txBox="1">
            <a:spLocks noGrp="1"/>
          </p:cNvSpPr>
          <p:nvPr>
            <p:ph type="subTitle" idx="6"/>
          </p:nvPr>
        </p:nvSpPr>
        <p:spPr>
          <a:xfrm>
            <a:off x="4114800" y="310896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930" name="Google Shape;2930;p427"/>
          <p:cNvSpPr txBox="1">
            <a:spLocks noGrp="1"/>
          </p:cNvSpPr>
          <p:nvPr>
            <p:ph type="subTitle" idx="7"/>
          </p:nvPr>
        </p:nvSpPr>
        <p:spPr>
          <a:xfrm>
            <a:off x="4114800" y="342906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2931"/>
        <p:cNvGrpSpPr/>
        <p:nvPr/>
      </p:nvGrpSpPr>
      <p:grpSpPr>
        <a:xfrm>
          <a:off x="0" y="0"/>
          <a:ext cx="0" cy="0"/>
          <a:chOff x="0" y="0"/>
          <a:chExt cx="0" cy="0"/>
        </a:xfrm>
      </p:grpSpPr>
      <p:sp>
        <p:nvSpPr>
          <p:cNvPr id="2932" name="Google Shape;2932;p428"/>
          <p:cNvSpPr>
            <a:spLocks noGrp="1"/>
          </p:cNvSpPr>
          <p:nvPr>
            <p:ph type="pic" idx="2"/>
          </p:nvPr>
        </p:nvSpPr>
        <p:spPr>
          <a:xfrm>
            <a:off x="0" y="853050"/>
            <a:ext cx="3764100" cy="4290300"/>
          </a:xfrm>
          <a:prstGeom prst="rect">
            <a:avLst/>
          </a:prstGeom>
          <a:noFill/>
          <a:ln>
            <a:noFill/>
          </a:ln>
        </p:spPr>
      </p:sp>
      <p:sp>
        <p:nvSpPr>
          <p:cNvPr id="2933" name="Google Shape;2933;p428"/>
          <p:cNvSpPr>
            <a:spLocks noGrp="1"/>
          </p:cNvSpPr>
          <p:nvPr>
            <p:ph type="pic" idx="3"/>
          </p:nvPr>
        </p:nvSpPr>
        <p:spPr>
          <a:xfrm>
            <a:off x="3840300" y="3240025"/>
            <a:ext cx="2237700" cy="1903200"/>
          </a:xfrm>
          <a:prstGeom prst="rect">
            <a:avLst/>
          </a:prstGeom>
          <a:noFill/>
          <a:ln>
            <a:noFill/>
          </a:ln>
        </p:spPr>
      </p:sp>
      <p:sp>
        <p:nvSpPr>
          <p:cNvPr id="2934" name="Google Shape;2934;p428"/>
          <p:cNvSpPr>
            <a:spLocks noGrp="1"/>
          </p:cNvSpPr>
          <p:nvPr>
            <p:ph type="pic" idx="4"/>
          </p:nvPr>
        </p:nvSpPr>
        <p:spPr>
          <a:xfrm>
            <a:off x="3840300" y="1484300"/>
            <a:ext cx="1679700" cy="1679700"/>
          </a:xfrm>
          <a:prstGeom prst="rect">
            <a:avLst/>
          </a:prstGeom>
          <a:noFill/>
          <a:ln>
            <a:noFill/>
          </a:ln>
        </p:spPr>
      </p:sp>
      <p:sp>
        <p:nvSpPr>
          <p:cNvPr id="2935" name="Google Shape;2935;p428"/>
          <p:cNvSpPr txBox="1">
            <a:spLocks noGrp="1"/>
          </p:cNvSpPr>
          <p:nvPr>
            <p:ph type="title"/>
          </p:nvPr>
        </p:nvSpPr>
        <p:spPr>
          <a:xfrm>
            <a:off x="5726475" y="1542825"/>
            <a:ext cx="3201900" cy="1484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2936" name="Google Shape;2936;p42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2937"/>
        <p:cNvGrpSpPr/>
        <p:nvPr/>
      </p:nvGrpSpPr>
      <p:grpSpPr>
        <a:xfrm>
          <a:off x="0" y="0"/>
          <a:ext cx="0" cy="0"/>
          <a:chOff x="0" y="0"/>
          <a:chExt cx="0" cy="0"/>
        </a:xfrm>
      </p:grpSpPr>
      <p:sp>
        <p:nvSpPr>
          <p:cNvPr id="2938" name="Google Shape;2938;p429"/>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39" name="Google Shape;2939;p429"/>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40" name="Google Shape;2940;p42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2941" name="Google Shape;2941;p429"/>
          <p:cNvSpPr>
            <a:spLocks noGrp="1"/>
          </p:cNvSpPr>
          <p:nvPr>
            <p:ph type="pic" idx="2"/>
          </p:nvPr>
        </p:nvSpPr>
        <p:spPr>
          <a:xfrm>
            <a:off x="228600" y="1371600"/>
            <a:ext cx="2057400" cy="1828800"/>
          </a:xfrm>
          <a:prstGeom prst="rect">
            <a:avLst/>
          </a:prstGeom>
          <a:noFill/>
          <a:ln>
            <a:noFill/>
          </a:ln>
        </p:spPr>
      </p:sp>
      <p:sp>
        <p:nvSpPr>
          <p:cNvPr id="2942" name="Google Shape;2942;p429"/>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43" name="Google Shape;2943;p429"/>
          <p:cNvSpPr>
            <a:spLocks noGrp="1"/>
          </p:cNvSpPr>
          <p:nvPr>
            <p:ph type="pic" idx="3"/>
          </p:nvPr>
        </p:nvSpPr>
        <p:spPr>
          <a:xfrm>
            <a:off x="2438400" y="1371600"/>
            <a:ext cx="2057400" cy="1828800"/>
          </a:xfrm>
          <a:prstGeom prst="rect">
            <a:avLst/>
          </a:prstGeom>
          <a:noFill/>
          <a:ln>
            <a:noFill/>
          </a:ln>
        </p:spPr>
      </p:sp>
      <p:sp>
        <p:nvSpPr>
          <p:cNvPr id="2944" name="Google Shape;2944;p429"/>
          <p:cNvSpPr>
            <a:spLocks noGrp="1"/>
          </p:cNvSpPr>
          <p:nvPr>
            <p:ph type="pic" idx="4"/>
          </p:nvPr>
        </p:nvSpPr>
        <p:spPr>
          <a:xfrm>
            <a:off x="4648200" y="1371600"/>
            <a:ext cx="2057400" cy="1828800"/>
          </a:xfrm>
          <a:prstGeom prst="rect">
            <a:avLst/>
          </a:prstGeom>
          <a:noFill/>
          <a:ln>
            <a:noFill/>
          </a:ln>
        </p:spPr>
      </p:sp>
      <p:sp>
        <p:nvSpPr>
          <p:cNvPr id="2945" name="Google Shape;2945;p429"/>
          <p:cNvSpPr>
            <a:spLocks noGrp="1"/>
          </p:cNvSpPr>
          <p:nvPr>
            <p:ph type="pic" idx="5"/>
          </p:nvPr>
        </p:nvSpPr>
        <p:spPr>
          <a:xfrm>
            <a:off x="6858000" y="1371600"/>
            <a:ext cx="2057400" cy="1828800"/>
          </a:xfrm>
          <a:prstGeom prst="rect">
            <a:avLst/>
          </a:prstGeom>
          <a:noFill/>
          <a:ln>
            <a:noFill/>
          </a:ln>
        </p:spPr>
      </p:sp>
      <p:sp>
        <p:nvSpPr>
          <p:cNvPr id="2946" name="Google Shape;2946;p429"/>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47" name="Google Shape;2947;p429"/>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48" name="Google Shape;2948;p429"/>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49" name="Google Shape;2949;p429"/>
          <p:cNvSpPr txBox="1">
            <a:spLocks noGrp="1"/>
          </p:cNvSpPr>
          <p:nvPr>
            <p:ph type="subTitle" idx="6"/>
          </p:nvPr>
        </p:nvSpPr>
        <p:spPr>
          <a:xfrm>
            <a:off x="4572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0" name="Google Shape;2950;p429"/>
          <p:cNvSpPr txBox="1">
            <a:spLocks noGrp="1"/>
          </p:cNvSpPr>
          <p:nvPr>
            <p:ph type="subTitle" idx="7"/>
          </p:nvPr>
        </p:nvSpPr>
        <p:spPr>
          <a:xfrm>
            <a:off x="26670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1" name="Google Shape;2951;p429"/>
          <p:cNvSpPr txBox="1">
            <a:spLocks noGrp="1"/>
          </p:cNvSpPr>
          <p:nvPr>
            <p:ph type="subTitle" idx="8"/>
          </p:nvPr>
        </p:nvSpPr>
        <p:spPr>
          <a:xfrm>
            <a:off x="48768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52" name="Google Shape;2952;p429"/>
          <p:cNvSpPr txBox="1">
            <a:spLocks noGrp="1"/>
          </p:cNvSpPr>
          <p:nvPr>
            <p:ph type="subTitle" idx="9"/>
          </p:nvPr>
        </p:nvSpPr>
        <p:spPr>
          <a:xfrm>
            <a:off x="70866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2953"/>
        <p:cNvGrpSpPr/>
        <p:nvPr/>
      </p:nvGrpSpPr>
      <p:grpSpPr>
        <a:xfrm>
          <a:off x="0" y="0"/>
          <a:ext cx="0" cy="0"/>
          <a:chOff x="0" y="0"/>
          <a:chExt cx="0" cy="0"/>
        </a:xfrm>
      </p:grpSpPr>
      <p:sp>
        <p:nvSpPr>
          <p:cNvPr id="2954" name="Google Shape;2954;p430"/>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55" name="Google Shape;2955;p430"/>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56" name="Google Shape;2956;p430"/>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246"/>
        <p:cNvGrpSpPr/>
        <p:nvPr/>
      </p:nvGrpSpPr>
      <p:grpSpPr>
        <a:xfrm>
          <a:off x="0" y="0"/>
          <a:ext cx="0" cy="0"/>
          <a:chOff x="0" y="0"/>
          <a:chExt cx="0" cy="0"/>
        </a:xfrm>
      </p:grpSpPr>
      <p:sp>
        <p:nvSpPr>
          <p:cNvPr id="247" name="Google Shape;247;p45"/>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48" name="Google Shape;248;p45"/>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9" name="Google Shape;249;p4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250" name="Google Shape;250;p45"/>
          <p:cNvSpPr>
            <a:spLocks noGrp="1"/>
          </p:cNvSpPr>
          <p:nvPr>
            <p:ph type="pic" idx="2"/>
          </p:nvPr>
        </p:nvSpPr>
        <p:spPr>
          <a:xfrm>
            <a:off x="228600" y="1371600"/>
            <a:ext cx="2057400" cy="1828800"/>
          </a:xfrm>
          <a:prstGeom prst="rect">
            <a:avLst/>
          </a:prstGeom>
          <a:noFill/>
          <a:ln>
            <a:noFill/>
          </a:ln>
        </p:spPr>
      </p:sp>
      <p:sp>
        <p:nvSpPr>
          <p:cNvPr id="251" name="Google Shape;251;p45"/>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52" name="Google Shape;252;p45"/>
          <p:cNvSpPr>
            <a:spLocks noGrp="1"/>
          </p:cNvSpPr>
          <p:nvPr>
            <p:ph type="pic" idx="3"/>
          </p:nvPr>
        </p:nvSpPr>
        <p:spPr>
          <a:xfrm>
            <a:off x="2438400" y="1371600"/>
            <a:ext cx="2057400" cy="1828800"/>
          </a:xfrm>
          <a:prstGeom prst="rect">
            <a:avLst/>
          </a:prstGeom>
          <a:noFill/>
          <a:ln>
            <a:noFill/>
          </a:ln>
        </p:spPr>
      </p:sp>
      <p:sp>
        <p:nvSpPr>
          <p:cNvPr id="253" name="Google Shape;253;p45"/>
          <p:cNvSpPr>
            <a:spLocks noGrp="1"/>
          </p:cNvSpPr>
          <p:nvPr>
            <p:ph type="pic" idx="4"/>
          </p:nvPr>
        </p:nvSpPr>
        <p:spPr>
          <a:xfrm>
            <a:off x="4648200" y="1371600"/>
            <a:ext cx="2057400" cy="1828800"/>
          </a:xfrm>
          <a:prstGeom prst="rect">
            <a:avLst/>
          </a:prstGeom>
          <a:noFill/>
          <a:ln>
            <a:noFill/>
          </a:ln>
        </p:spPr>
      </p:sp>
      <p:sp>
        <p:nvSpPr>
          <p:cNvPr id="254" name="Google Shape;254;p45"/>
          <p:cNvSpPr>
            <a:spLocks noGrp="1"/>
          </p:cNvSpPr>
          <p:nvPr>
            <p:ph type="pic" idx="5"/>
          </p:nvPr>
        </p:nvSpPr>
        <p:spPr>
          <a:xfrm>
            <a:off x="6858000" y="1371600"/>
            <a:ext cx="2057400" cy="1828800"/>
          </a:xfrm>
          <a:prstGeom prst="rect">
            <a:avLst/>
          </a:prstGeom>
          <a:noFill/>
          <a:ln>
            <a:noFill/>
          </a:ln>
        </p:spPr>
      </p:sp>
      <p:sp>
        <p:nvSpPr>
          <p:cNvPr id="255" name="Google Shape;255;p45"/>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56" name="Google Shape;256;p45"/>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57" name="Google Shape;257;p45"/>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58" name="Google Shape;258;p45"/>
          <p:cNvSpPr txBox="1">
            <a:spLocks noGrp="1"/>
          </p:cNvSpPr>
          <p:nvPr>
            <p:ph type="subTitle" idx="6"/>
          </p:nvPr>
        </p:nvSpPr>
        <p:spPr>
          <a:xfrm>
            <a:off x="4572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45"/>
          <p:cNvSpPr txBox="1">
            <a:spLocks noGrp="1"/>
          </p:cNvSpPr>
          <p:nvPr>
            <p:ph type="subTitle" idx="7"/>
          </p:nvPr>
        </p:nvSpPr>
        <p:spPr>
          <a:xfrm>
            <a:off x="26670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0" name="Google Shape;260;p45"/>
          <p:cNvSpPr txBox="1">
            <a:spLocks noGrp="1"/>
          </p:cNvSpPr>
          <p:nvPr>
            <p:ph type="subTitle" idx="8"/>
          </p:nvPr>
        </p:nvSpPr>
        <p:spPr>
          <a:xfrm>
            <a:off x="48768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1" name="Google Shape;261;p45"/>
          <p:cNvSpPr txBox="1">
            <a:spLocks noGrp="1"/>
          </p:cNvSpPr>
          <p:nvPr>
            <p:ph type="subTitle" idx="9"/>
          </p:nvPr>
        </p:nvSpPr>
        <p:spPr>
          <a:xfrm>
            <a:off x="70866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2957"/>
        <p:cNvGrpSpPr/>
        <p:nvPr/>
      </p:nvGrpSpPr>
      <p:grpSpPr>
        <a:xfrm>
          <a:off x="0" y="0"/>
          <a:ext cx="0" cy="0"/>
          <a:chOff x="0" y="0"/>
          <a:chExt cx="0" cy="0"/>
        </a:xfrm>
      </p:grpSpPr>
      <p:sp>
        <p:nvSpPr>
          <p:cNvPr id="2958" name="Google Shape;2958;p431"/>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59" name="Google Shape;2959;p431"/>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60" name="Google Shape;2960;p431"/>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2961"/>
        <p:cNvGrpSpPr/>
        <p:nvPr/>
      </p:nvGrpSpPr>
      <p:grpSpPr>
        <a:xfrm>
          <a:off x="0" y="0"/>
          <a:ext cx="0" cy="0"/>
          <a:chOff x="0" y="0"/>
          <a:chExt cx="0" cy="0"/>
        </a:xfrm>
      </p:grpSpPr>
      <p:sp>
        <p:nvSpPr>
          <p:cNvPr id="2962" name="Google Shape;2962;p432"/>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63" name="Google Shape;2963;p432"/>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64" name="Google Shape;2964;p432"/>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2965"/>
        <p:cNvGrpSpPr/>
        <p:nvPr/>
      </p:nvGrpSpPr>
      <p:grpSpPr>
        <a:xfrm>
          <a:off x="0" y="0"/>
          <a:ext cx="0" cy="0"/>
          <a:chOff x="0" y="0"/>
          <a:chExt cx="0" cy="0"/>
        </a:xfrm>
      </p:grpSpPr>
      <p:sp>
        <p:nvSpPr>
          <p:cNvPr id="2966" name="Google Shape;2966;p433"/>
          <p:cNvSpPr txBox="1">
            <a:spLocks noGrp="1"/>
          </p:cNvSpPr>
          <p:nvPr>
            <p:ph type="subTitle" idx="1"/>
          </p:nvPr>
        </p:nvSpPr>
        <p:spPr>
          <a:xfrm>
            <a:off x="914400" y="1228350"/>
            <a:ext cx="73152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2967"/>
        <p:cNvGrpSpPr/>
        <p:nvPr/>
      </p:nvGrpSpPr>
      <p:grpSpPr>
        <a:xfrm>
          <a:off x="0" y="0"/>
          <a:ext cx="0" cy="0"/>
          <a:chOff x="0" y="0"/>
          <a:chExt cx="0" cy="0"/>
        </a:xfrm>
      </p:grpSpPr>
      <p:sp>
        <p:nvSpPr>
          <p:cNvPr id="2968" name="Google Shape;2968;p434"/>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pic>
        <p:nvPicPr>
          <p:cNvPr id="2969" name="Google Shape;2969;p434"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2970" name="Google Shape;2970;p434"/>
          <p:cNvSpPr>
            <a:spLocks noGrp="1"/>
          </p:cNvSpPr>
          <p:nvPr>
            <p:ph type="pic" idx="2"/>
          </p:nvPr>
        </p:nvSpPr>
        <p:spPr>
          <a:xfrm>
            <a:off x="3213505" y="1001752"/>
            <a:ext cx="5418300" cy="3138000"/>
          </a:xfrm>
          <a:prstGeom prst="rect">
            <a:avLst/>
          </a:prstGeom>
          <a:noFill/>
          <a:ln>
            <a:noFill/>
          </a:ln>
        </p:spPr>
      </p:sp>
      <p:sp>
        <p:nvSpPr>
          <p:cNvPr id="2971" name="Google Shape;2971;p434"/>
          <p:cNvSpPr txBox="1">
            <a:spLocks noGrp="1"/>
          </p:cNvSpPr>
          <p:nvPr>
            <p:ph type="subTitle" idx="1"/>
          </p:nvPr>
        </p:nvSpPr>
        <p:spPr>
          <a:xfrm>
            <a:off x="457200" y="1285350"/>
            <a:ext cx="2534400" cy="25728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972" name="Google Shape;2972;p434"/>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2973"/>
        <p:cNvGrpSpPr/>
        <p:nvPr/>
      </p:nvGrpSpPr>
      <p:grpSpPr>
        <a:xfrm>
          <a:off x="0" y="0"/>
          <a:ext cx="0" cy="0"/>
          <a:chOff x="0" y="0"/>
          <a:chExt cx="0" cy="0"/>
        </a:xfrm>
      </p:grpSpPr>
      <p:sp>
        <p:nvSpPr>
          <p:cNvPr id="2974" name="Google Shape;2974;p435"/>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75" name="Google Shape;2975;p435"/>
          <p:cNvSpPr>
            <a:spLocks noGrp="1"/>
          </p:cNvSpPr>
          <p:nvPr>
            <p:ph type="pic" idx="2"/>
          </p:nvPr>
        </p:nvSpPr>
        <p:spPr>
          <a:xfrm>
            <a:off x="4680750" y="1072175"/>
            <a:ext cx="3829800" cy="3829800"/>
          </a:xfrm>
          <a:prstGeom prst="ellipse">
            <a:avLst/>
          </a:prstGeom>
          <a:noFill/>
          <a:ln>
            <a:noFill/>
          </a:ln>
        </p:spPr>
      </p:sp>
      <p:sp>
        <p:nvSpPr>
          <p:cNvPr id="2976" name="Google Shape;2976;p435"/>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77" name="Google Shape;2977;p435"/>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2978" name="Google Shape;2978;p435"/>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spcBef>
                <a:spcPts val="0"/>
              </a:spcBef>
              <a:spcAft>
                <a:spcPts val="0"/>
              </a:spcAft>
              <a:buSzPts val="1000"/>
              <a:buFont typeface="Bebas Neue"/>
              <a:buNone/>
              <a:defRPr sz="1000">
                <a:latin typeface="Bebas Neue"/>
                <a:ea typeface="Bebas Neue"/>
                <a:cs typeface="Bebas Neue"/>
                <a:sym typeface="Bebas Neue"/>
              </a:defRPr>
            </a:lvl2pPr>
            <a:lvl3pPr lvl="2">
              <a:spcBef>
                <a:spcPts val="0"/>
              </a:spcBef>
              <a:spcAft>
                <a:spcPts val="0"/>
              </a:spcAft>
              <a:buSzPts val="1000"/>
              <a:buFont typeface="Bebas Neue"/>
              <a:buNone/>
              <a:defRPr sz="1000">
                <a:latin typeface="Bebas Neue"/>
                <a:ea typeface="Bebas Neue"/>
                <a:cs typeface="Bebas Neue"/>
                <a:sym typeface="Bebas Neue"/>
              </a:defRPr>
            </a:lvl3pPr>
            <a:lvl4pPr lvl="3">
              <a:spcBef>
                <a:spcPts val="0"/>
              </a:spcBef>
              <a:spcAft>
                <a:spcPts val="0"/>
              </a:spcAft>
              <a:buSzPts val="1000"/>
              <a:buFont typeface="Bebas Neue"/>
              <a:buNone/>
              <a:defRPr sz="1000">
                <a:latin typeface="Bebas Neue"/>
                <a:ea typeface="Bebas Neue"/>
                <a:cs typeface="Bebas Neue"/>
                <a:sym typeface="Bebas Neue"/>
              </a:defRPr>
            </a:lvl4pPr>
            <a:lvl5pPr lvl="4">
              <a:spcBef>
                <a:spcPts val="0"/>
              </a:spcBef>
              <a:spcAft>
                <a:spcPts val="0"/>
              </a:spcAft>
              <a:buSzPts val="1000"/>
              <a:buFont typeface="Bebas Neue"/>
              <a:buNone/>
              <a:defRPr sz="1000">
                <a:latin typeface="Bebas Neue"/>
                <a:ea typeface="Bebas Neue"/>
                <a:cs typeface="Bebas Neue"/>
                <a:sym typeface="Bebas Neue"/>
              </a:defRPr>
            </a:lvl5pPr>
            <a:lvl6pPr lvl="5">
              <a:spcBef>
                <a:spcPts val="0"/>
              </a:spcBef>
              <a:spcAft>
                <a:spcPts val="0"/>
              </a:spcAft>
              <a:buSzPts val="1000"/>
              <a:buFont typeface="Bebas Neue"/>
              <a:buNone/>
              <a:defRPr sz="1000">
                <a:latin typeface="Bebas Neue"/>
                <a:ea typeface="Bebas Neue"/>
                <a:cs typeface="Bebas Neue"/>
                <a:sym typeface="Bebas Neue"/>
              </a:defRPr>
            </a:lvl6pPr>
            <a:lvl7pPr lvl="6">
              <a:spcBef>
                <a:spcPts val="0"/>
              </a:spcBef>
              <a:spcAft>
                <a:spcPts val="0"/>
              </a:spcAft>
              <a:buSzPts val="1000"/>
              <a:buFont typeface="Bebas Neue"/>
              <a:buNone/>
              <a:defRPr sz="1000">
                <a:latin typeface="Bebas Neue"/>
                <a:ea typeface="Bebas Neue"/>
                <a:cs typeface="Bebas Neue"/>
                <a:sym typeface="Bebas Neue"/>
              </a:defRPr>
            </a:lvl7pPr>
            <a:lvl8pPr lvl="7">
              <a:spcBef>
                <a:spcPts val="0"/>
              </a:spcBef>
              <a:spcAft>
                <a:spcPts val="0"/>
              </a:spcAft>
              <a:buSzPts val="1000"/>
              <a:buFont typeface="Bebas Neue"/>
              <a:buNone/>
              <a:defRPr sz="1000">
                <a:latin typeface="Bebas Neue"/>
                <a:ea typeface="Bebas Neue"/>
                <a:cs typeface="Bebas Neue"/>
                <a:sym typeface="Bebas Neue"/>
              </a:defRPr>
            </a:lvl8pPr>
            <a:lvl9pPr lvl="8">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979" name="Google Shape;2979;p435"/>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2980"/>
        <p:cNvGrpSpPr/>
        <p:nvPr/>
      </p:nvGrpSpPr>
      <p:grpSpPr>
        <a:xfrm>
          <a:off x="0" y="0"/>
          <a:ext cx="0" cy="0"/>
          <a:chOff x="0" y="0"/>
          <a:chExt cx="0" cy="0"/>
        </a:xfrm>
      </p:grpSpPr>
      <p:sp>
        <p:nvSpPr>
          <p:cNvPr id="2981" name="Google Shape;2981;p436"/>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82" name="Google Shape;2982;p436"/>
          <p:cNvSpPr>
            <a:spLocks noGrp="1"/>
          </p:cNvSpPr>
          <p:nvPr>
            <p:ph type="pic" idx="2"/>
          </p:nvPr>
        </p:nvSpPr>
        <p:spPr>
          <a:xfrm>
            <a:off x="7240510" y="3273150"/>
            <a:ext cx="1446300" cy="1446300"/>
          </a:xfrm>
          <a:prstGeom prst="ellipse">
            <a:avLst/>
          </a:prstGeom>
          <a:noFill/>
          <a:ln>
            <a:noFill/>
          </a:ln>
        </p:spPr>
      </p:sp>
      <p:sp>
        <p:nvSpPr>
          <p:cNvPr id="2983" name="Google Shape;2983;p436"/>
          <p:cNvSpPr txBox="1">
            <a:spLocks noGrp="1"/>
          </p:cNvSpPr>
          <p:nvPr>
            <p:ph type="subTitle" idx="1"/>
          </p:nvPr>
        </p:nvSpPr>
        <p:spPr>
          <a:xfrm>
            <a:off x="457200" y="1143000"/>
            <a:ext cx="8229600" cy="19809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984" name="Google Shape;2984;p436"/>
          <p:cNvSpPr txBox="1">
            <a:spLocks noGrp="1"/>
          </p:cNvSpPr>
          <p:nvPr>
            <p:ph type="subTitle" idx="3"/>
          </p:nvPr>
        </p:nvSpPr>
        <p:spPr>
          <a:xfrm>
            <a:off x="4206246" y="3657600"/>
            <a:ext cx="2743200" cy="220200"/>
          </a:xfrm>
          <a:prstGeom prst="rect">
            <a:avLst/>
          </a:prstGeom>
        </p:spPr>
        <p:txBody>
          <a:bodyPr spcFirstLastPara="1" wrap="square" lIns="0" tIns="0" rIns="0" bIns="0" anchor="t" anchorCtr="0">
            <a:noAutofit/>
          </a:bodyPr>
          <a:lstStyle>
            <a:lvl1pPr lvl="0" algn="r">
              <a:spcBef>
                <a:spcPts val="0"/>
              </a:spcBef>
              <a:spcAft>
                <a:spcPts val="0"/>
              </a:spcAft>
              <a:buSzPts val="1400"/>
              <a:buFont typeface="Oswald Medium"/>
              <a:buNone/>
              <a:defRPr sz="1400" b="0">
                <a:latin typeface="Oswald Medium"/>
                <a:ea typeface="Oswald Medium"/>
                <a:cs typeface="Oswald Medium"/>
                <a:sym typeface="Oswald Medium"/>
              </a:defRPr>
            </a:lvl1pPr>
            <a:lvl2pPr lvl="1" algn="r">
              <a:spcBef>
                <a:spcPts val="0"/>
              </a:spcBef>
              <a:spcAft>
                <a:spcPts val="0"/>
              </a:spcAft>
              <a:buSzPts val="1400"/>
              <a:buFont typeface="Bebas Neue"/>
              <a:buNone/>
              <a:defRPr>
                <a:latin typeface="Bebas Neue"/>
                <a:ea typeface="Bebas Neue"/>
                <a:cs typeface="Bebas Neue"/>
                <a:sym typeface="Bebas Neue"/>
              </a:defRPr>
            </a:lvl2pPr>
            <a:lvl3pPr lvl="2" algn="r">
              <a:spcBef>
                <a:spcPts val="0"/>
              </a:spcBef>
              <a:spcAft>
                <a:spcPts val="0"/>
              </a:spcAft>
              <a:buSzPts val="1400"/>
              <a:buFont typeface="Bebas Neue"/>
              <a:buNone/>
              <a:defRPr>
                <a:latin typeface="Bebas Neue"/>
                <a:ea typeface="Bebas Neue"/>
                <a:cs typeface="Bebas Neue"/>
                <a:sym typeface="Bebas Neue"/>
              </a:defRPr>
            </a:lvl3pPr>
            <a:lvl4pPr lvl="3" algn="r">
              <a:spcBef>
                <a:spcPts val="0"/>
              </a:spcBef>
              <a:spcAft>
                <a:spcPts val="0"/>
              </a:spcAft>
              <a:buSzPts val="1400"/>
              <a:buFont typeface="Bebas Neue"/>
              <a:buNone/>
              <a:defRPr>
                <a:latin typeface="Bebas Neue"/>
                <a:ea typeface="Bebas Neue"/>
                <a:cs typeface="Bebas Neue"/>
                <a:sym typeface="Bebas Neue"/>
              </a:defRPr>
            </a:lvl4pPr>
            <a:lvl5pPr lvl="4" algn="r">
              <a:spcBef>
                <a:spcPts val="0"/>
              </a:spcBef>
              <a:spcAft>
                <a:spcPts val="0"/>
              </a:spcAft>
              <a:buSzPts val="1400"/>
              <a:buFont typeface="Bebas Neue"/>
              <a:buNone/>
              <a:defRPr>
                <a:latin typeface="Bebas Neue"/>
                <a:ea typeface="Bebas Neue"/>
                <a:cs typeface="Bebas Neue"/>
                <a:sym typeface="Bebas Neue"/>
              </a:defRPr>
            </a:lvl5pPr>
            <a:lvl6pPr lvl="5" algn="r">
              <a:spcBef>
                <a:spcPts val="0"/>
              </a:spcBef>
              <a:spcAft>
                <a:spcPts val="0"/>
              </a:spcAft>
              <a:buSzPts val="1400"/>
              <a:buFont typeface="Bebas Neue"/>
              <a:buNone/>
              <a:defRPr>
                <a:latin typeface="Bebas Neue"/>
                <a:ea typeface="Bebas Neue"/>
                <a:cs typeface="Bebas Neue"/>
                <a:sym typeface="Bebas Neue"/>
              </a:defRPr>
            </a:lvl6pPr>
            <a:lvl7pPr lvl="6" algn="r">
              <a:spcBef>
                <a:spcPts val="0"/>
              </a:spcBef>
              <a:spcAft>
                <a:spcPts val="0"/>
              </a:spcAft>
              <a:buSzPts val="1400"/>
              <a:buFont typeface="Bebas Neue"/>
              <a:buNone/>
              <a:defRPr>
                <a:latin typeface="Bebas Neue"/>
                <a:ea typeface="Bebas Neue"/>
                <a:cs typeface="Bebas Neue"/>
                <a:sym typeface="Bebas Neue"/>
              </a:defRPr>
            </a:lvl7pPr>
            <a:lvl8pPr lvl="7" algn="r">
              <a:spcBef>
                <a:spcPts val="0"/>
              </a:spcBef>
              <a:spcAft>
                <a:spcPts val="0"/>
              </a:spcAft>
              <a:buSzPts val="1400"/>
              <a:buFont typeface="Bebas Neue"/>
              <a:buNone/>
              <a:defRPr>
                <a:latin typeface="Bebas Neue"/>
                <a:ea typeface="Bebas Neue"/>
                <a:cs typeface="Bebas Neue"/>
                <a:sym typeface="Bebas Neue"/>
              </a:defRPr>
            </a:lvl8pPr>
            <a:lvl9pPr lvl="8" algn="r">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2985" name="Google Shape;2985;p436"/>
          <p:cNvSpPr txBox="1">
            <a:spLocks noGrp="1"/>
          </p:cNvSpPr>
          <p:nvPr>
            <p:ph type="subTitle" idx="4"/>
          </p:nvPr>
        </p:nvSpPr>
        <p:spPr>
          <a:xfrm>
            <a:off x="4206240" y="3886200"/>
            <a:ext cx="2743200" cy="2202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spcBef>
                <a:spcPts val="0"/>
              </a:spcBef>
              <a:spcAft>
                <a:spcPts val="0"/>
              </a:spcAft>
              <a:buSzPts val="1000"/>
              <a:buFont typeface="Bebas Neue"/>
              <a:buNone/>
              <a:defRPr sz="1000">
                <a:latin typeface="Bebas Neue"/>
                <a:ea typeface="Bebas Neue"/>
                <a:cs typeface="Bebas Neue"/>
                <a:sym typeface="Bebas Neue"/>
              </a:defRPr>
            </a:lvl2pPr>
            <a:lvl3pPr lvl="2" algn="r">
              <a:spcBef>
                <a:spcPts val="0"/>
              </a:spcBef>
              <a:spcAft>
                <a:spcPts val="0"/>
              </a:spcAft>
              <a:buSzPts val="1000"/>
              <a:buFont typeface="Bebas Neue"/>
              <a:buNone/>
              <a:defRPr sz="1000">
                <a:latin typeface="Bebas Neue"/>
                <a:ea typeface="Bebas Neue"/>
                <a:cs typeface="Bebas Neue"/>
                <a:sym typeface="Bebas Neue"/>
              </a:defRPr>
            </a:lvl3pPr>
            <a:lvl4pPr lvl="3" algn="r">
              <a:spcBef>
                <a:spcPts val="0"/>
              </a:spcBef>
              <a:spcAft>
                <a:spcPts val="0"/>
              </a:spcAft>
              <a:buSzPts val="1000"/>
              <a:buFont typeface="Bebas Neue"/>
              <a:buNone/>
              <a:defRPr sz="1000">
                <a:latin typeface="Bebas Neue"/>
                <a:ea typeface="Bebas Neue"/>
                <a:cs typeface="Bebas Neue"/>
                <a:sym typeface="Bebas Neue"/>
              </a:defRPr>
            </a:lvl4pPr>
            <a:lvl5pPr lvl="4" algn="r">
              <a:spcBef>
                <a:spcPts val="0"/>
              </a:spcBef>
              <a:spcAft>
                <a:spcPts val="0"/>
              </a:spcAft>
              <a:buSzPts val="1000"/>
              <a:buFont typeface="Bebas Neue"/>
              <a:buNone/>
              <a:defRPr sz="1000">
                <a:latin typeface="Bebas Neue"/>
                <a:ea typeface="Bebas Neue"/>
                <a:cs typeface="Bebas Neue"/>
                <a:sym typeface="Bebas Neue"/>
              </a:defRPr>
            </a:lvl5pPr>
            <a:lvl6pPr lvl="5" algn="r">
              <a:spcBef>
                <a:spcPts val="0"/>
              </a:spcBef>
              <a:spcAft>
                <a:spcPts val="0"/>
              </a:spcAft>
              <a:buSzPts val="1000"/>
              <a:buFont typeface="Bebas Neue"/>
              <a:buNone/>
              <a:defRPr sz="1000">
                <a:latin typeface="Bebas Neue"/>
                <a:ea typeface="Bebas Neue"/>
                <a:cs typeface="Bebas Neue"/>
                <a:sym typeface="Bebas Neue"/>
              </a:defRPr>
            </a:lvl6pPr>
            <a:lvl7pPr lvl="6" algn="r">
              <a:spcBef>
                <a:spcPts val="0"/>
              </a:spcBef>
              <a:spcAft>
                <a:spcPts val="0"/>
              </a:spcAft>
              <a:buSzPts val="1000"/>
              <a:buFont typeface="Bebas Neue"/>
              <a:buNone/>
              <a:defRPr sz="1000">
                <a:latin typeface="Bebas Neue"/>
                <a:ea typeface="Bebas Neue"/>
                <a:cs typeface="Bebas Neue"/>
                <a:sym typeface="Bebas Neue"/>
              </a:defRPr>
            </a:lvl7pPr>
            <a:lvl8pPr lvl="7" algn="r">
              <a:spcBef>
                <a:spcPts val="0"/>
              </a:spcBef>
              <a:spcAft>
                <a:spcPts val="0"/>
              </a:spcAft>
              <a:buSzPts val="1000"/>
              <a:buFont typeface="Bebas Neue"/>
              <a:buNone/>
              <a:defRPr sz="1000">
                <a:latin typeface="Bebas Neue"/>
                <a:ea typeface="Bebas Neue"/>
                <a:cs typeface="Bebas Neue"/>
                <a:sym typeface="Bebas Neue"/>
              </a:defRPr>
            </a:lvl8pPr>
            <a:lvl9pPr lvl="8" algn="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986" name="Google Shape;2986;p436"/>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2987"/>
        <p:cNvGrpSpPr/>
        <p:nvPr/>
      </p:nvGrpSpPr>
      <p:grpSpPr>
        <a:xfrm>
          <a:off x="0" y="0"/>
          <a:ext cx="0" cy="0"/>
          <a:chOff x="0" y="0"/>
          <a:chExt cx="0" cy="0"/>
        </a:xfrm>
      </p:grpSpPr>
      <p:sp>
        <p:nvSpPr>
          <p:cNvPr id="2988" name="Google Shape;2988;p437"/>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89" name="Google Shape;2989;p437"/>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2990" name="Google Shape;2990;p437"/>
          <p:cNvSpPr>
            <a:spLocks noGrp="1"/>
          </p:cNvSpPr>
          <p:nvPr>
            <p:ph type="pic" idx="2"/>
          </p:nvPr>
        </p:nvSpPr>
        <p:spPr>
          <a:xfrm>
            <a:off x="708550" y="2671193"/>
            <a:ext cx="2207100" cy="2207100"/>
          </a:xfrm>
          <a:prstGeom prst="ellipse">
            <a:avLst/>
          </a:prstGeom>
          <a:noFill/>
          <a:ln>
            <a:noFill/>
          </a:ln>
        </p:spPr>
      </p:sp>
      <p:sp>
        <p:nvSpPr>
          <p:cNvPr id="2991" name="Google Shape;2991;p437"/>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2992" name="Google Shape;2992;p437"/>
          <p:cNvSpPr>
            <a:spLocks noGrp="1"/>
          </p:cNvSpPr>
          <p:nvPr>
            <p:ph type="pic" idx="3"/>
          </p:nvPr>
        </p:nvSpPr>
        <p:spPr>
          <a:xfrm>
            <a:off x="3477150" y="2671193"/>
            <a:ext cx="2207100" cy="2207100"/>
          </a:xfrm>
          <a:prstGeom prst="ellipse">
            <a:avLst/>
          </a:prstGeom>
          <a:noFill/>
          <a:ln>
            <a:noFill/>
          </a:ln>
        </p:spPr>
      </p:sp>
      <p:sp>
        <p:nvSpPr>
          <p:cNvPr id="2993" name="Google Shape;2993;p437"/>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2994" name="Google Shape;2994;p437"/>
          <p:cNvSpPr>
            <a:spLocks noGrp="1"/>
          </p:cNvSpPr>
          <p:nvPr>
            <p:ph type="pic" idx="4"/>
          </p:nvPr>
        </p:nvSpPr>
        <p:spPr>
          <a:xfrm>
            <a:off x="6228350" y="2671193"/>
            <a:ext cx="2207100" cy="2207100"/>
          </a:xfrm>
          <a:prstGeom prst="ellipse">
            <a:avLst/>
          </a:prstGeom>
          <a:noFill/>
          <a:ln>
            <a:noFill/>
          </a:ln>
        </p:spPr>
      </p:sp>
      <p:sp>
        <p:nvSpPr>
          <p:cNvPr id="2995" name="Google Shape;2995;p437"/>
          <p:cNvSpPr txBox="1">
            <a:spLocks noGrp="1"/>
          </p:cNvSpPr>
          <p:nvPr>
            <p:ph type="subTitle" idx="1"/>
          </p:nvPr>
        </p:nvSpPr>
        <p:spPr>
          <a:xfrm>
            <a:off x="5377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2996" name="Google Shape;2996;p437"/>
          <p:cNvSpPr txBox="1">
            <a:spLocks noGrp="1"/>
          </p:cNvSpPr>
          <p:nvPr>
            <p:ph type="subTitle" idx="5"/>
          </p:nvPr>
        </p:nvSpPr>
        <p:spPr>
          <a:xfrm>
            <a:off x="33063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997" name="Google Shape;2997;p437"/>
          <p:cNvSpPr txBox="1">
            <a:spLocks noGrp="1"/>
          </p:cNvSpPr>
          <p:nvPr>
            <p:ph type="subTitle" idx="6"/>
          </p:nvPr>
        </p:nvSpPr>
        <p:spPr>
          <a:xfrm>
            <a:off x="60575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2998" name="Google Shape;2998;p437"/>
          <p:cNvSpPr txBox="1">
            <a:spLocks noGrp="1"/>
          </p:cNvSpPr>
          <p:nvPr>
            <p:ph type="subTitle" idx="7"/>
          </p:nvPr>
        </p:nvSpPr>
        <p:spPr>
          <a:xfrm>
            <a:off x="9755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2999" name="Google Shape;2999;p437"/>
          <p:cNvSpPr txBox="1">
            <a:spLocks noGrp="1"/>
          </p:cNvSpPr>
          <p:nvPr>
            <p:ph type="subTitle" idx="8"/>
          </p:nvPr>
        </p:nvSpPr>
        <p:spPr>
          <a:xfrm>
            <a:off x="9755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3000" name="Google Shape;3000;p437"/>
          <p:cNvSpPr txBox="1">
            <a:spLocks noGrp="1"/>
          </p:cNvSpPr>
          <p:nvPr>
            <p:ph type="subTitle" idx="9"/>
          </p:nvPr>
        </p:nvSpPr>
        <p:spPr>
          <a:xfrm>
            <a:off x="3744150" y="2162713"/>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3001" name="Google Shape;3001;p437"/>
          <p:cNvSpPr txBox="1">
            <a:spLocks noGrp="1"/>
          </p:cNvSpPr>
          <p:nvPr>
            <p:ph type="subTitle" idx="13"/>
          </p:nvPr>
        </p:nvSpPr>
        <p:spPr>
          <a:xfrm>
            <a:off x="3744150" y="2378838"/>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3002" name="Google Shape;3002;p437"/>
          <p:cNvSpPr txBox="1">
            <a:spLocks noGrp="1"/>
          </p:cNvSpPr>
          <p:nvPr>
            <p:ph type="subTitle" idx="14"/>
          </p:nvPr>
        </p:nvSpPr>
        <p:spPr>
          <a:xfrm>
            <a:off x="64953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3003" name="Google Shape;3003;p437"/>
          <p:cNvSpPr txBox="1">
            <a:spLocks noGrp="1"/>
          </p:cNvSpPr>
          <p:nvPr>
            <p:ph type="subTitle" idx="15"/>
          </p:nvPr>
        </p:nvSpPr>
        <p:spPr>
          <a:xfrm>
            <a:off x="64953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3004" name="Google Shape;3004;p437"/>
          <p:cNvSpPr txBox="1">
            <a:spLocks noGrp="1"/>
          </p:cNvSpPr>
          <p:nvPr>
            <p:ph type="subTitle" idx="1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3005"/>
        <p:cNvGrpSpPr/>
        <p:nvPr/>
      </p:nvGrpSpPr>
      <p:grpSpPr>
        <a:xfrm>
          <a:off x="0" y="0"/>
          <a:ext cx="0" cy="0"/>
          <a:chOff x="0" y="0"/>
          <a:chExt cx="0" cy="0"/>
        </a:xfrm>
      </p:grpSpPr>
      <p:sp>
        <p:nvSpPr>
          <p:cNvPr id="3006" name="Google Shape;3006;p438"/>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07" name="Google Shape;3007;p438"/>
          <p:cNvSpPr txBox="1">
            <a:spLocks noGrp="1"/>
          </p:cNvSpPr>
          <p:nvPr>
            <p:ph type="body" idx="1"/>
          </p:nvPr>
        </p:nvSpPr>
        <p:spPr>
          <a:xfrm>
            <a:off x="457200" y="1828800"/>
            <a:ext cx="5029200" cy="30036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3008" name="Google Shape;3008;p438"/>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spcBef>
                <a:spcPts val="10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09" name="Google Shape;3009;p438"/>
          <p:cNvSpPr txBox="1">
            <a:spLocks noGrp="1"/>
          </p:cNvSpPr>
          <p:nvPr>
            <p:ph type="body" idx="2"/>
          </p:nvPr>
        </p:nvSpPr>
        <p:spPr>
          <a:xfrm>
            <a:off x="6629400" y="2116925"/>
            <a:ext cx="2057400" cy="1371600"/>
          </a:xfrm>
          <a:prstGeom prst="rect">
            <a:avLst/>
          </a:prstGeom>
        </p:spPr>
        <p:txBody>
          <a:bodyPr spcFirstLastPara="1" wrap="square" lIns="0" tIns="0" rIns="0" bIns="0" anchor="t" anchorCtr="0">
            <a:noAutofit/>
          </a:bodyPr>
          <a:lstStyle>
            <a:lvl1pPr marL="457200" lvl="0" indent="-311150">
              <a:spcBef>
                <a:spcPts val="1000"/>
              </a:spcBef>
              <a:spcAft>
                <a:spcPts val="0"/>
              </a:spcAft>
              <a:buClr>
                <a:schemeClr val="accent4"/>
              </a:buClr>
              <a:buSzPts val="1300"/>
              <a:buChar char="●"/>
              <a:defRPr sz="1300" b="1">
                <a:solidFill>
                  <a:schemeClr val="accent4"/>
                </a:solidFill>
              </a:defRPr>
            </a:lvl1pPr>
            <a:lvl2pPr marL="914400" lvl="1" indent="-317500">
              <a:spcBef>
                <a:spcPts val="1200"/>
              </a:spcBef>
              <a:spcAft>
                <a:spcPts val="0"/>
              </a:spcAft>
              <a:buClr>
                <a:schemeClr val="accent4"/>
              </a:buClr>
              <a:buSzPts val="1400"/>
              <a:buChar char="○"/>
              <a:defRPr b="1">
                <a:solidFill>
                  <a:schemeClr val="accent4"/>
                </a:solidFill>
              </a:defRPr>
            </a:lvl2pPr>
            <a:lvl3pPr marL="1371600" lvl="2" indent="-317500">
              <a:spcBef>
                <a:spcPts val="1000"/>
              </a:spcBef>
              <a:spcAft>
                <a:spcPts val="0"/>
              </a:spcAft>
              <a:buClr>
                <a:schemeClr val="accent4"/>
              </a:buClr>
              <a:buSzPts val="1400"/>
              <a:buChar char="■"/>
              <a:defRPr b="1">
                <a:solidFill>
                  <a:schemeClr val="accent4"/>
                </a:solidFill>
              </a:defRPr>
            </a:lvl3pPr>
            <a:lvl4pPr marL="1828800" lvl="3" indent="-311150">
              <a:spcBef>
                <a:spcPts val="1000"/>
              </a:spcBef>
              <a:spcAft>
                <a:spcPts val="0"/>
              </a:spcAft>
              <a:buClr>
                <a:schemeClr val="accent4"/>
              </a:buClr>
              <a:buSzPts val="1300"/>
              <a:buChar char="●"/>
              <a:defRPr sz="1300" b="1">
                <a:solidFill>
                  <a:schemeClr val="accent4"/>
                </a:solidFill>
              </a:defRPr>
            </a:lvl4pPr>
            <a:lvl5pPr marL="2286000" lvl="4" indent="-311150">
              <a:spcBef>
                <a:spcPts val="1000"/>
              </a:spcBef>
              <a:spcAft>
                <a:spcPts val="0"/>
              </a:spcAft>
              <a:buClr>
                <a:schemeClr val="accent4"/>
              </a:buClr>
              <a:buSzPts val="1300"/>
              <a:buChar char="○"/>
              <a:defRPr sz="1300" b="1">
                <a:solidFill>
                  <a:schemeClr val="accent4"/>
                </a:solidFill>
              </a:defRPr>
            </a:lvl5pPr>
            <a:lvl6pPr marL="2743200" lvl="5" indent="-311150">
              <a:spcBef>
                <a:spcPts val="1000"/>
              </a:spcBef>
              <a:spcAft>
                <a:spcPts val="0"/>
              </a:spcAft>
              <a:buClr>
                <a:schemeClr val="accent4"/>
              </a:buClr>
              <a:buSzPts val="1300"/>
              <a:buChar char="■"/>
              <a:defRPr sz="1300" b="1">
                <a:solidFill>
                  <a:schemeClr val="accent4"/>
                </a:solidFill>
              </a:defRPr>
            </a:lvl6pPr>
            <a:lvl7pPr marL="3200400" lvl="6" indent="-311150">
              <a:spcBef>
                <a:spcPts val="1000"/>
              </a:spcBef>
              <a:spcAft>
                <a:spcPts val="0"/>
              </a:spcAft>
              <a:buClr>
                <a:schemeClr val="accent4"/>
              </a:buClr>
              <a:buSzPts val="1300"/>
              <a:buChar char="●"/>
              <a:defRPr sz="1300" b="1">
                <a:solidFill>
                  <a:schemeClr val="accent4"/>
                </a:solidFill>
              </a:defRPr>
            </a:lvl7pPr>
            <a:lvl8pPr marL="3657600" lvl="7" indent="-311150">
              <a:spcBef>
                <a:spcPts val="1000"/>
              </a:spcBef>
              <a:spcAft>
                <a:spcPts val="0"/>
              </a:spcAft>
              <a:buClr>
                <a:schemeClr val="accent4"/>
              </a:buClr>
              <a:buSzPts val="1300"/>
              <a:buChar char="○"/>
              <a:defRPr sz="1300" b="1">
                <a:solidFill>
                  <a:schemeClr val="accent4"/>
                </a:solidFill>
              </a:defRPr>
            </a:lvl8pPr>
            <a:lvl9pPr marL="4114800" lvl="8" indent="-311150">
              <a:spcBef>
                <a:spcPts val="1000"/>
              </a:spcBef>
              <a:spcAft>
                <a:spcPts val="0"/>
              </a:spcAft>
              <a:buClr>
                <a:schemeClr val="accent4"/>
              </a:buClr>
              <a:buSzPts val="1300"/>
              <a:buChar char="■"/>
              <a:defRPr sz="1300" b="1">
                <a:solidFill>
                  <a:schemeClr val="accent4"/>
                </a:solidFill>
              </a:defRPr>
            </a:lvl9pPr>
          </a:lstStyle>
          <a:p>
            <a:endParaRPr/>
          </a:p>
        </p:txBody>
      </p:sp>
      <p:sp>
        <p:nvSpPr>
          <p:cNvPr id="3010" name="Google Shape;3010;p438"/>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1" name="Google Shape;3011;p438"/>
          <p:cNvSpPr txBox="1">
            <a:spLocks noGrp="1"/>
          </p:cNvSpPr>
          <p:nvPr>
            <p:ph type="title" idx="4"/>
          </p:nvPr>
        </p:nvSpPr>
        <p:spPr>
          <a:xfrm>
            <a:off x="457200" y="685800"/>
            <a:ext cx="50292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3012" name="Google Shape;3012;p438"/>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13" name="Google Shape;3013;p438" title="250331_CI_2025-Slides_assets_Logo mark.png"/>
          <p:cNvPicPr preferRelativeResize="0"/>
          <p:nvPr/>
        </p:nvPicPr>
        <p:blipFill>
          <a:blip r:embed="rId2">
            <a:alphaModFix/>
          </a:blip>
          <a:stretch>
            <a:fillRect/>
          </a:stretch>
        </p:blipFill>
        <p:spPr>
          <a:xfrm>
            <a:off x="8676868" y="71064"/>
            <a:ext cx="314269" cy="366375"/>
          </a:xfrm>
          <a:prstGeom prst="rect">
            <a:avLst/>
          </a:prstGeom>
          <a:noFill/>
          <a:ln>
            <a:noFill/>
          </a:ln>
        </p:spPr>
      </p:pic>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3014"/>
        <p:cNvGrpSpPr/>
        <p:nvPr/>
      </p:nvGrpSpPr>
      <p:grpSpPr>
        <a:xfrm>
          <a:off x="0" y="0"/>
          <a:ext cx="0" cy="0"/>
          <a:chOff x="0" y="0"/>
          <a:chExt cx="0" cy="0"/>
        </a:xfrm>
      </p:grpSpPr>
      <p:sp>
        <p:nvSpPr>
          <p:cNvPr id="3015" name="Google Shape;3015;p439"/>
          <p:cNvSpPr/>
          <p:nvPr/>
        </p:nvSpPr>
        <p:spPr>
          <a:xfrm rot="113">
            <a:off x="-11350"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16" name="Google Shape;3016;p439"/>
          <p:cNvSpPr>
            <a:spLocks noGrp="1"/>
          </p:cNvSpPr>
          <p:nvPr>
            <p:ph type="pic" idx="2"/>
          </p:nvPr>
        </p:nvSpPr>
        <p:spPr>
          <a:xfrm>
            <a:off x="457200" y="2505575"/>
            <a:ext cx="3429000" cy="2637900"/>
          </a:xfrm>
          <a:prstGeom prst="rect">
            <a:avLst/>
          </a:prstGeom>
          <a:noFill/>
          <a:ln>
            <a:noFill/>
          </a:ln>
        </p:spPr>
      </p:sp>
      <p:sp>
        <p:nvSpPr>
          <p:cNvPr id="3017" name="Google Shape;3017;p439"/>
          <p:cNvSpPr txBox="1">
            <a:spLocks noGrp="1"/>
          </p:cNvSpPr>
          <p:nvPr>
            <p:ph type="body" idx="1"/>
          </p:nvPr>
        </p:nvSpPr>
        <p:spPr>
          <a:xfrm>
            <a:off x="4572000" y="457200"/>
            <a:ext cx="3657600" cy="2241300"/>
          </a:xfrm>
          <a:prstGeom prst="rect">
            <a:avLst/>
          </a:prstGeom>
        </p:spPr>
        <p:txBody>
          <a:bodyPr spcFirstLastPara="1" wrap="square" lIns="0" tIns="0" rIns="0" bIns="0" anchor="t" anchorCtr="0">
            <a:noAutofit/>
          </a:bodyPr>
          <a:lstStyle>
            <a:lvl1pPr marL="457200" lvl="0" indent="-304800">
              <a:spcBef>
                <a:spcPts val="1000"/>
              </a:spcBef>
              <a:spcAft>
                <a:spcPts val="0"/>
              </a:spcAft>
              <a:buSzPts val="1200"/>
              <a:buChar char="●"/>
              <a:defRPr sz="12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3018" name="Google Shape;3018;p439"/>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9" name="Google Shape;3019;p439"/>
          <p:cNvSpPr txBox="1">
            <a:spLocks noGrp="1"/>
          </p:cNvSpPr>
          <p:nvPr>
            <p:ph type="title"/>
          </p:nvPr>
        </p:nvSpPr>
        <p:spPr>
          <a:xfrm>
            <a:off x="457200" y="685800"/>
            <a:ext cx="3886200" cy="5910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3020"/>
        <p:cNvGrpSpPr/>
        <p:nvPr/>
      </p:nvGrpSpPr>
      <p:grpSpPr>
        <a:xfrm>
          <a:off x="0" y="0"/>
          <a:ext cx="0" cy="0"/>
          <a:chOff x="0" y="0"/>
          <a:chExt cx="0" cy="0"/>
        </a:xfrm>
      </p:grpSpPr>
      <p:sp>
        <p:nvSpPr>
          <p:cNvPr id="3021" name="Google Shape;3021;p440"/>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22" name="Google Shape;3022;p440"/>
          <p:cNvSpPr txBox="1">
            <a:spLocks noGrp="1"/>
          </p:cNvSpPr>
          <p:nvPr>
            <p:ph type="title"/>
          </p:nvPr>
        </p:nvSpPr>
        <p:spPr>
          <a:xfrm>
            <a:off x="457200" y="685800"/>
            <a:ext cx="2743200" cy="41148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spcBef>
                <a:spcPts val="10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3023" name="Google Shape;3023;p440"/>
          <p:cNvSpPr>
            <a:spLocks noGrp="1"/>
          </p:cNvSpPr>
          <p:nvPr>
            <p:ph type="pic" idx="2"/>
          </p:nvPr>
        </p:nvSpPr>
        <p:spPr>
          <a:xfrm>
            <a:off x="3657600" y="641200"/>
            <a:ext cx="2514600" cy="4502100"/>
          </a:xfrm>
          <a:prstGeom prst="rect">
            <a:avLst/>
          </a:prstGeom>
          <a:noFill/>
          <a:ln>
            <a:noFill/>
          </a:ln>
        </p:spPr>
      </p:sp>
      <p:sp>
        <p:nvSpPr>
          <p:cNvPr id="3024" name="Google Shape;3024;p44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spcBef>
                <a:spcPts val="0"/>
              </a:spcBef>
              <a:spcAft>
                <a:spcPts val="0"/>
              </a:spcAft>
              <a:buClr>
                <a:srgbClr val="BFDFE0"/>
              </a:buClr>
              <a:buSzPts val="1400"/>
              <a:buNone/>
              <a:defRPr>
                <a:solidFill>
                  <a:srgbClr val="BFDFE0"/>
                </a:solidFill>
              </a:defRPr>
            </a:lvl2pPr>
            <a:lvl3pPr lvl="2">
              <a:spcBef>
                <a:spcPts val="0"/>
              </a:spcBef>
              <a:spcAft>
                <a:spcPts val="0"/>
              </a:spcAft>
              <a:buClr>
                <a:srgbClr val="BFDFE0"/>
              </a:buClr>
              <a:buSzPts val="1400"/>
              <a:buNone/>
              <a:defRPr>
                <a:solidFill>
                  <a:srgbClr val="BFDFE0"/>
                </a:solidFill>
              </a:defRPr>
            </a:lvl3pPr>
            <a:lvl4pPr lvl="3">
              <a:spcBef>
                <a:spcPts val="0"/>
              </a:spcBef>
              <a:spcAft>
                <a:spcPts val="0"/>
              </a:spcAft>
              <a:buClr>
                <a:srgbClr val="BFDFE0"/>
              </a:buClr>
              <a:buSzPts val="1400"/>
              <a:buNone/>
              <a:defRPr>
                <a:solidFill>
                  <a:srgbClr val="BFDFE0"/>
                </a:solidFill>
              </a:defRPr>
            </a:lvl4pPr>
            <a:lvl5pPr lvl="4">
              <a:spcBef>
                <a:spcPts val="0"/>
              </a:spcBef>
              <a:spcAft>
                <a:spcPts val="0"/>
              </a:spcAft>
              <a:buClr>
                <a:srgbClr val="BFDFE0"/>
              </a:buClr>
              <a:buSzPts val="1400"/>
              <a:buNone/>
              <a:defRPr>
                <a:solidFill>
                  <a:srgbClr val="BFDFE0"/>
                </a:solidFill>
              </a:defRPr>
            </a:lvl5pPr>
            <a:lvl6pPr lvl="5">
              <a:spcBef>
                <a:spcPts val="0"/>
              </a:spcBef>
              <a:spcAft>
                <a:spcPts val="0"/>
              </a:spcAft>
              <a:buClr>
                <a:srgbClr val="BFDFE0"/>
              </a:buClr>
              <a:buSzPts val="1400"/>
              <a:buNone/>
              <a:defRPr>
                <a:solidFill>
                  <a:srgbClr val="BFDFE0"/>
                </a:solidFill>
              </a:defRPr>
            </a:lvl6pPr>
            <a:lvl7pPr lvl="6">
              <a:spcBef>
                <a:spcPts val="0"/>
              </a:spcBef>
              <a:spcAft>
                <a:spcPts val="0"/>
              </a:spcAft>
              <a:buClr>
                <a:srgbClr val="BFDFE0"/>
              </a:buClr>
              <a:buSzPts val="1400"/>
              <a:buNone/>
              <a:defRPr>
                <a:solidFill>
                  <a:srgbClr val="BFDFE0"/>
                </a:solidFill>
              </a:defRPr>
            </a:lvl7pPr>
            <a:lvl8pPr lvl="7">
              <a:spcBef>
                <a:spcPts val="0"/>
              </a:spcBef>
              <a:spcAft>
                <a:spcPts val="0"/>
              </a:spcAft>
              <a:buClr>
                <a:srgbClr val="BFDFE0"/>
              </a:buClr>
              <a:buSzPts val="1400"/>
              <a:buNone/>
              <a:defRPr>
                <a:solidFill>
                  <a:srgbClr val="BFDFE0"/>
                </a:solidFill>
              </a:defRPr>
            </a:lvl8pPr>
            <a:lvl9pPr lvl="8">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262"/>
        <p:cNvGrpSpPr/>
        <p:nvPr/>
      </p:nvGrpSpPr>
      <p:grpSpPr>
        <a:xfrm>
          <a:off x="0" y="0"/>
          <a:ext cx="0" cy="0"/>
          <a:chOff x="0" y="0"/>
          <a:chExt cx="0" cy="0"/>
        </a:xfrm>
      </p:grpSpPr>
      <p:sp>
        <p:nvSpPr>
          <p:cNvPr id="263" name="Google Shape;263;p46"/>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64" name="Google Shape;264;p46"/>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65" name="Google Shape;265;p46"/>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3025"/>
        <p:cNvGrpSpPr/>
        <p:nvPr/>
      </p:nvGrpSpPr>
      <p:grpSpPr>
        <a:xfrm>
          <a:off x="0" y="0"/>
          <a:ext cx="0" cy="0"/>
          <a:chOff x="0" y="0"/>
          <a:chExt cx="0" cy="0"/>
        </a:xfrm>
      </p:grpSpPr>
      <p:sp>
        <p:nvSpPr>
          <p:cNvPr id="3026" name="Google Shape;3026;p441"/>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27" name="Google Shape;3027;p441"/>
          <p:cNvSpPr txBox="1">
            <a:spLocks noGrp="1"/>
          </p:cNvSpPr>
          <p:nvPr>
            <p:ph type="title"/>
          </p:nvPr>
        </p:nvSpPr>
        <p:spPr>
          <a:xfrm>
            <a:off x="4800425" y="937550"/>
            <a:ext cx="4114800" cy="11193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3028" name="Google Shape;3028;p441"/>
          <p:cNvSpPr txBox="1">
            <a:spLocks noGrp="1"/>
          </p:cNvSpPr>
          <p:nvPr>
            <p:ph type="body" idx="1"/>
          </p:nvPr>
        </p:nvSpPr>
        <p:spPr>
          <a:xfrm>
            <a:off x="4800425" y="2131925"/>
            <a:ext cx="3657600" cy="21045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
        <p:nvSpPr>
          <p:cNvPr id="3029" name="Google Shape;3029;p441"/>
          <p:cNvSpPr txBox="1">
            <a:spLocks noGrp="1"/>
          </p:cNvSpPr>
          <p:nvPr>
            <p:ph type="title" idx="2"/>
          </p:nvPr>
        </p:nvSpPr>
        <p:spPr>
          <a:xfrm>
            <a:off x="0" y="937550"/>
            <a:ext cx="4343400" cy="10113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3030" name="Google Shape;3030;p441"/>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3031"/>
        <p:cNvGrpSpPr/>
        <p:nvPr/>
      </p:nvGrpSpPr>
      <p:grpSpPr>
        <a:xfrm>
          <a:off x="0" y="0"/>
          <a:ext cx="0" cy="0"/>
          <a:chOff x="0" y="0"/>
          <a:chExt cx="0" cy="0"/>
        </a:xfrm>
      </p:grpSpPr>
      <p:sp>
        <p:nvSpPr>
          <p:cNvPr id="3032" name="Google Shape;3032;p442"/>
          <p:cNvSpPr txBox="1">
            <a:spLocks noGrp="1"/>
          </p:cNvSpPr>
          <p:nvPr>
            <p:ph type="title"/>
          </p:nvPr>
        </p:nvSpPr>
        <p:spPr>
          <a:xfrm>
            <a:off x="457200" y="1143000"/>
            <a:ext cx="4114800" cy="24267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3033" name="Google Shape;3033;p44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3034" name="Google Shape;3034;p442"/>
          <p:cNvSpPr txBox="1">
            <a:spLocks noGrp="1"/>
          </p:cNvSpPr>
          <p:nvPr>
            <p:ph type="subTitle" idx="2"/>
          </p:nvPr>
        </p:nvSpPr>
        <p:spPr>
          <a:xfrm>
            <a:off x="5029200" y="1219200"/>
            <a:ext cx="3200400" cy="2350500"/>
          </a:xfrm>
          <a:prstGeom prst="rect">
            <a:avLst/>
          </a:prstGeom>
        </p:spPr>
        <p:txBody>
          <a:bodyPr spcFirstLastPara="1" wrap="square" lIns="0" tIns="0" rIns="0" bIns="0" anchor="t" anchorCtr="0">
            <a:noAutofit/>
          </a:bodyPr>
          <a:lstStyle>
            <a:lvl1pPr lvl="0">
              <a:spcBef>
                <a:spcPts val="0"/>
              </a:spcBef>
              <a:spcAft>
                <a:spcPts val="0"/>
              </a:spcAft>
              <a:buSzPts val="1400"/>
              <a:buNone/>
              <a:defRPr sz="1400"/>
            </a:lvl1pPr>
            <a:lvl2pPr lvl="1">
              <a:spcBef>
                <a:spcPts val="9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5" name="Google Shape;3035;p442"/>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3036"/>
        <p:cNvGrpSpPr/>
        <p:nvPr/>
      </p:nvGrpSpPr>
      <p:grpSpPr>
        <a:xfrm>
          <a:off x="0" y="0"/>
          <a:ext cx="0" cy="0"/>
          <a:chOff x="0" y="0"/>
          <a:chExt cx="0" cy="0"/>
        </a:xfrm>
      </p:grpSpPr>
      <p:sp>
        <p:nvSpPr>
          <p:cNvPr id="3037" name="Google Shape;3037;p443"/>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38" name="Google Shape;3038;p443"/>
          <p:cNvSpPr txBox="1">
            <a:spLocks noGrp="1"/>
          </p:cNvSpPr>
          <p:nvPr>
            <p:ph type="title"/>
          </p:nvPr>
        </p:nvSpPr>
        <p:spPr>
          <a:xfrm>
            <a:off x="2379475" y="1653950"/>
            <a:ext cx="3070500" cy="28368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3039" name="Google Shape;3039;p44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3040" name="Google Shape;3040;p443"/>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41" name="Google Shape;3041;p443"/>
          <p:cNvSpPr txBox="1">
            <a:spLocks noGrp="1"/>
          </p:cNvSpPr>
          <p:nvPr>
            <p:ph type="title" idx="2"/>
          </p:nvPr>
        </p:nvSpPr>
        <p:spPr>
          <a:xfrm>
            <a:off x="5898450" y="1653850"/>
            <a:ext cx="2514600" cy="28368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3042" name="Google Shape;3042;p443"/>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43" name="Google Shape;3043;p443" title="250331_CI_2025-Slides_assets_Logo mark.png"/>
          <p:cNvPicPr preferRelativeResize="0"/>
          <p:nvPr/>
        </p:nvPicPr>
        <p:blipFill>
          <a:blip r:embed="rId2">
            <a:alphaModFix/>
          </a:blip>
          <a:stretch>
            <a:fillRect/>
          </a:stretch>
        </p:blipFill>
        <p:spPr>
          <a:xfrm>
            <a:off x="8676868" y="71064"/>
            <a:ext cx="314269" cy="366375"/>
          </a:xfrm>
          <a:prstGeom prst="rect">
            <a:avLst/>
          </a:prstGeom>
          <a:noFill/>
          <a:ln>
            <a:noFill/>
          </a:ln>
        </p:spPr>
      </p:pic>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3044"/>
        <p:cNvGrpSpPr/>
        <p:nvPr/>
      </p:nvGrpSpPr>
      <p:grpSpPr>
        <a:xfrm>
          <a:off x="0" y="0"/>
          <a:ext cx="0" cy="0"/>
          <a:chOff x="0" y="0"/>
          <a:chExt cx="0" cy="0"/>
        </a:xfrm>
      </p:grpSpPr>
      <p:sp>
        <p:nvSpPr>
          <p:cNvPr id="3045" name="Google Shape;3045;p444"/>
          <p:cNvSpPr txBox="1">
            <a:spLocks noGrp="1"/>
          </p:cNvSpPr>
          <p:nvPr>
            <p:ph type="title"/>
          </p:nvPr>
        </p:nvSpPr>
        <p:spPr>
          <a:xfrm>
            <a:off x="457200" y="1193750"/>
            <a:ext cx="4572000" cy="3200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6000"/>
              <a:buNone/>
              <a:defRPr sz="6000">
                <a:solidFill>
                  <a:srgbClr val="BFDFE0"/>
                </a:solidFill>
              </a:defRPr>
            </a:lvl2pPr>
            <a:lvl3pPr lvl="2" algn="r">
              <a:spcBef>
                <a:spcPts val="0"/>
              </a:spcBef>
              <a:spcAft>
                <a:spcPts val="0"/>
              </a:spcAft>
              <a:buClr>
                <a:srgbClr val="BFDFE0"/>
              </a:buClr>
              <a:buSzPts val="6000"/>
              <a:buNone/>
              <a:defRPr sz="6000">
                <a:solidFill>
                  <a:srgbClr val="BFDFE0"/>
                </a:solidFill>
              </a:defRPr>
            </a:lvl3pPr>
            <a:lvl4pPr lvl="3" algn="r">
              <a:spcBef>
                <a:spcPts val="0"/>
              </a:spcBef>
              <a:spcAft>
                <a:spcPts val="0"/>
              </a:spcAft>
              <a:buClr>
                <a:srgbClr val="BFDFE0"/>
              </a:buClr>
              <a:buSzPts val="6000"/>
              <a:buNone/>
              <a:defRPr sz="6000">
                <a:solidFill>
                  <a:srgbClr val="BFDFE0"/>
                </a:solidFill>
              </a:defRPr>
            </a:lvl4pPr>
            <a:lvl5pPr lvl="4" algn="r">
              <a:spcBef>
                <a:spcPts val="0"/>
              </a:spcBef>
              <a:spcAft>
                <a:spcPts val="0"/>
              </a:spcAft>
              <a:buClr>
                <a:srgbClr val="BFDFE0"/>
              </a:buClr>
              <a:buSzPts val="6000"/>
              <a:buNone/>
              <a:defRPr sz="6000">
                <a:solidFill>
                  <a:srgbClr val="BFDFE0"/>
                </a:solidFill>
              </a:defRPr>
            </a:lvl5pPr>
            <a:lvl6pPr lvl="5" algn="r">
              <a:spcBef>
                <a:spcPts val="0"/>
              </a:spcBef>
              <a:spcAft>
                <a:spcPts val="0"/>
              </a:spcAft>
              <a:buClr>
                <a:srgbClr val="BFDFE0"/>
              </a:buClr>
              <a:buSzPts val="6000"/>
              <a:buNone/>
              <a:defRPr sz="6000">
                <a:solidFill>
                  <a:srgbClr val="BFDFE0"/>
                </a:solidFill>
              </a:defRPr>
            </a:lvl6pPr>
            <a:lvl7pPr lvl="6" algn="r">
              <a:spcBef>
                <a:spcPts val="0"/>
              </a:spcBef>
              <a:spcAft>
                <a:spcPts val="0"/>
              </a:spcAft>
              <a:buClr>
                <a:srgbClr val="BFDFE0"/>
              </a:buClr>
              <a:buSzPts val="6000"/>
              <a:buNone/>
              <a:defRPr sz="6000">
                <a:solidFill>
                  <a:srgbClr val="BFDFE0"/>
                </a:solidFill>
              </a:defRPr>
            </a:lvl7pPr>
            <a:lvl8pPr lvl="7" algn="r">
              <a:spcBef>
                <a:spcPts val="0"/>
              </a:spcBef>
              <a:spcAft>
                <a:spcPts val="0"/>
              </a:spcAft>
              <a:buClr>
                <a:srgbClr val="BFDFE0"/>
              </a:buClr>
              <a:buSzPts val="6000"/>
              <a:buNone/>
              <a:defRPr sz="6000">
                <a:solidFill>
                  <a:srgbClr val="BFDFE0"/>
                </a:solidFill>
              </a:defRPr>
            </a:lvl8pPr>
            <a:lvl9pPr lvl="8" algn="r">
              <a:spcBef>
                <a:spcPts val="0"/>
              </a:spcBef>
              <a:spcAft>
                <a:spcPts val="0"/>
              </a:spcAft>
              <a:buClr>
                <a:srgbClr val="BFDFE0"/>
              </a:buClr>
              <a:buSzPts val="6000"/>
              <a:buNone/>
              <a:defRPr sz="6000">
                <a:solidFill>
                  <a:srgbClr val="BFDFE0"/>
                </a:solidFill>
              </a:defRPr>
            </a:lvl9pPr>
          </a:lstStyle>
          <a:p>
            <a:endParaRPr/>
          </a:p>
        </p:txBody>
      </p:sp>
      <p:sp>
        <p:nvSpPr>
          <p:cNvPr id="3046" name="Google Shape;3046;p44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3047"/>
        <p:cNvGrpSpPr/>
        <p:nvPr/>
      </p:nvGrpSpPr>
      <p:grpSpPr>
        <a:xfrm>
          <a:off x="0" y="0"/>
          <a:ext cx="0" cy="0"/>
          <a:chOff x="0" y="0"/>
          <a:chExt cx="0" cy="0"/>
        </a:xfrm>
      </p:grpSpPr>
      <p:pic>
        <p:nvPicPr>
          <p:cNvPr id="3048" name="Google Shape;3048;p445" title="map_blue.png"/>
          <p:cNvPicPr preferRelativeResize="0"/>
          <p:nvPr/>
        </p:nvPicPr>
        <p:blipFill>
          <a:blip r:embed="rId2">
            <a:alphaModFix/>
          </a:blip>
          <a:stretch>
            <a:fillRect/>
          </a:stretch>
        </p:blipFill>
        <p:spPr>
          <a:xfrm>
            <a:off x="2628212" y="1228800"/>
            <a:ext cx="6360489" cy="3130551"/>
          </a:xfrm>
          <a:prstGeom prst="rect">
            <a:avLst/>
          </a:prstGeom>
          <a:noFill/>
          <a:ln>
            <a:noFill/>
          </a:ln>
        </p:spPr>
      </p:pic>
      <p:sp>
        <p:nvSpPr>
          <p:cNvPr id="3049" name="Google Shape;3049;p445"/>
          <p:cNvSpPr txBox="1">
            <a:spLocks noGrp="1"/>
          </p:cNvSpPr>
          <p:nvPr>
            <p:ph type="title"/>
          </p:nvPr>
        </p:nvSpPr>
        <p:spPr>
          <a:xfrm>
            <a:off x="457192" y="1186300"/>
            <a:ext cx="3429000" cy="1805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3600"/>
              <a:buNone/>
              <a:defRPr sz="3600">
                <a:solidFill>
                  <a:srgbClr val="BFDFE0"/>
                </a:solidFill>
              </a:defRPr>
            </a:lvl2pPr>
            <a:lvl3pPr lvl="2" algn="r">
              <a:spcBef>
                <a:spcPts val="0"/>
              </a:spcBef>
              <a:spcAft>
                <a:spcPts val="0"/>
              </a:spcAft>
              <a:buClr>
                <a:srgbClr val="BFDFE0"/>
              </a:buClr>
              <a:buSzPts val="3600"/>
              <a:buNone/>
              <a:defRPr sz="3600">
                <a:solidFill>
                  <a:srgbClr val="BFDFE0"/>
                </a:solidFill>
              </a:defRPr>
            </a:lvl3pPr>
            <a:lvl4pPr lvl="3" algn="r">
              <a:spcBef>
                <a:spcPts val="0"/>
              </a:spcBef>
              <a:spcAft>
                <a:spcPts val="0"/>
              </a:spcAft>
              <a:buClr>
                <a:srgbClr val="BFDFE0"/>
              </a:buClr>
              <a:buSzPts val="3600"/>
              <a:buNone/>
              <a:defRPr sz="3600">
                <a:solidFill>
                  <a:srgbClr val="BFDFE0"/>
                </a:solidFill>
              </a:defRPr>
            </a:lvl4pPr>
            <a:lvl5pPr lvl="4" algn="r">
              <a:spcBef>
                <a:spcPts val="0"/>
              </a:spcBef>
              <a:spcAft>
                <a:spcPts val="0"/>
              </a:spcAft>
              <a:buClr>
                <a:srgbClr val="BFDFE0"/>
              </a:buClr>
              <a:buSzPts val="3600"/>
              <a:buNone/>
              <a:defRPr sz="3600">
                <a:solidFill>
                  <a:srgbClr val="BFDFE0"/>
                </a:solidFill>
              </a:defRPr>
            </a:lvl5pPr>
            <a:lvl6pPr lvl="5" algn="r">
              <a:spcBef>
                <a:spcPts val="0"/>
              </a:spcBef>
              <a:spcAft>
                <a:spcPts val="0"/>
              </a:spcAft>
              <a:buClr>
                <a:srgbClr val="BFDFE0"/>
              </a:buClr>
              <a:buSzPts val="3600"/>
              <a:buNone/>
              <a:defRPr sz="3600">
                <a:solidFill>
                  <a:srgbClr val="BFDFE0"/>
                </a:solidFill>
              </a:defRPr>
            </a:lvl6pPr>
            <a:lvl7pPr lvl="6" algn="r">
              <a:spcBef>
                <a:spcPts val="0"/>
              </a:spcBef>
              <a:spcAft>
                <a:spcPts val="0"/>
              </a:spcAft>
              <a:buClr>
                <a:srgbClr val="BFDFE0"/>
              </a:buClr>
              <a:buSzPts val="3600"/>
              <a:buNone/>
              <a:defRPr sz="3600">
                <a:solidFill>
                  <a:srgbClr val="BFDFE0"/>
                </a:solidFill>
              </a:defRPr>
            </a:lvl7pPr>
            <a:lvl8pPr lvl="7" algn="r">
              <a:spcBef>
                <a:spcPts val="0"/>
              </a:spcBef>
              <a:spcAft>
                <a:spcPts val="0"/>
              </a:spcAft>
              <a:buClr>
                <a:srgbClr val="BFDFE0"/>
              </a:buClr>
              <a:buSzPts val="3600"/>
              <a:buNone/>
              <a:defRPr sz="3600">
                <a:solidFill>
                  <a:srgbClr val="BFDFE0"/>
                </a:solidFill>
              </a:defRPr>
            </a:lvl8pPr>
            <a:lvl9pPr lvl="8" algn="r">
              <a:spcBef>
                <a:spcPts val="0"/>
              </a:spcBef>
              <a:spcAft>
                <a:spcPts val="0"/>
              </a:spcAft>
              <a:buClr>
                <a:srgbClr val="BFDFE0"/>
              </a:buClr>
              <a:buSzPts val="3600"/>
              <a:buNone/>
              <a:defRPr sz="3600">
                <a:solidFill>
                  <a:srgbClr val="BFDFE0"/>
                </a:solidFill>
              </a:defRPr>
            </a:lvl9pPr>
          </a:lstStyle>
          <a:p>
            <a:endParaRPr/>
          </a:p>
        </p:txBody>
      </p:sp>
      <p:sp>
        <p:nvSpPr>
          <p:cNvPr id="3050" name="Google Shape;3050;p44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3051" name="Google Shape;3051;p445"/>
          <p:cNvSpPr txBox="1">
            <a:spLocks noGrp="1"/>
          </p:cNvSpPr>
          <p:nvPr>
            <p:ph type="subTitle" idx="2"/>
          </p:nvPr>
        </p:nvSpPr>
        <p:spPr>
          <a:xfrm>
            <a:off x="457075" y="3483800"/>
            <a:ext cx="3429000" cy="956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3052"/>
        <p:cNvGrpSpPr/>
        <p:nvPr/>
      </p:nvGrpSpPr>
      <p:grpSpPr>
        <a:xfrm>
          <a:off x="0" y="0"/>
          <a:ext cx="0" cy="0"/>
          <a:chOff x="0" y="0"/>
          <a:chExt cx="0" cy="0"/>
        </a:xfrm>
      </p:grpSpPr>
      <p:sp>
        <p:nvSpPr>
          <p:cNvPr id="3053" name="Google Shape;3053;p446"/>
          <p:cNvSpPr txBox="1">
            <a:spLocks noGrp="1"/>
          </p:cNvSpPr>
          <p:nvPr>
            <p:ph type="title"/>
          </p:nvPr>
        </p:nvSpPr>
        <p:spPr>
          <a:xfrm>
            <a:off x="457200" y="3246120"/>
            <a:ext cx="3657600" cy="9057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3054" name="Google Shape;3054;p446"/>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55" name="Google Shape;3055;p446"/>
          <p:cNvSpPr txBox="1">
            <a:spLocks noGrp="1"/>
          </p:cNvSpPr>
          <p:nvPr>
            <p:ph type="title" idx="2"/>
          </p:nvPr>
        </p:nvSpPr>
        <p:spPr>
          <a:xfrm>
            <a:off x="5434250" y="1777307"/>
            <a:ext cx="2902500" cy="16086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spcBef>
                <a:spcPts val="10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3056" name="Google Shape;3056;p44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3057"/>
        <p:cNvGrpSpPr/>
        <p:nvPr/>
      </p:nvGrpSpPr>
      <p:grpSpPr>
        <a:xfrm>
          <a:off x="0" y="0"/>
          <a:ext cx="0" cy="0"/>
          <a:chOff x="0" y="0"/>
          <a:chExt cx="0" cy="0"/>
        </a:xfrm>
      </p:grpSpPr>
      <p:grpSp>
        <p:nvGrpSpPr>
          <p:cNvPr id="3058" name="Google Shape;3058;p447"/>
          <p:cNvGrpSpPr/>
          <p:nvPr/>
        </p:nvGrpSpPr>
        <p:grpSpPr>
          <a:xfrm>
            <a:off x="0" y="1371600"/>
            <a:ext cx="9151500" cy="2971927"/>
            <a:chOff x="0" y="1283300"/>
            <a:chExt cx="9151500" cy="3207000"/>
          </a:xfrm>
        </p:grpSpPr>
        <p:sp>
          <p:nvSpPr>
            <p:cNvPr id="3059" name="Google Shape;3059;p447"/>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cxnSp>
          <p:nvCxnSpPr>
            <p:cNvPr id="3060" name="Google Shape;3060;p447"/>
            <p:cNvCxnSpPr/>
            <p:nvPr/>
          </p:nvCxnSpPr>
          <p:spPr>
            <a:xfrm>
              <a:off x="3143938" y="165155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3061" name="Google Shape;3061;p447"/>
            <p:cNvCxnSpPr/>
            <p:nvPr/>
          </p:nvCxnSpPr>
          <p:spPr>
            <a:xfrm>
              <a:off x="5942363" y="1651550"/>
              <a:ext cx="0" cy="2470500"/>
            </a:xfrm>
            <a:prstGeom prst="straightConnector1">
              <a:avLst/>
            </a:prstGeom>
            <a:noFill/>
            <a:ln w="19050" cap="flat" cmpd="sng">
              <a:solidFill>
                <a:srgbClr val="BFDFE0"/>
              </a:solidFill>
              <a:prstDash val="solid"/>
              <a:round/>
              <a:headEnd type="none" w="med" len="med"/>
              <a:tailEnd type="none" w="med" len="med"/>
            </a:ln>
          </p:spPr>
        </p:cxnSp>
      </p:grpSp>
      <p:sp>
        <p:nvSpPr>
          <p:cNvPr id="3062" name="Google Shape;3062;p447"/>
          <p:cNvSpPr txBox="1">
            <a:spLocks noGrp="1"/>
          </p:cNvSpPr>
          <p:nvPr>
            <p:ph type="title"/>
          </p:nvPr>
        </p:nvSpPr>
        <p:spPr>
          <a:xfrm>
            <a:off x="457200" y="685800"/>
            <a:ext cx="7772400" cy="5910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3600"/>
              <a:buNone/>
              <a:defRPr>
                <a:solidFill>
                  <a:srgbClr val="BFDFE0"/>
                </a:solidFill>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63" name="Google Shape;3063;p44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3064" name="Google Shape;3064;p447"/>
          <p:cNvSpPr txBox="1">
            <a:spLocks noGrp="1"/>
          </p:cNvSpPr>
          <p:nvPr>
            <p:ph type="title" idx="2"/>
          </p:nvPr>
        </p:nvSpPr>
        <p:spPr>
          <a:xfrm>
            <a:off x="475213"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3065" name="Google Shape;3065;p447"/>
          <p:cNvSpPr txBox="1">
            <a:spLocks noGrp="1"/>
          </p:cNvSpPr>
          <p:nvPr>
            <p:ph type="title" idx="3"/>
          </p:nvPr>
        </p:nvSpPr>
        <p:spPr>
          <a:xfrm>
            <a:off x="3429000"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3066" name="Google Shape;3066;p447"/>
          <p:cNvSpPr txBox="1">
            <a:spLocks noGrp="1"/>
          </p:cNvSpPr>
          <p:nvPr>
            <p:ph type="title" idx="4"/>
          </p:nvPr>
        </p:nvSpPr>
        <p:spPr>
          <a:xfrm>
            <a:off x="6382788"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3067" name="Google Shape;3067;p447"/>
          <p:cNvSpPr txBox="1">
            <a:spLocks noGrp="1"/>
          </p:cNvSpPr>
          <p:nvPr>
            <p:ph type="subTitle" idx="5"/>
          </p:nvPr>
        </p:nvSpPr>
        <p:spPr>
          <a:xfrm>
            <a:off x="4752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3068" name="Google Shape;3068;p447"/>
          <p:cNvSpPr txBox="1">
            <a:spLocks noGrp="1"/>
          </p:cNvSpPr>
          <p:nvPr>
            <p:ph type="subTitle" idx="6"/>
          </p:nvPr>
        </p:nvSpPr>
        <p:spPr>
          <a:xfrm>
            <a:off x="343307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3069" name="Google Shape;3069;p447"/>
          <p:cNvSpPr txBox="1">
            <a:spLocks noGrp="1"/>
          </p:cNvSpPr>
          <p:nvPr>
            <p:ph type="subTitle" idx="7"/>
          </p:nvPr>
        </p:nvSpPr>
        <p:spPr>
          <a:xfrm>
            <a:off x="63909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3070" name="Google Shape;3070;p447"/>
          <p:cNvSpPr txBox="1">
            <a:spLocks noGrp="1"/>
          </p:cNvSpPr>
          <p:nvPr>
            <p:ph type="subTitle" idx="8"/>
          </p:nvPr>
        </p:nvSpPr>
        <p:spPr>
          <a:xfrm>
            <a:off x="4711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071" name="Google Shape;3071;p447"/>
          <p:cNvSpPr txBox="1">
            <a:spLocks noGrp="1"/>
          </p:cNvSpPr>
          <p:nvPr>
            <p:ph type="subTitle" idx="9"/>
          </p:nvPr>
        </p:nvSpPr>
        <p:spPr>
          <a:xfrm>
            <a:off x="342900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072" name="Google Shape;3072;p447"/>
          <p:cNvSpPr txBox="1">
            <a:spLocks noGrp="1"/>
          </p:cNvSpPr>
          <p:nvPr>
            <p:ph type="subTitle" idx="13"/>
          </p:nvPr>
        </p:nvSpPr>
        <p:spPr>
          <a:xfrm>
            <a:off x="63868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3073"/>
        <p:cNvGrpSpPr/>
        <p:nvPr/>
      </p:nvGrpSpPr>
      <p:grpSpPr>
        <a:xfrm>
          <a:off x="0" y="0"/>
          <a:ext cx="0" cy="0"/>
          <a:chOff x="0" y="0"/>
          <a:chExt cx="0" cy="0"/>
        </a:xfrm>
      </p:grpSpPr>
      <p:sp>
        <p:nvSpPr>
          <p:cNvPr id="3074" name="Google Shape;3074;p448"/>
          <p:cNvSpPr txBox="1">
            <a:spLocks noGrp="1"/>
          </p:cNvSpPr>
          <p:nvPr>
            <p:ph type="title"/>
          </p:nvPr>
        </p:nvSpPr>
        <p:spPr>
          <a:xfrm>
            <a:off x="228600" y="3864775"/>
            <a:ext cx="8686800" cy="10449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3075" name="Google Shape;3075;p44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3076"/>
        <p:cNvGrpSpPr/>
        <p:nvPr/>
      </p:nvGrpSpPr>
      <p:grpSpPr>
        <a:xfrm>
          <a:off x="0" y="0"/>
          <a:ext cx="0" cy="0"/>
          <a:chOff x="0" y="0"/>
          <a:chExt cx="0" cy="0"/>
        </a:xfrm>
      </p:grpSpPr>
      <p:sp>
        <p:nvSpPr>
          <p:cNvPr id="3077" name="Google Shape;3077;p449"/>
          <p:cNvSpPr>
            <a:spLocks noGrp="1"/>
          </p:cNvSpPr>
          <p:nvPr>
            <p:ph type="pic" idx="2"/>
          </p:nvPr>
        </p:nvSpPr>
        <p:spPr>
          <a:xfrm>
            <a:off x="17550" y="0"/>
            <a:ext cx="9144000" cy="3128100"/>
          </a:xfrm>
          <a:prstGeom prst="rect">
            <a:avLst/>
          </a:prstGeom>
          <a:noFill/>
          <a:ln>
            <a:noFill/>
          </a:ln>
        </p:spPr>
      </p:sp>
      <p:sp>
        <p:nvSpPr>
          <p:cNvPr id="3078" name="Google Shape;3078;p449"/>
          <p:cNvSpPr txBox="1">
            <a:spLocks noGrp="1"/>
          </p:cNvSpPr>
          <p:nvPr>
            <p:ph type="title"/>
          </p:nvPr>
        </p:nvSpPr>
        <p:spPr>
          <a:xfrm>
            <a:off x="427350" y="3415900"/>
            <a:ext cx="4114800" cy="1341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3079" name="Google Shape;3079;p449"/>
          <p:cNvSpPr txBox="1">
            <a:spLocks noGrp="1"/>
          </p:cNvSpPr>
          <p:nvPr>
            <p:ph type="title" idx="3"/>
          </p:nvPr>
        </p:nvSpPr>
        <p:spPr>
          <a:xfrm>
            <a:off x="5273850" y="3545659"/>
            <a:ext cx="3657600" cy="1341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0000"/>
              <a:buNone/>
              <a:defRPr sz="10000">
                <a:solidFill>
                  <a:schemeClr val="accent4"/>
                </a:solidFill>
              </a:defRPr>
            </a:lvl2pPr>
            <a:lvl3pPr lvl="2">
              <a:spcBef>
                <a:spcPts val="0"/>
              </a:spcBef>
              <a:spcAft>
                <a:spcPts val="0"/>
              </a:spcAft>
              <a:buClr>
                <a:schemeClr val="accent4"/>
              </a:buClr>
              <a:buSzPts val="10000"/>
              <a:buNone/>
              <a:defRPr sz="10000">
                <a:solidFill>
                  <a:schemeClr val="accent4"/>
                </a:solidFill>
              </a:defRPr>
            </a:lvl3pPr>
            <a:lvl4pPr lvl="3">
              <a:spcBef>
                <a:spcPts val="0"/>
              </a:spcBef>
              <a:spcAft>
                <a:spcPts val="0"/>
              </a:spcAft>
              <a:buClr>
                <a:schemeClr val="accent4"/>
              </a:buClr>
              <a:buSzPts val="10000"/>
              <a:buNone/>
              <a:defRPr sz="10000">
                <a:solidFill>
                  <a:schemeClr val="accent4"/>
                </a:solidFill>
              </a:defRPr>
            </a:lvl4pPr>
            <a:lvl5pPr lvl="4">
              <a:spcBef>
                <a:spcPts val="0"/>
              </a:spcBef>
              <a:spcAft>
                <a:spcPts val="0"/>
              </a:spcAft>
              <a:buClr>
                <a:schemeClr val="accent4"/>
              </a:buClr>
              <a:buSzPts val="10000"/>
              <a:buNone/>
              <a:defRPr sz="10000">
                <a:solidFill>
                  <a:schemeClr val="accent4"/>
                </a:solidFill>
              </a:defRPr>
            </a:lvl5pPr>
            <a:lvl6pPr lvl="5">
              <a:spcBef>
                <a:spcPts val="0"/>
              </a:spcBef>
              <a:spcAft>
                <a:spcPts val="0"/>
              </a:spcAft>
              <a:buClr>
                <a:schemeClr val="accent4"/>
              </a:buClr>
              <a:buSzPts val="10000"/>
              <a:buNone/>
              <a:defRPr sz="10000">
                <a:solidFill>
                  <a:schemeClr val="accent4"/>
                </a:solidFill>
              </a:defRPr>
            </a:lvl6pPr>
            <a:lvl7pPr lvl="6">
              <a:spcBef>
                <a:spcPts val="0"/>
              </a:spcBef>
              <a:spcAft>
                <a:spcPts val="0"/>
              </a:spcAft>
              <a:buClr>
                <a:schemeClr val="accent4"/>
              </a:buClr>
              <a:buSzPts val="10000"/>
              <a:buNone/>
              <a:defRPr sz="10000">
                <a:solidFill>
                  <a:schemeClr val="accent4"/>
                </a:solidFill>
              </a:defRPr>
            </a:lvl7pPr>
            <a:lvl8pPr lvl="7">
              <a:spcBef>
                <a:spcPts val="0"/>
              </a:spcBef>
              <a:spcAft>
                <a:spcPts val="0"/>
              </a:spcAft>
              <a:buClr>
                <a:schemeClr val="accent4"/>
              </a:buClr>
              <a:buSzPts val="10000"/>
              <a:buNone/>
              <a:defRPr sz="10000">
                <a:solidFill>
                  <a:schemeClr val="accent4"/>
                </a:solidFill>
              </a:defRPr>
            </a:lvl8pPr>
            <a:lvl9pPr lvl="8">
              <a:spcBef>
                <a:spcPts val="0"/>
              </a:spcBef>
              <a:spcAft>
                <a:spcPts val="0"/>
              </a:spcAft>
              <a:buClr>
                <a:schemeClr val="accent4"/>
              </a:buClr>
              <a:buSzPts val="10000"/>
              <a:buNone/>
              <a:defRPr sz="10000">
                <a:solidFill>
                  <a:schemeClr val="accent4"/>
                </a:solidFill>
              </a:defRPr>
            </a:lvl9pPr>
          </a:lstStyle>
          <a:p>
            <a:endParaRPr/>
          </a:p>
        </p:txBody>
      </p:sp>
      <p:sp>
        <p:nvSpPr>
          <p:cNvPr id="3080" name="Google Shape;3080;p44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3081"/>
        <p:cNvGrpSpPr/>
        <p:nvPr/>
      </p:nvGrpSpPr>
      <p:grpSpPr>
        <a:xfrm>
          <a:off x="0" y="0"/>
          <a:ext cx="0" cy="0"/>
          <a:chOff x="0" y="0"/>
          <a:chExt cx="0" cy="0"/>
        </a:xfrm>
      </p:grpSpPr>
      <p:sp>
        <p:nvSpPr>
          <p:cNvPr id="3082" name="Google Shape;3082;p450"/>
          <p:cNvSpPr>
            <a:spLocks noGrp="1"/>
          </p:cNvSpPr>
          <p:nvPr>
            <p:ph type="pic" idx="2"/>
          </p:nvPr>
        </p:nvSpPr>
        <p:spPr>
          <a:xfrm>
            <a:off x="0" y="0"/>
            <a:ext cx="9144000" cy="5143500"/>
          </a:xfrm>
          <a:prstGeom prst="rect">
            <a:avLst/>
          </a:prstGeom>
          <a:noFill/>
          <a:ln>
            <a:noFill/>
          </a:ln>
        </p:spPr>
      </p:sp>
      <p:sp>
        <p:nvSpPr>
          <p:cNvPr id="3083" name="Google Shape;3083;p450"/>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84" name="Google Shape;3084;p450"/>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3085" name="Google Shape;3085;p45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266"/>
        <p:cNvGrpSpPr/>
        <p:nvPr/>
      </p:nvGrpSpPr>
      <p:grpSpPr>
        <a:xfrm>
          <a:off x="0" y="0"/>
          <a:ext cx="0" cy="0"/>
          <a:chOff x="0" y="0"/>
          <a:chExt cx="0" cy="0"/>
        </a:xfrm>
      </p:grpSpPr>
      <p:sp>
        <p:nvSpPr>
          <p:cNvPr id="267" name="Google Shape;267;p47"/>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68" name="Google Shape;268;p47"/>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69" name="Google Shape;269;p47"/>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3086"/>
        <p:cNvGrpSpPr/>
        <p:nvPr/>
      </p:nvGrpSpPr>
      <p:grpSpPr>
        <a:xfrm>
          <a:off x="0" y="0"/>
          <a:ext cx="0" cy="0"/>
          <a:chOff x="0" y="0"/>
          <a:chExt cx="0" cy="0"/>
        </a:xfrm>
      </p:grpSpPr>
      <p:sp>
        <p:nvSpPr>
          <p:cNvPr id="3087" name="Google Shape;3087;p451"/>
          <p:cNvSpPr>
            <a:spLocks noGrp="1"/>
          </p:cNvSpPr>
          <p:nvPr>
            <p:ph type="pic" idx="2"/>
          </p:nvPr>
        </p:nvSpPr>
        <p:spPr>
          <a:xfrm>
            <a:off x="0" y="0"/>
            <a:ext cx="9144000" cy="5143500"/>
          </a:xfrm>
          <a:prstGeom prst="rect">
            <a:avLst/>
          </a:prstGeom>
          <a:noFill/>
          <a:ln>
            <a:noFill/>
          </a:ln>
        </p:spPr>
      </p:sp>
      <p:sp>
        <p:nvSpPr>
          <p:cNvPr id="3088" name="Google Shape;3088;p451"/>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89" name="Google Shape;3089;p451"/>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3090" name="Google Shape;3090;p45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3091" name="Google Shape;3091;p451"/>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2" name="Google Shape;3092;p451"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3093"/>
        <p:cNvGrpSpPr/>
        <p:nvPr/>
      </p:nvGrpSpPr>
      <p:grpSpPr>
        <a:xfrm>
          <a:off x="0" y="0"/>
          <a:ext cx="0" cy="0"/>
          <a:chOff x="0" y="0"/>
          <a:chExt cx="0" cy="0"/>
        </a:xfrm>
      </p:grpSpPr>
      <p:sp>
        <p:nvSpPr>
          <p:cNvPr id="3094" name="Google Shape;3094;p452"/>
          <p:cNvSpPr>
            <a:spLocks noGrp="1"/>
          </p:cNvSpPr>
          <p:nvPr>
            <p:ph type="pic" idx="2"/>
          </p:nvPr>
        </p:nvSpPr>
        <p:spPr>
          <a:xfrm>
            <a:off x="0" y="0"/>
            <a:ext cx="9144000" cy="5143500"/>
          </a:xfrm>
          <a:prstGeom prst="rect">
            <a:avLst/>
          </a:prstGeom>
          <a:noFill/>
          <a:ln>
            <a:noFill/>
          </a:ln>
        </p:spPr>
      </p:sp>
      <p:sp>
        <p:nvSpPr>
          <p:cNvPr id="3095" name="Google Shape;3095;p452"/>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096" name="Google Shape;3096;p452"/>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3097" name="Google Shape;3097;p45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3098" name="Google Shape;3098;p452"/>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9" name="Google Shape;3099;p452"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3100"/>
        <p:cNvGrpSpPr/>
        <p:nvPr/>
      </p:nvGrpSpPr>
      <p:grpSpPr>
        <a:xfrm>
          <a:off x="0" y="0"/>
          <a:ext cx="0" cy="0"/>
          <a:chOff x="0" y="0"/>
          <a:chExt cx="0" cy="0"/>
        </a:xfrm>
      </p:grpSpPr>
      <p:sp>
        <p:nvSpPr>
          <p:cNvPr id="3101" name="Google Shape;3101;p453"/>
          <p:cNvSpPr>
            <a:spLocks noGrp="1"/>
          </p:cNvSpPr>
          <p:nvPr>
            <p:ph type="pic" idx="2"/>
          </p:nvPr>
        </p:nvSpPr>
        <p:spPr>
          <a:xfrm>
            <a:off x="0" y="0"/>
            <a:ext cx="9144000" cy="5143500"/>
          </a:xfrm>
          <a:prstGeom prst="rect">
            <a:avLst/>
          </a:prstGeom>
          <a:noFill/>
          <a:ln>
            <a:noFill/>
          </a:ln>
        </p:spPr>
      </p:sp>
      <p:sp>
        <p:nvSpPr>
          <p:cNvPr id="3102" name="Google Shape;3102;p453"/>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103" name="Google Shape;3103;p453"/>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3104" name="Google Shape;3104;p45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3105" name="Google Shape;3105;p453"/>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06" name="Google Shape;3106;p453"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3107"/>
        <p:cNvGrpSpPr/>
        <p:nvPr/>
      </p:nvGrpSpPr>
      <p:grpSpPr>
        <a:xfrm>
          <a:off x="0" y="0"/>
          <a:ext cx="0" cy="0"/>
          <a:chOff x="0" y="0"/>
          <a:chExt cx="0" cy="0"/>
        </a:xfrm>
      </p:grpSpPr>
      <p:sp>
        <p:nvSpPr>
          <p:cNvPr id="3108" name="Google Shape;3108;p454"/>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3109" name="Google Shape;3109;p454"/>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110" name="Google Shape;3110;p454"/>
          <p:cNvSpPr>
            <a:spLocks noGrp="1"/>
          </p:cNvSpPr>
          <p:nvPr>
            <p:ph type="pic" idx="2"/>
          </p:nvPr>
        </p:nvSpPr>
        <p:spPr>
          <a:xfrm>
            <a:off x="5760534" y="1422550"/>
            <a:ext cx="2403900" cy="2403900"/>
          </a:xfrm>
          <a:prstGeom prst="rect">
            <a:avLst/>
          </a:prstGeom>
          <a:noFill/>
          <a:ln>
            <a:noFill/>
          </a:ln>
        </p:spPr>
      </p:sp>
      <p:sp>
        <p:nvSpPr>
          <p:cNvPr id="3111" name="Google Shape;3111;p454"/>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12" name="Google Shape;3112;p454"/>
          <p:cNvSpPr txBox="1">
            <a:spLocks noGrp="1"/>
          </p:cNvSpPr>
          <p:nvPr>
            <p:ph type="subTitle" idx="1"/>
          </p:nvPr>
        </p:nvSpPr>
        <p:spPr>
          <a:xfrm>
            <a:off x="457200" y="2743200"/>
            <a:ext cx="4572000" cy="1456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400"/>
              <a:buNone/>
              <a:defRPr sz="1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13" name="Google Shape;3113;p454"/>
          <p:cNvSpPr/>
          <p:nvPr/>
        </p:nvSpPr>
        <p:spPr>
          <a:xfrm>
            <a:off x="8605400" y="-1265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14" name="Google Shape;3114;p454" title="250331_CI_2025-Slides_assets_Logo mark.png"/>
          <p:cNvPicPr preferRelativeResize="0"/>
          <p:nvPr/>
        </p:nvPicPr>
        <p:blipFill>
          <a:blip r:embed="rId2">
            <a:alphaModFix/>
          </a:blip>
          <a:stretch>
            <a:fillRect/>
          </a:stretch>
        </p:blipFill>
        <p:spPr>
          <a:xfrm>
            <a:off x="8676868" y="58414"/>
            <a:ext cx="314269" cy="366375"/>
          </a:xfrm>
          <a:prstGeom prst="rect">
            <a:avLst/>
          </a:prstGeom>
          <a:noFill/>
          <a:ln>
            <a:noFill/>
          </a:ln>
        </p:spPr>
      </p:pic>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3115"/>
        <p:cNvGrpSpPr/>
        <p:nvPr/>
      </p:nvGrpSpPr>
      <p:grpSpPr>
        <a:xfrm>
          <a:off x="0" y="0"/>
          <a:ext cx="0" cy="0"/>
          <a:chOff x="0" y="0"/>
          <a:chExt cx="0" cy="0"/>
        </a:xfrm>
      </p:grpSpPr>
      <p:sp>
        <p:nvSpPr>
          <p:cNvPr id="3116" name="Google Shape;3116;p455"/>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117" name="Google Shape;3117;p455"/>
          <p:cNvSpPr txBox="1">
            <a:spLocks noGrp="1"/>
          </p:cNvSpPr>
          <p:nvPr>
            <p:ph type="title"/>
          </p:nvPr>
        </p:nvSpPr>
        <p:spPr>
          <a:xfrm>
            <a:off x="641588"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3118" name="Google Shape;3118;p455"/>
          <p:cNvSpPr txBox="1">
            <a:spLocks noGrp="1"/>
          </p:cNvSpPr>
          <p:nvPr>
            <p:ph type="title" idx="2"/>
          </p:nvPr>
        </p:nvSpPr>
        <p:spPr>
          <a:xfrm>
            <a:off x="33622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3119" name="Google Shape;3119;p455"/>
          <p:cNvSpPr txBox="1">
            <a:spLocks noGrp="1"/>
          </p:cNvSpPr>
          <p:nvPr>
            <p:ph type="title" idx="3"/>
          </p:nvPr>
        </p:nvSpPr>
        <p:spPr>
          <a:xfrm>
            <a:off x="61615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3120" name="Google Shape;3120;p455"/>
          <p:cNvSpPr txBox="1">
            <a:spLocks noGrp="1"/>
          </p:cNvSpPr>
          <p:nvPr>
            <p:ph type="subTitle" idx="1"/>
          </p:nvPr>
        </p:nvSpPr>
        <p:spPr>
          <a:xfrm>
            <a:off x="641588"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1" name="Google Shape;3121;p455"/>
          <p:cNvSpPr txBox="1">
            <a:spLocks noGrp="1"/>
          </p:cNvSpPr>
          <p:nvPr>
            <p:ph type="subTitle" idx="4"/>
          </p:nvPr>
        </p:nvSpPr>
        <p:spPr>
          <a:xfrm>
            <a:off x="33622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2" name="Google Shape;3122;p455"/>
          <p:cNvSpPr txBox="1">
            <a:spLocks noGrp="1"/>
          </p:cNvSpPr>
          <p:nvPr>
            <p:ph type="subTitle" idx="5"/>
          </p:nvPr>
        </p:nvSpPr>
        <p:spPr>
          <a:xfrm>
            <a:off x="61615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23" name="Google Shape;3123;p455"/>
          <p:cNvSpPr txBox="1">
            <a:spLocks noGrp="1"/>
          </p:cNvSpPr>
          <p:nvPr>
            <p:ph type="subTitle" idx="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cxnSp>
        <p:nvCxnSpPr>
          <p:cNvPr id="3124" name="Google Shape;3124;p455"/>
          <p:cNvCxnSpPr/>
          <p:nvPr/>
        </p:nvCxnSpPr>
        <p:spPr>
          <a:xfrm>
            <a:off x="3143938" y="1648410"/>
            <a:ext cx="0" cy="2470500"/>
          </a:xfrm>
          <a:prstGeom prst="straightConnector1">
            <a:avLst/>
          </a:prstGeom>
          <a:noFill/>
          <a:ln w="19050" cap="flat" cmpd="sng">
            <a:solidFill>
              <a:srgbClr val="BFDFE0"/>
            </a:solidFill>
            <a:prstDash val="solid"/>
            <a:round/>
            <a:headEnd type="none" w="med" len="med"/>
            <a:tailEnd type="none" w="med" len="med"/>
          </a:ln>
        </p:spPr>
      </p:cxnSp>
      <p:cxnSp>
        <p:nvCxnSpPr>
          <p:cNvPr id="3125" name="Google Shape;3125;p455"/>
          <p:cNvCxnSpPr/>
          <p:nvPr/>
        </p:nvCxnSpPr>
        <p:spPr>
          <a:xfrm>
            <a:off x="5942363" y="1648410"/>
            <a:ext cx="0" cy="2470500"/>
          </a:xfrm>
          <a:prstGeom prst="straightConnector1">
            <a:avLst/>
          </a:prstGeom>
          <a:noFill/>
          <a:ln w="19050" cap="flat" cmpd="sng">
            <a:solidFill>
              <a:srgbClr val="BFDFE0"/>
            </a:solidFill>
            <a:prstDash val="solid"/>
            <a:round/>
            <a:headEnd type="none" w="med" len="med"/>
            <a:tailEnd type="none" w="med" len="med"/>
          </a:ln>
        </p:spPr>
      </p:cxn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3126"/>
        <p:cNvGrpSpPr/>
        <p:nvPr/>
      </p:nvGrpSpPr>
      <p:grpSpPr>
        <a:xfrm>
          <a:off x="0" y="0"/>
          <a:ext cx="0" cy="0"/>
          <a:chOff x="0" y="0"/>
          <a:chExt cx="0" cy="0"/>
        </a:xfrm>
      </p:grpSpPr>
      <p:sp>
        <p:nvSpPr>
          <p:cNvPr id="3127" name="Google Shape;3127;p456"/>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128" name="Google Shape;3128;p456"/>
          <p:cNvSpPr txBox="1">
            <a:spLocks noGrp="1"/>
          </p:cNvSpPr>
          <p:nvPr>
            <p:ph type="title"/>
          </p:nvPr>
        </p:nvSpPr>
        <p:spPr>
          <a:xfrm>
            <a:off x="1039050" y="1752600"/>
            <a:ext cx="7065900" cy="5373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100"/>
              </a:spcBef>
              <a:spcAft>
                <a:spcPts val="0"/>
              </a:spcAft>
              <a:buSzPts val="7000"/>
              <a:buNone/>
              <a:defRPr sz="7000"/>
            </a:lvl2pPr>
            <a:lvl3pPr lvl="2" algn="ctr">
              <a:lnSpc>
                <a:spcPct val="80000"/>
              </a:lnSpc>
              <a:spcBef>
                <a:spcPts val="100"/>
              </a:spcBef>
              <a:spcAft>
                <a:spcPts val="0"/>
              </a:spcAft>
              <a:buSzPts val="7000"/>
              <a:buNone/>
              <a:defRPr sz="7000"/>
            </a:lvl3pPr>
            <a:lvl4pPr lvl="3" algn="ctr">
              <a:lnSpc>
                <a:spcPct val="80000"/>
              </a:lnSpc>
              <a:spcBef>
                <a:spcPts val="100"/>
              </a:spcBef>
              <a:spcAft>
                <a:spcPts val="0"/>
              </a:spcAft>
              <a:buSzPts val="7000"/>
              <a:buNone/>
              <a:defRPr sz="7000"/>
            </a:lvl4pPr>
            <a:lvl5pPr lvl="4" algn="ctr">
              <a:lnSpc>
                <a:spcPct val="80000"/>
              </a:lnSpc>
              <a:spcBef>
                <a:spcPts val="100"/>
              </a:spcBef>
              <a:spcAft>
                <a:spcPts val="0"/>
              </a:spcAft>
              <a:buSzPts val="7000"/>
              <a:buNone/>
              <a:defRPr sz="7000"/>
            </a:lvl5pPr>
            <a:lvl6pPr lvl="5" algn="ctr">
              <a:lnSpc>
                <a:spcPct val="80000"/>
              </a:lnSpc>
              <a:spcBef>
                <a:spcPts val="100"/>
              </a:spcBef>
              <a:spcAft>
                <a:spcPts val="0"/>
              </a:spcAft>
              <a:buSzPts val="7000"/>
              <a:buNone/>
              <a:defRPr sz="7000"/>
            </a:lvl6pPr>
            <a:lvl7pPr lvl="6" algn="ctr">
              <a:lnSpc>
                <a:spcPct val="80000"/>
              </a:lnSpc>
              <a:spcBef>
                <a:spcPts val="100"/>
              </a:spcBef>
              <a:spcAft>
                <a:spcPts val="0"/>
              </a:spcAft>
              <a:buSzPts val="7000"/>
              <a:buNone/>
              <a:defRPr sz="7000"/>
            </a:lvl7pPr>
            <a:lvl8pPr lvl="7" algn="ctr">
              <a:lnSpc>
                <a:spcPct val="80000"/>
              </a:lnSpc>
              <a:spcBef>
                <a:spcPts val="100"/>
              </a:spcBef>
              <a:spcAft>
                <a:spcPts val="0"/>
              </a:spcAft>
              <a:buSzPts val="7000"/>
              <a:buNone/>
              <a:defRPr sz="7000"/>
            </a:lvl8pPr>
            <a:lvl9pPr lvl="8" algn="ctr">
              <a:lnSpc>
                <a:spcPct val="80000"/>
              </a:lnSpc>
              <a:spcBef>
                <a:spcPts val="100"/>
              </a:spcBef>
              <a:spcAft>
                <a:spcPts val="100"/>
              </a:spcAft>
              <a:buSzPts val="7000"/>
              <a:buNone/>
              <a:defRPr sz="7000"/>
            </a:lvl9pPr>
          </a:lstStyle>
          <a:p>
            <a:endParaRPr/>
          </a:p>
        </p:txBody>
      </p:sp>
      <p:sp>
        <p:nvSpPr>
          <p:cNvPr id="3129" name="Google Shape;3129;p456"/>
          <p:cNvSpPr txBox="1">
            <a:spLocks noGrp="1"/>
          </p:cNvSpPr>
          <p:nvPr>
            <p:ph type="subTitle" idx="1"/>
          </p:nvPr>
        </p:nvSpPr>
        <p:spPr>
          <a:xfrm>
            <a:off x="2286000" y="2686050"/>
            <a:ext cx="4572000" cy="2559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30"/>
        <p:cNvGrpSpPr/>
        <p:nvPr/>
      </p:nvGrpSpPr>
      <p:grpSpPr>
        <a:xfrm>
          <a:off x="0" y="0"/>
          <a:ext cx="0" cy="0"/>
          <a:chOff x="0" y="0"/>
          <a:chExt cx="0" cy="0"/>
        </a:xfrm>
      </p:grpSpPr>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Custom Layout 1">
  <p:cSld name="CUSTOM_26">
    <p:spTree>
      <p:nvGrpSpPr>
        <p:cNvPr id="1" name="Shape 3131"/>
        <p:cNvGrpSpPr/>
        <p:nvPr/>
      </p:nvGrpSpPr>
      <p:grpSpPr>
        <a:xfrm>
          <a:off x="0" y="0"/>
          <a:ext cx="0" cy="0"/>
          <a:chOff x="0" y="0"/>
          <a:chExt cx="0" cy="0"/>
        </a:xfrm>
      </p:grpSpPr>
      <p:sp>
        <p:nvSpPr>
          <p:cNvPr id="3132" name="Google Shape;3132;p458"/>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33" name="Google Shape;3133;p458" title="250331_CI_2025-Slides_assets_Logo mark.png"/>
          <p:cNvPicPr preferRelativeResize="0"/>
          <p:nvPr/>
        </p:nvPicPr>
        <p:blipFill>
          <a:blip r:embed="rId2">
            <a:alphaModFix/>
          </a:blip>
          <a:stretch>
            <a:fillRect/>
          </a:stretch>
        </p:blipFill>
        <p:spPr>
          <a:xfrm>
            <a:off x="8676868" y="71064"/>
            <a:ext cx="314269" cy="366375"/>
          </a:xfrm>
          <a:prstGeom prst="rect">
            <a:avLst/>
          </a:prstGeom>
          <a:noFill/>
          <a:ln>
            <a:noFill/>
          </a:ln>
        </p:spPr>
      </p:pic>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3134"/>
        <p:cNvGrpSpPr/>
        <p:nvPr/>
      </p:nvGrpSpPr>
      <p:grpSpPr>
        <a:xfrm>
          <a:off x="0" y="0"/>
          <a:ext cx="0" cy="0"/>
          <a:chOff x="0" y="0"/>
          <a:chExt cx="0" cy="0"/>
        </a:xfrm>
      </p:grpSpPr>
      <p:pic>
        <p:nvPicPr>
          <p:cNvPr id="3135" name="Google Shape;3135;p459"/>
          <p:cNvPicPr preferRelativeResize="0"/>
          <p:nvPr/>
        </p:nvPicPr>
        <p:blipFill rotWithShape="1">
          <a:blip r:embed="rId2">
            <a:alphaModFix/>
          </a:blip>
          <a:srcRect l="28826" t="28826"/>
          <a:stretch/>
        </p:blipFill>
        <p:spPr>
          <a:xfrm>
            <a:off x="0" y="0"/>
            <a:ext cx="9144000" cy="5143500"/>
          </a:xfrm>
          <a:prstGeom prst="rect">
            <a:avLst/>
          </a:prstGeom>
          <a:noFill/>
          <a:ln>
            <a:noFill/>
          </a:ln>
        </p:spPr>
      </p:pic>
      <p:sp>
        <p:nvSpPr>
          <p:cNvPr id="3136" name="Google Shape;3136;p459"/>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None/>
              <a:defRPr sz="2400" i="0">
                <a:solidFill>
                  <a:srgbClr val="FFC0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37" name="Google Shape;3137;p459"/>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Font typeface="Montserrat"/>
              <a:buChar char="•"/>
              <a:defRPr b="1">
                <a:solidFill>
                  <a:schemeClr val="lt1"/>
                </a:solidFill>
                <a:latin typeface="Montserrat"/>
                <a:ea typeface="Montserrat"/>
                <a:cs typeface="Montserrat"/>
                <a:sym typeface="Montserrat"/>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6pPr>
            <a:lvl7pPr marL="3200400" lvl="6"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7pPr>
            <a:lvl8pPr marL="3657600" lvl="7"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8pPr>
            <a:lvl9pPr marL="4114800" lvl="8" indent="-317500" algn="l">
              <a:lnSpc>
                <a:spcPct val="90000"/>
              </a:lnSpc>
              <a:spcBef>
                <a:spcPts val="400"/>
              </a:spcBef>
              <a:spcAft>
                <a:spcPts val="0"/>
              </a:spcAft>
              <a:buClr>
                <a:schemeClr val="dk1"/>
              </a:buClr>
              <a:buSzPts val="14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3138"/>
        <p:cNvGrpSpPr/>
        <p:nvPr/>
      </p:nvGrpSpPr>
      <p:grpSpPr>
        <a:xfrm>
          <a:off x="0" y="0"/>
          <a:ext cx="0" cy="0"/>
          <a:chOff x="0" y="0"/>
          <a:chExt cx="0" cy="0"/>
        </a:xfrm>
      </p:grpSpPr>
      <p:sp>
        <p:nvSpPr>
          <p:cNvPr id="3139" name="Google Shape;3139;p460"/>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40" name="Google Shape;3140;p460" title="250331_CI_2025-Slides_assets_Logo mark.png"/>
          <p:cNvPicPr preferRelativeResize="0"/>
          <p:nvPr/>
        </p:nvPicPr>
        <p:blipFill>
          <a:blip r:embed="rId2">
            <a:alphaModFix/>
          </a:blip>
          <a:stretch>
            <a:fillRect/>
          </a:stretch>
        </p:blipFill>
        <p:spPr>
          <a:xfrm>
            <a:off x="8676868" y="71064"/>
            <a:ext cx="314269" cy="366375"/>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48"/>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72" name="Google Shape;272;p48"/>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73" name="Google Shape;273;p48"/>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141"/>
        <p:cNvGrpSpPr/>
        <p:nvPr/>
      </p:nvGrpSpPr>
      <p:grpSpPr>
        <a:xfrm>
          <a:off x="0" y="0"/>
          <a:ext cx="0" cy="0"/>
          <a:chOff x="0" y="0"/>
          <a:chExt cx="0" cy="0"/>
        </a:xfrm>
      </p:grpSpPr>
      <p:pic>
        <p:nvPicPr>
          <p:cNvPr id="3142" name="Google Shape;3142;p461"/>
          <p:cNvPicPr preferRelativeResize="0"/>
          <p:nvPr/>
        </p:nvPicPr>
        <p:blipFill rotWithShape="1">
          <a:blip r:embed="rId2">
            <a:alphaModFix/>
          </a:blip>
          <a:srcRect l="8484" t="29058"/>
          <a:stretch/>
        </p:blipFill>
        <p:spPr>
          <a:xfrm>
            <a:off x="0" y="1062635"/>
            <a:ext cx="9144000" cy="4080868"/>
          </a:xfrm>
          <a:prstGeom prst="rect">
            <a:avLst/>
          </a:prstGeom>
          <a:noFill/>
          <a:ln>
            <a:noFill/>
          </a:ln>
        </p:spPr>
      </p:pic>
      <p:sp>
        <p:nvSpPr>
          <p:cNvPr id="3143" name="Google Shape;3143;p461"/>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595959"/>
              </a:buClr>
              <a:buSzPts val="2400"/>
              <a:buFont typeface="Helvetica Neue"/>
              <a:buNone/>
              <a:defRPr sz="24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4" name="Google Shape;3144;p461"/>
          <p:cNvSpPr txBox="1">
            <a:spLocks noGrp="1"/>
          </p:cNvSpPr>
          <p:nvPr>
            <p:ph type="body" idx="1"/>
          </p:nvPr>
        </p:nvSpPr>
        <p:spPr>
          <a:xfrm>
            <a:off x="350042" y="1232453"/>
            <a:ext cx="8446200" cy="328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3145"/>
        <p:cNvGrpSpPr/>
        <p:nvPr/>
      </p:nvGrpSpPr>
      <p:grpSpPr>
        <a:xfrm>
          <a:off x="0" y="0"/>
          <a:ext cx="0" cy="0"/>
          <a:chOff x="0" y="0"/>
          <a:chExt cx="0" cy="0"/>
        </a:xfrm>
      </p:grpSpPr>
      <p:pic>
        <p:nvPicPr>
          <p:cNvPr id="3146" name="Google Shape;3146;p462"/>
          <p:cNvPicPr preferRelativeResize="0"/>
          <p:nvPr/>
        </p:nvPicPr>
        <p:blipFill rotWithShape="1">
          <a:blip r:embed="rId3">
            <a:alphaModFix/>
          </a:blip>
          <a:srcRect l="28826" t="29309"/>
          <a:stretch/>
        </p:blipFill>
        <p:spPr>
          <a:xfrm>
            <a:off x="0" y="0"/>
            <a:ext cx="9173550" cy="5174774"/>
          </a:xfrm>
          <a:prstGeom prst="rect">
            <a:avLst/>
          </a:prstGeom>
          <a:noFill/>
          <a:ln>
            <a:noFill/>
          </a:ln>
        </p:spPr>
      </p:pic>
      <p:sp>
        <p:nvSpPr>
          <p:cNvPr id="3147" name="Google Shape;3147;p462"/>
          <p:cNvSpPr txBox="1">
            <a:spLocks noGrp="1"/>
          </p:cNvSpPr>
          <p:nvPr>
            <p:ph type="ctrTitle"/>
          </p:nvPr>
        </p:nvSpPr>
        <p:spPr>
          <a:xfrm>
            <a:off x="272109" y="282477"/>
            <a:ext cx="8565300" cy="423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8" name="Google Shape;3148;p462"/>
          <p:cNvSpPr txBox="1">
            <a:spLocks noGrp="1"/>
          </p:cNvSpPr>
          <p:nvPr>
            <p:ph type="body" idx="1"/>
          </p:nvPr>
        </p:nvSpPr>
        <p:spPr>
          <a:xfrm>
            <a:off x="272109" y="821043"/>
            <a:ext cx="85653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149" name="Google Shape;3149;p462"/>
          <p:cNvPicPr preferRelativeResize="0"/>
          <p:nvPr/>
        </p:nvPicPr>
        <p:blipFill rotWithShape="1">
          <a:blip r:embed="rId4">
            <a:alphaModFix/>
          </a:blip>
          <a:srcRect/>
          <a:stretch/>
        </p:blipFill>
        <p:spPr>
          <a:xfrm>
            <a:off x="7827550" y="4605949"/>
            <a:ext cx="1188721" cy="448055"/>
          </a:xfrm>
          <a:prstGeom prst="rect">
            <a:avLst/>
          </a:prstGeom>
          <a:noFill/>
          <a:ln>
            <a:noFill/>
          </a:ln>
        </p:spPr>
      </p:pic>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3150"/>
        <p:cNvGrpSpPr/>
        <p:nvPr/>
      </p:nvGrpSpPr>
      <p:grpSpPr>
        <a:xfrm>
          <a:off x="0" y="0"/>
          <a:ext cx="0" cy="0"/>
          <a:chOff x="0" y="0"/>
          <a:chExt cx="0" cy="0"/>
        </a:xfrm>
      </p:grpSpPr>
      <p:pic>
        <p:nvPicPr>
          <p:cNvPr id="3151" name="Google Shape;3151;p463"/>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3152" name="Google Shape;3152;p463"/>
          <p:cNvSpPr txBox="1">
            <a:spLocks noGrp="1"/>
          </p:cNvSpPr>
          <p:nvPr>
            <p:ph type="ctrTitle"/>
          </p:nvPr>
        </p:nvSpPr>
        <p:spPr>
          <a:xfrm>
            <a:off x="272108" y="282476"/>
            <a:ext cx="8565300" cy="42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53" name="Google Shape;3153;p463"/>
          <p:cNvSpPr txBox="1">
            <a:spLocks noGrp="1"/>
          </p:cNvSpPr>
          <p:nvPr>
            <p:ph type="body" idx="1"/>
          </p:nvPr>
        </p:nvSpPr>
        <p:spPr>
          <a:xfrm>
            <a:off x="272109"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54" name="Google Shape;3154;p463"/>
          <p:cNvSpPr txBox="1">
            <a:spLocks noGrp="1"/>
          </p:cNvSpPr>
          <p:nvPr>
            <p:ph type="body" idx="2"/>
          </p:nvPr>
        </p:nvSpPr>
        <p:spPr>
          <a:xfrm>
            <a:off x="4690842"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155" name="Google Shape;3155;p463"/>
          <p:cNvPicPr preferRelativeResize="0"/>
          <p:nvPr/>
        </p:nvPicPr>
        <p:blipFill rotWithShape="1">
          <a:blip r:embed="rId3">
            <a:alphaModFix/>
          </a:blip>
          <a:srcRect/>
          <a:stretch/>
        </p:blipFill>
        <p:spPr>
          <a:xfrm>
            <a:off x="7854554" y="4610258"/>
            <a:ext cx="1142999" cy="430847"/>
          </a:xfrm>
          <a:prstGeom prst="rect">
            <a:avLst/>
          </a:prstGeom>
          <a:noFill/>
          <a:ln>
            <a:noFill/>
          </a:ln>
        </p:spPr>
      </p:pic>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3156"/>
        <p:cNvGrpSpPr/>
        <p:nvPr/>
      </p:nvGrpSpPr>
      <p:grpSpPr>
        <a:xfrm>
          <a:off x="0" y="0"/>
          <a:ext cx="0" cy="0"/>
          <a:chOff x="0" y="0"/>
          <a:chExt cx="0" cy="0"/>
        </a:xfrm>
      </p:grpSpPr>
      <p:sp>
        <p:nvSpPr>
          <p:cNvPr id="3157" name="Google Shape;3157;p464"/>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58" name="Google Shape;3158;p464"/>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400"/>
              </a:spcBef>
              <a:spcAft>
                <a:spcPts val="0"/>
              </a:spcAft>
              <a:buClr>
                <a:srgbClr val="3F3F3F"/>
              </a:buClr>
              <a:buSzPts val="1800"/>
              <a:buChar char="•"/>
              <a:defRPr>
                <a:solidFill>
                  <a:srgbClr val="3F3F3F"/>
                </a:solidFill>
              </a:defRPr>
            </a:lvl2pPr>
            <a:lvl3pPr marL="1371600" lvl="2" indent="-323850" algn="l">
              <a:lnSpc>
                <a:spcPct val="100000"/>
              </a:lnSpc>
              <a:spcBef>
                <a:spcPts val="400"/>
              </a:spcBef>
              <a:spcAft>
                <a:spcPts val="0"/>
              </a:spcAft>
              <a:buClr>
                <a:srgbClr val="3F3F3F"/>
              </a:buClr>
              <a:buSzPts val="1500"/>
              <a:buChar char="•"/>
              <a:defRPr>
                <a:solidFill>
                  <a:srgbClr val="3F3F3F"/>
                </a:solidFill>
              </a:defRPr>
            </a:lvl3pPr>
            <a:lvl4pPr marL="1828800" lvl="3" indent="-317500" algn="l">
              <a:lnSpc>
                <a:spcPct val="100000"/>
              </a:lnSpc>
              <a:spcBef>
                <a:spcPts val="400"/>
              </a:spcBef>
              <a:spcAft>
                <a:spcPts val="0"/>
              </a:spcAft>
              <a:buClr>
                <a:srgbClr val="3F3F3F"/>
              </a:buClr>
              <a:buSzPts val="1400"/>
              <a:buChar char="•"/>
              <a:defRPr>
                <a:solidFill>
                  <a:srgbClr val="3F3F3F"/>
                </a:solidFill>
              </a:defRPr>
            </a:lvl4pPr>
            <a:lvl5pPr marL="2286000" lvl="4" indent="-317500" algn="l">
              <a:lnSpc>
                <a:spcPct val="10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3159"/>
        <p:cNvGrpSpPr/>
        <p:nvPr/>
      </p:nvGrpSpPr>
      <p:grpSpPr>
        <a:xfrm>
          <a:off x="0" y="0"/>
          <a:ext cx="0" cy="0"/>
          <a:chOff x="0" y="0"/>
          <a:chExt cx="0" cy="0"/>
        </a:xfrm>
      </p:grpSpPr>
      <p:pic>
        <p:nvPicPr>
          <p:cNvPr id="3160" name="Google Shape;3160;p465"/>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3161" name="Google Shape;3161;p465"/>
          <p:cNvSpPr txBox="1">
            <a:spLocks noGrp="1"/>
          </p:cNvSpPr>
          <p:nvPr>
            <p:ph type="body" idx="1"/>
          </p:nvPr>
        </p:nvSpPr>
        <p:spPr>
          <a:xfrm>
            <a:off x="4804995" y="524067"/>
            <a:ext cx="3921300" cy="39936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62" name="Google Shape;3162;p465"/>
          <p:cNvSpPr txBox="1">
            <a:spLocks noGrp="1"/>
          </p:cNvSpPr>
          <p:nvPr>
            <p:ph type="body" idx="2"/>
          </p:nvPr>
        </p:nvSpPr>
        <p:spPr>
          <a:xfrm>
            <a:off x="350042" y="1361661"/>
            <a:ext cx="3987600" cy="3156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163" name="Google Shape;3163;p465"/>
          <p:cNvSpPr txBox="1">
            <a:spLocks noGrp="1"/>
          </p:cNvSpPr>
          <p:nvPr>
            <p:ph type="ctrTitle"/>
          </p:nvPr>
        </p:nvSpPr>
        <p:spPr>
          <a:xfrm>
            <a:off x="350042" y="524067"/>
            <a:ext cx="3987600" cy="738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3164"/>
        <p:cNvGrpSpPr/>
        <p:nvPr/>
      </p:nvGrpSpPr>
      <p:grpSpPr>
        <a:xfrm>
          <a:off x="0" y="0"/>
          <a:ext cx="0" cy="0"/>
          <a:chOff x="0" y="0"/>
          <a:chExt cx="0" cy="0"/>
        </a:xfrm>
      </p:grpSpPr>
      <p:pic>
        <p:nvPicPr>
          <p:cNvPr id="3165" name="Google Shape;3165;p466"/>
          <p:cNvPicPr preferRelativeResize="0"/>
          <p:nvPr/>
        </p:nvPicPr>
        <p:blipFill rotWithShape="1">
          <a:blip r:embed="rId2">
            <a:alphaModFix/>
          </a:blip>
          <a:srcRect l="28826" t="28826"/>
          <a:stretch/>
        </p:blipFill>
        <p:spPr>
          <a:xfrm>
            <a:off x="0" y="0"/>
            <a:ext cx="9144000" cy="5143500"/>
          </a:xfrm>
          <a:prstGeom prst="rect">
            <a:avLst/>
          </a:prstGeom>
          <a:noFill/>
          <a:ln>
            <a:noFill/>
          </a:ln>
        </p:spPr>
      </p:pic>
      <p:pic>
        <p:nvPicPr>
          <p:cNvPr id="3166" name="Google Shape;3166;p466"/>
          <p:cNvPicPr preferRelativeResize="0"/>
          <p:nvPr/>
        </p:nvPicPr>
        <p:blipFill rotWithShape="1">
          <a:blip r:embed="rId3">
            <a:alphaModFix/>
          </a:blip>
          <a:srcRect/>
          <a:stretch/>
        </p:blipFill>
        <p:spPr>
          <a:xfrm>
            <a:off x="7854554" y="4610260"/>
            <a:ext cx="1142999" cy="430847"/>
          </a:xfrm>
          <a:prstGeom prst="rect">
            <a:avLst/>
          </a:prstGeom>
          <a:noFill/>
          <a:ln>
            <a:noFill/>
          </a:ln>
        </p:spPr>
      </p:pic>
      <p:sp>
        <p:nvSpPr>
          <p:cNvPr id="3167" name="Google Shape;3167;p466"/>
          <p:cNvSpPr txBox="1">
            <a:spLocks noGrp="1"/>
          </p:cNvSpPr>
          <p:nvPr>
            <p:ph type="body" idx="1"/>
          </p:nvPr>
        </p:nvSpPr>
        <p:spPr>
          <a:xfrm>
            <a:off x="4839038" y="742950"/>
            <a:ext cx="3676200" cy="3657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1_List with Title (Indentations)">
  <p:cSld name="1_List with Title (Indentations)">
    <p:spTree>
      <p:nvGrpSpPr>
        <p:cNvPr id="1" name="Shape 3168"/>
        <p:cNvGrpSpPr/>
        <p:nvPr/>
      </p:nvGrpSpPr>
      <p:grpSpPr>
        <a:xfrm>
          <a:off x="0" y="0"/>
          <a:ext cx="0" cy="0"/>
          <a:chOff x="0" y="0"/>
          <a:chExt cx="0" cy="0"/>
        </a:xfrm>
      </p:grpSpPr>
      <p:sp>
        <p:nvSpPr>
          <p:cNvPr id="3169" name="Google Shape;3169;p467"/>
          <p:cNvSpPr txBox="1">
            <a:spLocks noGrp="1"/>
          </p:cNvSpPr>
          <p:nvPr>
            <p:ph type="ctrTitle"/>
          </p:nvPr>
        </p:nvSpPr>
        <p:spPr>
          <a:xfrm>
            <a:off x="350042" y="524068"/>
            <a:ext cx="8446200" cy="393000"/>
          </a:xfrm>
          <a:prstGeom prst="rect">
            <a:avLst/>
          </a:prstGeom>
          <a:solidFill>
            <a:srgbClr val="FFFFFF"/>
          </a:solid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170" name="Google Shape;3170;p467"/>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1200"/>
              </a:spcBef>
              <a:spcAft>
                <a:spcPts val="0"/>
              </a:spcAft>
              <a:buClr>
                <a:srgbClr val="3F3F3F"/>
              </a:buClr>
              <a:buSzPts val="1800"/>
              <a:buChar char="○"/>
              <a:defRPr>
                <a:solidFill>
                  <a:srgbClr val="3F3F3F"/>
                </a:solidFill>
              </a:defRPr>
            </a:lvl2pPr>
            <a:lvl3pPr marL="1371600" lvl="2" indent="-323850" algn="l">
              <a:lnSpc>
                <a:spcPct val="100000"/>
              </a:lnSpc>
              <a:spcBef>
                <a:spcPts val="1000"/>
              </a:spcBef>
              <a:spcAft>
                <a:spcPts val="0"/>
              </a:spcAft>
              <a:buClr>
                <a:srgbClr val="3F3F3F"/>
              </a:buClr>
              <a:buSzPts val="1500"/>
              <a:buChar char="■"/>
              <a:defRPr>
                <a:solidFill>
                  <a:srgbClr val="3F3F3F"/>
                </a:solidFill>
              </a:defRPr>
            </a:lvl3pPr>
            <a:lvl4pPr marL="1828800" lvl="3" indent="-317500" algn="l">
              <a:lnSpc>
                <a:spcPct val="100000"/>
              </a:lnSpc>
              <a:spcBef>
                <a:spcPts val="1000"/>
              </a:spcBef>
              <a:spcAft>
                <a:spcPts val="0"/>
              </a:spcAft>
              <a:buClr>
                <a:srgbClr val="3F3F3F"/>
              </a:buClr>
              <a:buSzPts val="1400"/>
              <a:buChar char="●"/>
              <a:defRPr>
                <a:solidFill>
                  <a:srgbClr val="3F3F3F"/>
                </a:solidFill>
              </a:defRPr>
            </a:lvl4pPr>
            <a:lvl5pPr marL="2286000" lvl="4" indent="-317500" algn="l">
              <a:lnSpc>
                <a:spcPct val="100000"/>
              </a:lnSpc>
              <a:spcBef>
                <a:spcPts val="1000"/>
              </a:spcBef>
              <a:spcAft>
                <a:spcPts val="0"/>
              </a:spcAft>
              <a:buClr>
                <a:srgbClr val="3F3F3F"/>
              </a:buClr>
              <a:buSzPts val="1400"/>
              <a:buChar char="○"/>
              <a:defRPr>
                <a:solidFill>
                  <a:srgbClr val="3F3F3F"/>
                </a:solidFill>
              </a:defRPr>
            </a:lvl5pPr>
            <a:lvl6pPr marL="2743200" lvl="5" indent="-317500" algn="l">
              <a:lnSpc>
                <a:spcPct val="90000"/>
              </a:lnSpc>
              <a:spcBef>
                <a:spcPts val="1000"/>
              </a:spcBef>
              <a:spcAft>
                <a:spcPts val="0"/>
              </a:spcAft>
              <a:buClr>
                <a:schemeClr val="dk1"/>
              </a:buClr>
              <a:buSzPts val="1400"/>
              <a:buChar char="■"/>
              <a:defRPr/>
            </a:lvl6pPr>
            <a:lvl7pPr marL="3200400" lvl="6" indent="-317500" algn="l">
              <a:lnSpc>
                <a:spcPct val="90000"/>
              </a:lnSpc>
              <a:spcBef>
                <a:spcPts val="1000"/>
              </a:spcBef>
              <a:spcAft>
                <a:spcPts val="0"/>
              </a:spcAft>
              <a:buClr>
                <a:schemeClr val="dk1"/>
              </a:buClr>
              <a:buSzPts val="1400"/>
              <a:buChar char="●"/>
              <a:defRPr/>
            </a:lvl7pPr>
            <a:lvl8pPr marL="3657600" lvl="7" indent="-317500" algn="l">
              <a:lnSpc>
                <a:spcPct val="90000"/>
              </a:lnSpc>
              <a:spcBef>
                <a:spcPts val="1000"/>
              </a:spcBef>
              <a:spcAft>
                <a:spcPts val="0"/>
              </a:spcAft>
              <a:buClr>
                <a:schemeClr val="dk1"/>
              </a:buClr>
              <a:buSzPts val="1400"/>
              <a:buChar char="○"/>
              <a:defRPr/>
            </a:lvl8pPr>
            <a:lvl9pPr marL="4114800" lvl="8" indent="-317500" algn="l">
              <a:lnSpc>
                <a:spcPct val="90000"/>
              </a:lnSpc>
              <a:spcBef>
                <a:spcPts val="1000"/>
              </a:spcBef>
              <a:spcAft>
                <a:spcPts val="0"/>
              </a:spcAft>
              <a:buClr>
                <a:schemeClr val="dk1"/>
              </a:buClr>
              <a:buSzPts val="1400"/>
              <a:buChar char="■"/>
              <a:defRPr/>
            </a:lvl9pPr>
          </a:lstStyle>
          <a:p>
            <a:endParaRPr/>
          </a:p>
        </p:txBody>
      </p:sp>
      <p:pic>
        <p:nvPicPr>
          <p:cNvPr id="3171" name="Google Shape;3171;p467"/>
          <p:cNvPicPr preferRelativeResize="0"/>
          <p:nvPr/>
        </p:nvPicPr>
        <p:blipFill rotWithShape="1">
          <a:blip r:embed="rId2">
            <a:alphaModFix/>
          </a:blip>
          <a:srcRect/>
          <a:stretch/>
        </p:blipFill>
        <p:spPr>
          <a:xfrm>
            <a:off x="0" y="0"/>
            <a:ext cx="9143999" cy="378619"/>
          </a:xfrm>
          <a:prstGeom prst="rect">
            <a:avLst/>
          </a:prstGeom>
          <a:noFill/>
          <a:ln>
            <a:noFill/>
          </a:ln>
        </p:spPr>
      </p:pic>
      <p:pic>
        <p:nvPicPr>
          <p:cNvPr id="3172" name="Google Shape;3172;p467"/>
          <p:cNvPicPr preferRelativeResize="0"/>
          <p:nvPr/>
        </p:nvPicPr>
        <p:blipFill rotWithShape="1">
          <a:blip r:embed="rId2">
            <a:alphaModFix/>
          </a:blip>
          <a:srcRect/>
          <a:stretch/>
        </p:blipFill>
        <p:spPr>
          <a:xfrm>
            <a:off x="0" y="4764881"/>
            <a:ext cx="9143999" cy="37861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274"/>
        <p:cNvGrpSpPr/>
        <p:nvPr/>
      </p:nvGrpSpPr>
      <p:grpSpPr>
        <a:xfrm>
          <a:off x="0" y="0"/>
          <a:ext cx="0" cy="0"/>
          <a:chOff x="0" y="0"/>
          <a:chExt cx="0" cy="0"/>
        </a:xfrm>
      </p:grpSpPr>
      <p:sp>
        <p:nvSpPr>
          <p:cNvPr id="275" name="Google Shape;275;p49"/>
          <p:cNvSpPr txBox="1">
            <a:spLocks noGrp="1"/>
          </p:cNvSpPr>
          <p:nvPr>
            <p:ph type="subTitle" idx="1"/>
          </p:nvPr>
        </p:nvSpPr>
        <p:spPr>
          <a:xfrm>
            <a:off x="914400" y="1228350"/>
            <a:ext cx="73152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276"/>
        <p:cNvGrpSpPr/>
        <p:nvPr/>
      </p:nvGrpSpPr>
      <p:grpSpPr>
        <a:xfrm>
          <a:off x="0" y="0"/>
          <a:ext cx="0" cy="0"/>
          <a:chOff x="0" y="0"/>
          <a:chExt cx="0" cy="0"/>
        </a:xfrm>
      </p:grpSpPr>
      <p:sp>
        <p:nvSpPr>
          <p:cNvPr id="277" name="Google Shape;277;p50"/>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pic>
        <p:nvPicPr>
          <p:cNvPr id="278" name="Google Shape;278;p50"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279" name="Google Shape;279;p50"/>
          <p:cNvSpPr>
            <a:spLocks noGrp="1"/>
          </p:cNvSpPr>
          <p:nvPr>
            <p:ph type="pic" idx="2"/>
          </p:nvPr>
        </p:nvSpPr>
        <p:spPr>
          <a:xfrm>
            <a:off x="3213505" y="1001752"/>
            <a:ext cx="5418300" cy="3138000"/>
          </a:xfrm>
          <a:prstGeom prst="rect">
            <a:avLst/>
          </a:prstGeom>
          <a:noFill/>
          <a:ln>
            <a:noFill/>
          </a:ln>
        </p:spPr>
      </p:sp>
      <p:sp>
        <p:nvSpPr>
          <p:cNvPr id="280" name="Google Shape;280;p50"/>
          <p:cNvSpPr txBox="1">
            <a:spLocks noGrp="1"/>
          </p:cNvSpPr>
          <p:nvPr>
            <p:ph type="subTitle" idx="1"/>
          </p:nvPr>
        </p:nvSpPr>
        <p:spPr>
          <a:xfrm>
            <a:off x="457200" y="1285350"/>
            <a:ext cx="2534400" cy="25728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81" name="Google Shape;281;p50"/>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282"/>
        <p:cNvGrpSpPr/>
        <p:nvPr/>
      </p:nvGrpSpPr>
      <p:grpSpPr>
        <a:xfrm>
          <a:off x="0" y="0"/>
          <a:ext cx="0" cy="0"/>
          <a:chOff x="0" y="0"/>
          <a:chExt cx="0" cy="0"/>
        </a:xfrm>
      </p:grpSpPr>
      <p:sp>
        <p:nvSpPr>
          <p:cNvPr id="283" name="Google Shape;283;p51"/>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84" name="Google Shape;284;p51"/>
          <p:cNvSpPr>
            <a:spLocks noGrp="1"/>
          </p:cNvSpPr>
          <p:nvPr>
            <p:ph type="pic" idx="2"/>
          </p:nvPr>
        </p:nvSpPr>
        <p:spPr>
          <a:xfrm>
            <a:off x="4680750" y="1072175"/>
            <a:ext cx="3829800" cy="3829800"/>
          </a:xfrm>
          <a:prstGeom prst="ellipse">
            <a:avLst/>
          </a:prstGeom>
          <a:noFill/>
          <a:ln>
            <a:noFill/>
          </a:ln>
        </p:spPr>
      </p:sp>
      <p:sp>
        <p:nvSpPr>
          <p:cNvPr id="285" name="Google Shape;285;p51"/>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6" name="Google Shape;286;p51"/>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287" name="Google Shape;287;p51"/>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spcBef>
                <a:spcPts val="0"/>
              </a:spcBef>
              <a:spcAft>
                <a:spcPts val="0"/>
              </a:spcAft>
              <a:buSzPts val="1000"/>
              <a:buFont typeface="Bebas Neue"/>
              <a:buNone/>
              <a:defRPr sz="1000">
                <a:latin typeface="Bebas Neue"/>
                <a:ea typeface="Bebas Neue"/>
                <a:cs typeface="Bebas Neue"/>
                <a:sym typeface="Bebas Neue"/>
              </a:defRPr>
            </a:lvl2pPr>
            <a:lvl3pPr lvl="2">
              <a:spcBef>
                <a:spcPts val="0"/>
              </a:spcBef>
              <a:spcAft>
                <a:spcPts val="0"/>
              </a:spcAft>
              <a:buSzPts val="1000"/>
              <a:buFont typeface="Bebas Neue"/>
              <a:buNone/>
              <a:defRPr sz="1000">
                <a:latin typeface="Bebas Neue"/>
                <a:ea typeface="Bebas Neue"/>
                <a:cs typeface="Bebas Neue"/>
                <a:sym typeface="Bebas Neue"/>
              </a:defRPr>
            </a:lvl3pPr>
            <a:lvl4pPr lvl="3">
              <a:spcBef>
                <a:spcPts val="0"/>
              </a:spcBef>
              <a:spcAft>
                <a:spcPts val="0"/>
              </a:spcAft>
              <a:buSzPts val="1000"/>
              <a:buFont typeface="Bebas Neue"/>
              <a:buNone/>
              <a:defRPr sz="1000">
                <a:latin typeface="Bebas Neue"/>
                <a:ea typeface="Bebas Neue"/>
                <a:cs typeface="Bebas Neue"/>
                <a:sym typeface="Bebas Neue"/>
              </a:defRPr>
            </a:lvl4pPr>
            <a:lvl5pPr lvl="4">
              <a:spcBef>
                <a:spcPts val="0"/>
              </a:spcBef>
              <a:spcAft>
                <a:spcPts val="0"/>
              </a:spcAft>
              <a:buSzPts val="1000"/>
              <a:buFont typeface="Bebas Neue"/>
              <a:buNone/>
              <a:defRPr sz="1000">
                <a:latin typeface="Bebas Neue"/>
                <a:ea typeface="Bebas Neue"/>
                <a:cs typeface="Bebas Neue"/>
                <a:sym typeface="Bebas Neue"/>
              </a:defRPr>
            </a:lvl5pPr>
            <a:lvl6pPr lvl="5">
              <a:spcBef>
                <a:spcPts val="0"/>
              </a:spcBef>
              <a:spcAft>
                <a:spcPts val="0"/>
              </a:spcAft>
              <a:buSzPts val="1000"/>
              <a:buFont typeface="Bebas Neue"/>
              <a:buNone/>
              <a:defRPr sz="1000">
                <a:latin typeface="Bebas Neue"/>
                <a:ea typeface="Bebas Neue"/>
                <a:cs typeface="Bebas Neue"/>
                <a:sym typeface="Bebas Neue"/>
              </a:defRPr>
            </a:lvl6pPr>
            <a:lvl7pPr lvl="6">
              <a:spcBef>
                <a:spcPts val="0"/>
              </a:spcBef>
              <a:spcAft>
                <a:spcPts val="0"/>
              </a:spcAft>
              <a:buSzPts val="1000"/>
              <a:buFont typeface="Bebas Neue"/>
              <a:buNone/>
              <a:defRPr sz="1000">
                <a:latin typeface="Bebas Neue"/>
                <a:ea typeface="Bebas Neue"/>
                <a:cs typeface="Bebas Neue"/>
                <a:sym typeface="Bebas Neue"/>
              </a:defRPr>
            </a:lvl7pPr>
            <a:lvl8pPr lvl="7">
              <a:spcBef>
                <a:spcPts val="0"/>
              </a:spcBef>
              <a:spcAft>
                <a:spcPts val="0"/>
              </a:spcAft>
              <a:buSzPts val="1000"/>
              <a:buFont typeface="Bebas Neue"/>
              <a:buNone/>
              <a:defRPr sz="1000">
                <a:latin typeface="Bebas Neue"/>
                <a:ea typeface="Bebas Neue"/>
                <a:cs typeface="Bebas Neue"/>
                <a:sym typeface="Bebas Neue"/>
              </a:defRPr>
            </a:lvl8pPr>
            <a:lvl9pPr lvl="8">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88" name="Google Shape;288;p51"/>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289"/>
        <p:cNvGrpSpPr/>
        <p:nvPr/>
      </p:nvGrpSpPr>
      <p:grpSpPr>
        <a:xfrm>
          <a:off x="0" y="0"/>
          <a:ext cx="0" cy="0"/>
          <a:chOff x="0" y="0"/>
          <a:chExt cx="0" cy="0"/>
        </a:xfrm>
      </p:grpSpPr>
      <p:sp>
        <p:nvSpPr>
          <p:cNvPr id="290" name="Google Shape;290;p52"/>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1" name="Google Shape;291;p52"/>
          <p:cNvSpPr>
            <a:spLocks noGrp="1"/>
          </p:cNvSpPr>
          <p:nvPr>
            <p:ph type="pic" idx="2"/>
          </p:nvPr>
        </p:nvSpPr>
        <p:spPr>
          <a:xfrm>
            <a:off x="7240510" y="3273150"/>
            <a:ext cx="1446300" cy="1446300"/>
          </a:xfrm>
          <a:prstGeom prst="ellipse">
            <a:avLst/>
          </a:prstGeom>
          <a:noFill/>
          <a:ln>
            <a:noFill/>
          </a:ln>
        </p:spPr>
      </p:sp>
      <p:sp>
        <p:nvSpPr>
          <p:cNvPr id="292" name="Google Shape;292;p52"/>
          <p:cNvSpPr txBox="1">
            <a:spLocks noGrp="1"/>
          </p:cNvSpPr>
          <p:nvPr>
            <p:ph type="subTitle" idx="1"/>
          </p:nvPr>
        </p:nvSpPr>
        <p:spPr>
          <a:xfrm>
            <a:off x="457200" y="1143000"/>
            <a:ext cx="8229600" cy="19809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93" name="Google Shape;293;p52"/>
          <p:cNvSpPr txBox="1">
            <a:spLocks noGrp="1"/>
          </p:cNvSpPr>
          <p:nvPr>
            <p:ph type="subTitle" idx="3"/>
          </p:nvPr>
        </p:nvSpPr>
        <p:spPr>
          <a:xfrm>
            <a:off x="4206246" y="3657600"/>
            <a:ext cx="2743200" cy="220200"/>
          </a:xfrm>
          <a:prstGeom prst="rect">
            <a:avLst/>
          </a:prstGeom>
        </p:spPr>
        <p:txBody>
          <a:bodyPr spcFirstLastPara="1" wrap="square" lIns="0" tIns="0" rIns="0" bIns="0" anchor="t" anchorCtr="0">
            <a:noAutofit/>
          </a:bodyPr>
          <a:lstStyle>
            <a:lvl1pPr lvl="0" algn="r">
              <a:spcBef>
                <a:spcPts val="0"/>
              </a:spcBef>
              <a:spcAft>
                <a:spcPts val="0"/>
              </a:spcAft>
              <a:buSzPts val="1400"/>
              <a:buFont typeface="Oswald Medium"/>
              <a:buNone/>
              <a:defRPr sz="1400" b="0">
                <a:latin typeface="Oswald Medium"/>
                <a:ea typeface="Oswald Medium"/>
                <a:cs typeface="Oswald Medium"/>
                <a:sym typeface="Oswald Medium"/>
              </a:defRPr>
            </a:lvl1pPr>
            <a:lvl2pPr lvl="1" algn="r">
              <a:spcBef>
                <a:spcPts val="0"/>
              </a:spcBef>
              <a:spcAft>
                <a:spcPts val="0"/>
              </a:spcAft>
              <a:buSzPts val="1400"/>
              <a:buFont typeface="Bebas Neue"/>
              <a:buNone/>
              <a:defRPr>
                <a:latin typeface="Bebas Neue"/>
                <a:ea typeface="Bebas Neue"/>
                <a:cs typeface="Bebas Neue"/>
                <a:sym typeface="Bebas Neue"/>
              </a:defRPr>
            </a:lvl2pPr>
            <a:lvl3pPr lvl="2" algn="r">
              <a:spcBef>
                <a:spcPts val="0"/>
              </a:spcBef>
              <a:spcAft>
                <a:spcPts val="0"/>
              </a:spcAft>
              <a:buSzPts val="1400"/>
              <a:buFont typeface="Bebas Neue"/>
              <a:buNone/>
              <a:defRPr>
                <a:latin typeface="Bebas Neue"/>
                <a:ea typeface="Bebas Neue"/>
                <a:cs typeface="Bebas Neue"/>
                <a:sym typeface="Bebas Neue"/>
              </a:defRPr>
            </a:lvl3pPr>
            <a:lvl4pPr lvl="3" algn="r">
              <a:spcBef>
                <a:spcPts val="0"/>
              </a:spcBef>
              <a:spcAft>
                <a:spcPts val="0"/>
              </a:spcAft>
              <a:buSzPts val="1400"/>
              <a:buFont typeface="Bebas Neue"/>
              <a:buNone/>
              <a:defRPr>
                <a:latin typeface="Bebas Neue"/>
                <a:ea typeface="Bebas Neue"/>
                <a:cs typeface="Bebas Neue"/>
                <a:sym typeface="Bebas Neue"/>
              </a:defRPr>
            </a:lvl4pPr>
            <a:lvl5pPr lvl="4" algn="r">
              <a:spcBef>
                <a:spcPts val="0"/>
              </a:spcBef>
              <a:spcAft>
                <a:spcPts val="0"/>
              </a:spcAft>
              <a:buSzPts val="1400"/>
              <a:buFont typeface="Bebas Neue"/>
              <a:buNone/>
              <a:defRPr>
                <a:latin typeface="Bebas Neue"/>
                <a:ea typeface="Bebas Neue"/>
                <a:cs typeface="Bebas Neue"/>
                <a:sym typeface="Bebas Neue"/>
              </a:defRPr>
            </a:lvl5pPr>
            <a:lvl6pPr lvl="5" algn="r">
              <a:spcBef>
                <a:spcPts val="0"/>
              </a:spcBef>
              <a:spcAft>
                <a:spcPts val="0"/>
              </a:spcAft>
              <a:buSzPts val="1400"/>
              <a:buFont typeface="Bebas Neue"/>
              <a:buNone/>
              <a:defRPr>
                <a:latin typeface="Bebas Neue"/>
                <a:ea typeface="Bebas Neue"/>
                <a:cs typeface="Bebas Neue"/>
                <a:sym typeface="Bebas Neue"/>
              </a:defRPr>
            </a:lvl6pPr>
            <a:lvl7pPr lvl="6" algn="r">
              <a:spcBef>
                <a:spcPts val="0"/>
              </a:spcBef>
              <a:spcAft>
                <a:spcPts val="0"/>
              </a:spcAft>
              <a:buSzPts val="1400"/>
              <a:buFont typeface="Bebas Neue"/>
              <a:buNone/>
              <a:defRPr>
                <a:latin typeface="Bebas Neue"/>
                <a:ea typeface="Bebas Neue"/>
                <a:cs typeface="Bebas Neue"/>
                <a:sym typeface="Bebas Neue"/>
              </a:defRPr>
            </a:lvl7pPr>
            <a:lvl8pPr lvl="7" algn="r">
              <a:spcBef>
                <a:spcPts val="0"/>
              </a:spcBef>
              <a:spcAft>
                <a:spcPts val="0"/>
              </a:spcAft>
              <a:buSzPts val="1400"/>
              <a:buFont typeface="Bebas Neue"/>
              <a:buNone/>
              <a:defRPr>
                <a:latin typeface="Bebas Neue"/>
                <a:ea typeface="Bebas Neue"/>
                <a:cs typeface="Bebas Neue"/>
                <a:sym typeface="Bebas Neue"/>
              </a:defRPr>
            </a:lvl8pPr>
            <a:lvl9pPr lvl="8" algn="r">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294" name="Google Shape;294;p52"/>
          <p:cNvSpPr txBox="1">
            <a:spLocks noGrp="1"/>
          </p:cNvSpPr>
          <p:nvPr>
            <p:ph type="subTitle" idx="4"/>
          </p:nvPr>
        </p:nvSpPr>
        <p:spPr>
          <a:xfrm>
            <a:off x="4206240" y="3886200"/>
            <a:ext cx="2743200" cy="2202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spcBef>
                <a:spcPts val="0"/>
              </a:spcBef>
              <a:spcAft>
                <a:spcPts val="0"/>
              </a:spcAft>
              <a:buSzPts val="1000"/>
              <a:buFont typeface="Bebas Neue"/>
              <a:buNone/>
              <a:defRPr sz="1000">
                <a:latin typeface="Bebas Neue"/>
                <a:ea typeface="Bebas Neue"/>
                <a:cs typeface="Bebas Neue"/>
                <a:sym typeface="Bebas Neue"/>
              </a:defRPr>
            </a:lvl2pPr>
            <a:lvl3pPr lvl="2" algn="r">
              <a:spcBef>
                <a:spcPts val="0"/>
              </a:spcBef>
              <a:spcAft>
                <a:spcPts val="0"/>
              </a:spcAft>
              <a:buSzPts val="1000"/>
              <a:buFont typeface="Bebas Neue"/>
              <a:buNone/>
              <a:defRPr sz="1000">
                <a:latin typeface="Bebas Neue"/>
                <a:ea typeface="Bebas Neue"/>
                <a:cs typeface="Bebas Neue"/>
                <a:sym typeface="Bebas Neue"/>
              </a:defRPr>
            </a:lvl3pPr>
            <a:lvl4pPr lvl="3" algn="r">
              <a:spcBef>
                <a:spcPts val="0"/>
              </a:spcBef>
              <a:spcAft>
                <a:spcPts val="0"/>
              </a:spcAft>
              <a:buSzPts val="1000"/>
              <a:buFont typeface="Bebas Neue"/>
              <a:buNone/>
              <a:defRPr sz="1000">
                <a:latin typeface="Bebas Neue"/>
                <a:ea typeface="Bebas Neue"/>
                <a:cs typeface="Bebas Neue"/>
                <a:sym typeface="Bebas Neue"/>
              </a:defRPr>
            </a:lvl4pPr>
            <a:lvl5pPr lvl="4" algn="r">
              <a:spcBef>
                <a:spcPts val="0"/>
              </a:spcBef>
              <a:spcAft>
                <a:spcPts val="0"/>
              </a:spcAft>
              <a:buSzPts val="1000"/>
              <a:buFont typeface="Bebas Neue"/>
              <a:buNone/>
              <a:defRPr sz="1000">
                <a:latin typeface="Bebas Neue"/>
                <a:ea typeface="Bebas Neue"/>
                <a:cs typeface="Bebas Neue"/>
                <a:sym typeface="Bebas Neue"/>
              </a:defRPr>
            </a:lvl5pPr>
            <a:lvl6pPr lvl="5" algn="r">
              <a:spcBef>
                <a:spcPts val="0"/>
              </a:spcBef>
              <a:spcAft>
                <a:spcPts val="0"/>
              </a:spcAft>
              <a:buSzPts val="1000"/>
              <a:buFont typeface="Bebas Neue"/>
              <a:buNone/>
              <a:defRPr sz="1000">
                <a:latin typeface="Bebas Neue"/>
                <a:ea typeface="Bebas Neue"/>
                <a:cs typeface="Bebas Neue"/>
                <a:sym typeface="Bebas Neue"/>
              </a:defRPr>
            </a:lvl6pPr>
            <a:lvl7pPr lvl="6" algn="r">
              <a:spcBef>
                <a:spcPts val="0"/>
              </a:spcBef>
              <a:spcAft>
                <a:spcPts val="0"/>
              </a:spcAft>
              <a:buSzPts val="1000"/>
              <a:buFont typeface="Bebas Neue"/>
              <a:buNone/>
              <a:defRPr sz="1000">
                <a:latin typeface="Bebas Neue"/>
                <a:ea typeface="Bebas Neue"/>
                <a:cs typeface="Bebas Neue"/>
                <a:sym typeface="Bebas Neue"/>
              </a:defRPr>
            </a:lvl7pPr>
            <a:lvl8pPr lvl="7" algn="r">
              <a:spcBef>
                <a:spcPts val="0"/>
              </a:spcBef>
              <a:spcAft>
                <a:spcPts val="0"/>
              </a:spcAft>
              <a:buSzPts val="1000"/>
              <a:buFont typeface="Bebas Neue"/>
              <a:buNone/>
              <a:defRPr sz="1000">
                <a:latin typeface="Bebas Neue"/>
                <a:ea typeface="Bebas Neue"/>
                <a:cs typeface="Bebas Neue"/>
                <a:sym typeface="Bebas Neue"/>
              </a:defRPr>
            </a:lvl8pPr>
            <a:lvl9pPr lvl="8" algn="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295" name="Google Shape;295;p52"/>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stimonial — Three across" type="titleOnly">
  <p:cSld name="TITLE_ONLY">
    <p:spTree>
      <p:nvGrpSpPr>
        <p:cNvPr id="1" name="Shape 296"/>
        <p:cNvGrpSpPr/>
        <p:nvPr/>
      </p:nvGrpSpPr>
      <p:grpSpPr>
        <a:xfrm>
          <a:off x="0" y="0"/>
          <a:ext cx="0" cy="0"/>
          <a:chOff x="0" y="0"/>
          <a:chExt cx="0" cy="0"/>
        </a:xfrm>
      </p:grpSpPr>
      <p:sp>
        <p:nvSpPr>
          <p:cNvPr id="297" name="Google Shape;297;p53"/>
          <p:cNvSpPr/>
          <p:nvPr/>
        </p:nvSpPr>
        <p:spPr>
          <a:xfrm>
            <a:off x="0" y="3695850"/>
            <a:ext cx="9161400" cy="1447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298" name="Google Shape;298;p53"/>
          <p:cNvSpPr txBox="1"/>
          <p:nvPr/>
        </p:nvSpPr>
        <p:spPr>
          <a:xfrm>
            <a:off x="7085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299" name="Google Shape;299;p53"/>
          <p:cNvSpPr>
            <a:spLocks noGrp="1"/>
          </p:cNvSpPr>
          <p:nvPr>
            <p:ph type="pic" idx="2"/>
          </p:nvPr>
        </p:nvSpPr>
        <p:spPr>
          <a:xfrm>
            <a:off x="708550" y="2671193"/>
            <a:ext cx="2207100" cy="2207100"/>
          </a:xfrm>
          <a:prstGeom prst="ellipse">
            <a:avLst/>
          </a:prstGeom>
          <a:noFill/>
          <a:ln>
            <a:noFill/>
          </a:ln>
        </p:spPr>
      </p:sp>
      <p:sp>
        <p:nvSpPr>
          <p:cNvPr id="300" name="Google Shape;300;p53"/>
          <p:cNvSpPr txBox="1"/>
          <p:nvPr/>
        </p:nvSpPr>
        <p:spPr>
          <a:xfrm>
            <a:off x="34771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301" name="Google Shape;301;p53"/>
          <p:cNvSpPr>
            <a:spLocks noGrp="1"/>
          </p:cNvSpPr>
          <p:nvPr>
            <p:ph type="pic" idx="3"/>
          </p:nvPr>
        </p:nvSpPr>
        <p:spPr>
          <a:xfrm>
            <a:off x="3477150" y="2671193"/>
            <a:ext cx="2207100" cy="2207100"/>
          </a:xfrm>
          <a:prstGeom prst="ellipse">
            <a:avLst/>
          </a:prstGeom>
          <a:noFill/>
          <a:ln>
            <a:noFill/>
          </a:ln>
        </p:spPr>
      </p:sp>
      <p:sp>
        <p:nvSpPr>
          <p:cNvPr id="302" name="Google Shape;302;p53"/>
          <p:cNvSpPr txBox="1"/>
          <p:nvPr/>
        </p:nvSpPr>
        <p:spPr>
          <a:xfrm>
            <a:off x="6228350" y="3720948"/>
            <a:ext cx="2207100" cy="1527000"/>
          </a:xfrm>
          <a:prstGeom prst="rect">
            <a:avLst/>
          </a:prstGeom>
          <a:gradFill>
            <a:gsLst>
              <a:gs pos="0">
                <a:schemeClr val="accent1"/>
              </a:gs>
              <a:gs pos="100000">
                <a:srgbClr val="FFFFFF">
                  <a:alpha val="0"/>
                </a:srgbClr>
              </a:gs>
            </a:gsLst>
            <a:lin ang="5400012" scaled="0"/>
          </a:gra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1"/>
              </a:solidFill>
              <a:latin typeface="Montserrat"/>
              <a:ea typeface="Montserrat"/>
              <a:cs typeface="Montserrat"/>
              <a:sym typeface="Montserrat"/>
            </a:endParaRPr>
          </a:p>
        </p:txBody>
      </p:sp>
      <p:sp>
        <p:nvSpPr>
          <p:cNvPr id="303" name="Google Shape;303;p53"/>
          <p:cNvSpPr>
            <a:spLocks noGrp="1"/>
          </p:cNvSpPr>
          <p:nvPr>
            <p:ph type="pic" idx="4"/>
          </p:nvPr>
        </p:nvSpPr>
        <p:spPr>
          <a:xfrm>
            <a:off x="6228350" y="2671193"/>
            <a:ext cx="2207100" cy="2207100"/>
          </a:xfrm>
          <a:prstGeom prst="ellipse">
            <a:avLst/>
          </a:prstGeom>
          <a:noFill/>
          <a:ln>
            <a:noFill/>
          </a:ln>
        </p:spPr>
      </p:sp>
      <p:sp>
        <p:nvSpPr>
          <p:cNvPr id="304" name="Google Shape;304;p53"/>
          <p:cNvSpPr txBox="1">
            <a:spLocks noGrp="1"/>
          </p:cNvSpPr>
          <p:nvPr>
            <p:ph type="subTitle" idx="1"/>
          </p:nvPr>
        </p:nvSpPr>
        <p:spPr>
          <a:xfrm>
            <a:off x="5377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305" name="Google Shape;305;p53"/>
          <p:cNvSpPr txBox="1">
            <a:spLocks noGrp="1"/>
          </p:cNvSpPr>
          <p:nvPr>
            <p:ph type="subTitle" idx="5"/>
          </p:nvPr>
        </p:nvSpPr>
        <p:spPr>
          <a:xfrm>
            <a:off x="33063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06" name="Google Shape;306;p53"/>
          <p:cNvSpPr txBox="1">
            <a:spLocks noGrp="1"/>
          </p:cNvSpPr>
          <p:nvPr>
            <p:ph type="subTitle" idx="6"/>
          </p:nvPr>
        </p:nvSpPr>
        <p:spPr>
          <a:xfrm>
            <a:off x="6057500" y="914400"/>
            <a:ext cx="2548800" cy="11007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Clr>
                <a:schemeClr val="dk2"/>
              </a:buClr>
              <a:buSzPts val="1400"/>
              <a:buFont typeface="Montserrat"/>
              <a:buNone/>
              <a:defRPr sz="1400">
                <a:solidFill>
                  <a:schemeClr val="dk2"/>
                </a:solidFill>
                <a:latin typeface="Montserrat"/>
                <a:ea typeface="Montserrat"/>
                <a:cs typeface="Montserrat"/>
                <a:sym typeface="Montserrat"/>
              </a:defRPr>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307" name="Google Shape;307;p53"/>
          <p:cNvSpPr txBox="1">
            <a:spLocks noGrp="1"/>
          </p:cNvSpPr>
          <p:nvPr>
            <p:ph type="subTitle" idx="7"/>
          </p:nvPr>
        </p:nvSpPr>
        <p:spPr>
          <a:xfrm>
            <a:off x="9755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308" name="Google Shape;308;p53"/>
          <p:cNvSpPr txBox="1">
            <a:spLocks noGrp="1"/>
          </p:cNvSpPr>
          <p:nvPr>
            <p:ph type="subTitle" idx="8"/>
          </p:nvPr>
        </p:nvSpPr>
        <p:spPr>
          <a:xfrm>
            <a:off x="9755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309" name="Google Shape;309;p53"/>
          <p:cNvSpPr txBox="1">
            <a:spLocks noGrp="1"/>
          </p:cNvSpPr>
          <p:nvPr>
            <p:ph type="subTitle" idx="9"/>
          </p:nvPr>
        </p:nvSpPr>
        <p:spPr>
          <a:xfrm>
            <a:off x="3744150" y="2162713"/>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310" name="Google Shape;310;p53"/>
          <p:cNvSpPr txBox="1">
            <a:spLocks noGrp="1"/>
          </p:cNvSpPr>
          <p:nvPr>
            <p:ph type="subTitle" idx="13"/>
          </p:nvPr>
        </p:nvSpPr>
        <p:spPr>
          <a:xfrm>
            <a:off x="3744150" y="2378838"/>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311" name="Google Shape;311;p53"/>
          <p:cNvSpPr txBox="1">
            <a:spLocks noGrp="1"/>
          </p:cNvSpPr>
          <p:nvPr>
            <p:ph type="subTitle" idx="14"/>
          </p:nvPr>
        </p:nvSpPr>
        <p:spPr>
          <a:xfrm>
            <a:off x="6495350" y="2162725"/>
            <a:ext cx="1673100" cy="220200"/>
          </a:xfrm>
          <a:prstGeom prst="rect">
            <a:avLst/>
          </a:prstGeom>
        </p:spPr>
        <p:txBody>
          <a:bodyPr spcFirstLastPara="1" wrap="square" lIns="0" tIns="0" rIns="0" bIns="0" anchor="t" anchorCtr="0">
            <a:noAutofit/>
          </a:bodyPr>
          <a:lstStyle>
            <a:lvl1pPr lvl="0" algn="ctr">
              <a:spcBef>
                <a:spcPts val="0"/>
              </a:spcBef>
              <a:spcAft>
                <a:spcPts val="0"/>
              </a:spcAft>
              <a:buSzPts val="1200"/>
              <a:buFont typeface="Oswald Medium"/>
              <a:buNone/>
              <a:defRPr sz="12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312" name="Google Shape;312;p53"/>
          <p:cNvSpPr txBox="1">
            <a:spLocks noGrp="1"/>
          </p:cNvSpPr>
          <p:nvPr>
            <p:ph type="subTitle" idx="15"/>
          </p:nvPr>
        </p:nvSpPr>
        <p:spPr>
          <a:xfrm>
            <a:off x="6495350" y="2378850"/>
            <a:ext cx="1673100" cy="2202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900"/>
              <a:buFont typeface="Montserrat"/>
              <a:buNone/>
              <a:defRPr>
                <a:solidFill>
                  <a:schemeClr val="dk1"/>
                </a:solidFill>
                <a:latin typeface="Montserrat"/>
                <a:ea typeface="Montserrat"/>
                <a:cs typeface="Montserrat"/>
                <a:sym typeface="Montserrat"/>
              </a:defRPr>
            </a:lvl1pPr>
            <a:lvl2pPr lvl="1" algn="ctr">
              <a:spcBef>
                <a:spcPts val="0"/>
              </a:spcBef>
              <a:spcAft>
                <a:spcPts val="0"/>
              </a:spcAft>
              <a:buSzPts val="1000"/>
              <a:buFont typeface="Bebas Neue"/>
              <a:buNone/>
              <a:defRPr sz="1000">
                <a:latin typeface="Bebas Neue"/>
                <a:ea typeface="Bebas Neue"/>
                <a:cs typeface="Bebas Neue"/>
                <a:sym typeface="Bebas Neue"/>
              </a:defRPr>
            </a:lvl2pPr>
            <a:lvl3pPr lvl="2" algn="ctr">
              <a:spcBef>
                <a:spcPts val="0"/>
              </a:spcBef>
              <a:spcAft>
                <a:spcPts val="0"/>
              </a:spcAft>
              <a:buSzPts val="1000"/>
              <a:buFont typeface="Bebas Neue"/>
              <a:buNone/>
              <a:defRPr sz="1000">
                <a:latin typeface="Bebas Neue"/>
                <a:ea typeface="Bebas Neue"/>
                <a:cs typeface="Bebas Neue"/>
                <a:sym typeface="Bebas Neue"/>
              </a:defRPr>
            </a:lvl3pPr>
            <a:lvl4pPr lvl="3" algn="ctr">
              <a:spcBef>
                <a:spcPts val="0"/>
              </a:spcBef>
              <a:spcAft>
                <a:spcPts val="0"/>
              </a:spcAft>
              <a:buSzPts val="1000"/>
              <a:buFont typeface="Bebas Neue"/>
              <a:buNone/>
              <a:defRPr sz="1000">
                <a:latin typeface="Bebas Neue"/>
                <a:ea typeface="Bebas Neue"/>
                <a:cs typeface="Bebas Neue"/>
                <a:sym typeface="Bebas Neue"/>
              </a:defRPr>
            </a:lvl4pPr>
            <a:lvl5pPr lvl="4" algn="ctr">
              <a:spcBef>
                <a:spcPts val="0"/>
              </a:spcBef>
              <a:spcAft>
                <a:spcPts val="0"/>
              </a:spcAft>
              <a:buSzPts val="1000"/>
              <a:buFont typeface="Bebas Neue"/>
              <a:buNone/>
              <a:defRPr sz="1000">
                <a:latin typeface="Bebas Neue"/>
                <a:ea typeface="Bebas Neue"/>
                <a:cs typeface="Bebas Neue"/>
                <a:sym typeface="Bebas Neue"/>
              </a:defRPr>
            </a:lvl5pPr>
            <a:lvl6pPr lvl="5" algn="ctr">
              <a:spcBef>
                <a:spcPts val="0"/>
              </a:spcBef>
              <a:spcAft>
                <a:spcPts val="0"/>
              </a:spcAft>
              <a:buSzPts val="1000"/>
              <a:buFont typeface="Bebas Neue"/>
              <a:buNone/>
              <a:defRPr sz="1000">
                <a:latin typeface="Bebas Neue"/>
                <a:ea typeface="Bebas Neue"/>
                <a:cs typeface="Bebas Neue"/>
                <a:sym typeface="Bebas Neue"/>
              </a:defRPr>
            </a:lvl6pPr>
            <a:lvl7pPr lvl="6" algn="ctr">
              <a:spcBef>
                <a:spcPts val="0"/>
              </a:spcBef>
              <a:spcAft>
                <a:spcPts val="0"/>
              </a:spcAft>
              <a:buSzPts val="1000"/>
              <a:buFont typeface="Bebas Neue"/>
              <a:buNone/>
              <a:defRPr sz="1000">
                <a:latin typeface="Bebas Neue"/>
                <a:ea typeface="Bebas Neue"/>
                <a:cs typeface="Bebas Neue"/>
                <a:sym typeface="Bebas Neue"/>
              </a:defRPr>
            </a:lvl7pPr>
            <a:lvl8pPr lvl="7" algn="ctr">
              <a:spcBef>
                <a:spcPts val="0"/>
              </a:spcBef>
              <a:spcAft>
                <a:spcPts val="0"/>
              </a:spcAft>
              <a:buSzPts val="1000"/>
              <a:buFont typeface="Bebas Neue"/>
              <a:buNone/>
              <a:defRPr sz="1000">
                <a:latin typeface="Bebas Neue"/>
                <a:ea typeface="Bebas Neue"/>
                <a:cs typeface="Bebas Neue"/>
                <a:sym typeface="Bebas Neue"/>
              </a:defRPr>
            </a:lvl8pPr>
            <a:lvl9pPr lvl="8" algn="ct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313" name="Google Shape;313;p53"/>
          <p:cNvSpPr txBox="1">
            <a:spLocks noGrp="1"/>
          </p:cNvSpPr>
          <p:nvPr>
            <p:ph type="subTitle" idx="1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General — with large fact">
  <p:cSld name="CUSTOM_7">
    <p:bg>
      <p:bgPr>
        <a:solidFill>
          <a:schemeClr val="lt1"/>
        </a:solidFill>
        <a:effectLst/>
      </p:bgPr>
    </p:bg>
    <p:spTree>
      <p:nvGrpSpPr>
        <p:cNvPr id="1" name="Shape 314"/>
        <p:cNvGrpSpPr/>
        <p:nvPr/>
      </p:nvGrpSpPr>
      <p:grpSpPr>
        <a:xfrm>
          <a:off x="0" y="0"/>
          <a:ext cx="0" cy="0"/>
          <a:chOff x="0" y="0"/>
          <a:chExt cx="0" cy="0"/>
        </a:xfrm>
      </p:grpSpPr>
      <p:sp>
        <p:nvSpPr>
          <p:cNvPr id="315" name="Google Shape;315;p54"/>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16" name="Google Shape;316;p54"/>
          <p:cNvSpPr txBox="1">
            <a:spLocks noGrp="1"/>
          </p:cNvSpPr>
          <p:nvPr>
            <p:ph type="body" idx="1"/>
          </p:nvPr>
        </p:nvSpPr>
        <p:spPr>
          <a:xfrm>
            <a:off x="457200" y="1828800"/>
            <a:ext cx="5029200" cy="30036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317" name="Google Shape;317;p54"/>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lvl1pPr lvl="0">
              <a:lnSpc>
                <a:spcPct val="80000"/>
              </a:lnSpc>
              <a:spcBef>
                <a:spcPts val="0"/>
              </a:spcBef>
              <a:spcAft>
                <a:spcPts val="0"/>
              </a:spcAft>
              <a:buClr>
                <a:schemeClr val="lt1"/>
              </a:buClr>
              <a:buSzPts val="5500"/>
              <a:buFont typeface="Oswald Medium"/>
              <a:buNone/>
              <a:defRPr sz="5500" b="0">
                <a:solidFill>
                  <a:schemeClr val="lt1"/>
                </a:solidFill>
                <a:latin typeface="Oswald Medium"/>
                <a:ea typeface="Oswald Medium"/>
                <a:cs typeface="Oswald Medium"/>
                <a:sym typeface="Oswald Medium"/>
              </a:defRPr>
            </a:lvl1pPr>
            <a:lvl2pPr lvl="1">
              <a:spcBef>
                <a:spcPts val="10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18" name="Google Shape;318;p54"/>
          <p:cNvSpPr txBox="1">
            <a:spLocks noGrp="1"/>
          </p:cNvSpPr>
          <p:nvPr>
            <p:ph type="body" idx="2"/>
          </p:nvPr>
        </p:nvSpPr>
        <p:spPr>
          <a:xfrm>
            <a:off x="6629400" y="2116925"/>
            <a:ext cx="2057400" cy="1371600"/>
          </a:xfrm>
          <a:prstGeom prst="rect">
            <a:avLst/>
          </a:prstGeom>
        </p:spPr>
        <p:txBody>
          <a:bodyPr spcFirstLastPara="1" wrap="square" lIns="0" tIns="0" rIns="0" bIns="0" anchor="t" anchorCtr="0">
            <a:noAutofit/>
          </a:bodyPr>
          <a:lstStyle>
            <a:lvl1pPr marL="457200" lvl="0" indent="-311150">
              <a:spcBef>
                <a:spcPts val="1000"/>
              </a:spcBef>
              <a:spcAft>
                <a:spcPts val="0"/>
              </a:spcAft>
              <a:buClr>
                <a:schemeClr val="accent4"/>
              </a:buClr>
              <a:buSzPts val="1300"/>
              <a:buChar char="●"/>
              <a:defRPr sz="1300" b="1">
                <a:solidFill>
                  <a:schemeClr val="accent4"/>
                </a:solidFill>
              </a:defRPr>
            </a:lvl1pPr>
            <a:lvl2pPr marL="914400" lvl="1" indent="-317500">
              <a:spcBef>
                <a:spcPts val="1200"/>
              </a:spcBef>
              <a:spcAft>
                <a:spcPts val="0"/>
              </a:spcAft>
              <a:buClr>
                <a:schemeClr val="accent4"/>
              </a:buClr>
              <a:buSzPts val="1400"/>
              <a:buChar char="○"/>
              <a:defRPr b="1">
                <a:solidFill>
                  <a:schemeClr val="accent4"/>
                </a:solidFill>
              </a:defRPr>
            </a:lvl2pPr>
            <a:lvl3pPr marL="1371600" lvl="2" indent="-317500">
              <a:spcBef>
                <a:spcPts val="1000"/>
              </a:spcBef>
              <a:spcAft>
                <a:spcPts val="0"/>
              </a:spcAft>
              <a:buClr>
                <a:schemeClr val="accent4"/>
              </a:buClr>
              <a:buSzPts val="1400"/>
              <a:buChar char="■"/>
              <a:defRPr b="1">
                <a:solidFill>
                  <a:schemeClr val="accent4"/>
                </a:solidFill>
              </a:defRPr>
            </a:lvl3pPr>
            <a:lvl4pPr marL="1828800" lvl="3" indent="-311150">
              <a:spcBef>
                <a:spcPts val="1000"/>
              </a:spcBef>
              <a:spcAft>
                <a:spcPts val="0"/>
              </a:spcAft>
              <a:buClr>
                <a:schemeClr val="accent4"/>
              </a:buClr>
              <a:buSzPts val="1300"/>
              <a:buChar char="●"/>
              <a:defRPr sz="1300" b="1">
                <a:solidFill>
                  <a:schemeClr val="accent4"/>
                </a:solidFill>
              </a:defRPr>
            </a:lvl4pPr>
            <a:lvl5pPr marL="2286000" lvl="4" indent="-311150">
              <a:spcBef>
                <a:spcPts val="1000"/>
              </a:spcBef>
              <a:spcAft>
                <a:spcPts val="0"/>
              </a:spcAft>
              <a:buClr>
                <a:schemeClr val="accent4"/>
              </a:buClr>
              <a:buSzPts val="1300"/>
              <a:buChar char="○"/>
              <a:defRPr sz="1300" b="1">
                <a:solidFill>
                  <a:schemeClr val="accent4"/>
                </a:solidFill>
              </a:defRPr>
            </a:lvl5pPr>
            <a:lvl6pPr marL="2743200" lvl="5" indent="-311150">
              <a:spcBef>
                <a:spcPts val="1000"/>
              </a:spcBef>
              <a:spcAft>
                <a:spcPts val="0"/>
              </a:spcAft>
              <a:buClr>
                <a:schemeClr val="accent4"/>
              </a:buClr>
              <a:buSzPts val="1300"/>
              <a:buChar char="■"/>
              <a:defRPr sz="1300" b="1">
                <a:solidFill>
                  <a:schemeClr val="accent4"/>
                </a:solidFill>
              </a:defRPr>
            </a:lvl6pPr>
            <a:lvl7pPr marL="3200400" lvl="6" indent="-311150">
              <a:spcBef>
                <a:spcPts val="1000"/>
              </a:spcBef>
              <a:spcAft>
                <a:spcPts val="0"/>
              </a:spcAft>
              <a:buClr>
                <a:schemeClr val="accent4"/>
              </a:buClr>
              <a:buSzPts val="1300"/>
              <a:buChar char="●"/>
              <a:defRPr sz="1300" b="1">
                <a:solidFill>
                  <a:schemeClr val="accent4"/>
                </a:solidFill>
              </a:defRPr>
            </a:lvl7pPr>
            <a:lvl8pPr marL="3657600" lvl="7" indent="-311150">
              <a:spcBef>
                <a:spcPts val="1000"/>
              </a:spcBef>
              <a:spcAft>
                <a:spcPts val="0"/>
              </a:spcAft>
              <a:buClr>
                <a:schemeClr val="accent4"/>
              </a:buClr>
              <a:buSzPts val="1300"/>
              <a:buChar char="○"/>
              <a:defRPr sz="1300" b="1">
                <a:solidFill>
                  <a:schemeClr val="accent4"/>
                </a:solidFill>
              </a:defRPr>
            </a:lvl8pPr>
            <a:lvl9pPr marL="4114800" lvl="8" indent="-311150">
              <a:spcBef>
                <a:spcPts val="1000"/>
              </a:spcBef>
              <a:spcAft>
                <a:spcPts val="0"/>
              </a:spcAft>
              <a:buClr>
                <a:schemeClr val="accent4"/>
              </a:buClr>
              <a:buSzPts val="1300"/>
              <a:buChar char="■"/>
              <a:defRPr sz="1300" b="1">
                <a:solidFill>
                  <a:schemeClr val="accent4"/>
                </a:solidFill>
              </a:defRPr>
            </a:lvl9pPr>
          </a:lstStyle>
          <a:p>
            <a:endParaRPr/>
          </a:p>
        </p:txBody>
      </p:sp>
      <p:sp>
        <p:nvSpPr>
          <p:cNvPr id="319" name="Google Shape;319;p54"/>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0" name="Google Shape;320;p54"/>
          <p:cNvSpPr txBox="1">
            <a:spLocks noGrp="1"/>
          </p:cNvSpPr>
          <p:nvPr>
            <p:ph type="title" idx="4"/>
          </p:nvPr>
        </p:nvSpPr>
        <p:spPr>
          <a:xfrm>
            <a:off x="457200" y="685800"/>
            <a:ext cx="50292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General — with photo">
  <p:cSld name="CUSTOM_11">
    <p:spTree>
      <p:nvGrpSpPr>
        <p:cNvPr id="1" name="Shape 321"/>
        <p:cNvGrpSpPr/>
        <p:nvPr/>
      </p:nvGrpSpPr>
      <p:grpSpPr>
        <a:xfrm>
          <a:off x="0" y="0"/>
          <a:ext cx="0" cy="0"/>
          <a:chOff x="0" y="0"/>
          <a:chExt cx="0" cy="0"/>
        </a:xfrm>
      </p:grpSpPr>
      <p:sp>
        <p:nvSpPr>
          <p:cNvPr id="322" name="Google Shape;322;p55"/>
          <p:cNvSpPr/>
          <p:nvPr/>
        </p:nvSpPr>
        <p:spPr>
          <a:xfrm rot="113">
            <a:off x="-11350" y="3015275"/>
            <a:ext cx="9155400" cy="2128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23" name="Google Shape;323;p55"/>
          <p:cNvSpPr>
            <a:spLocks noGrp="1"/>
          </p:cNvSpPr>
          <p:nvPr>
            <p:ph type="pic" idx="2"/>
          </p:nvPr>
        </p:nvSpPr>
        <p:spPr>
          <a:xfrm>
            <a:off x="457200" y="2505575"/>
            <a:ext cx="3429000" cy="2637900"/>
          </a:xfrm>
          <a:prstGeom prst="rect">
            <a:avLst/>
          </a:prstGeom>
          <a:noFill/>
          <a:ln>
            <a:noFill/>
          </a:ln>
        </p:spPr>
      </p:sp>
      <p:sp>
        <p:nvSpPr>
          <p:cNvPr id="324" name="Google Shape;324;p55"/>
          <p:cNvSpPr txBox="1">
            <a:spLocks noGrp="1"/>
          </p:cNvSpPr>
          <p:nvPr>
            <p:ph type="body" idx="1"/>
          </p:nvPr>
        </p:nvSpPr>
        <p:spPr>
          <a:xfrm>
            <a:off x="4572000" y="457200"/>
            <a:ext cx="3657600" cy="2241300"/>
          </a:xfrm>
          <a:prstGeom prst="rect">
            <a:avLst/>
          </a:prstGeom>
        </p:spPr>
        <p:txBody>
          <a:bodyPr spcFirstLastPara="1" wrap="square" lIns="0" tIns="0" rIns="0" bIns="0" anchor="t" anchorCtr="0">
            <a:noAutofit/>
          </a:bodyPr>
          <a:lstStyle>
            <a:lvl1pPr marL="457200" lvl="0" indent="-304800">
              <a:spcBef>
                <a:spcPts val="1000"/>
              </a:spcBef>
              <a:spcAft>
                <a:spcPts val="0"/>
              </a:spcAft>
              <a:buSzPts val="1200"/>
              <a:buChar char="●"/>
              <a:defRPr sz="1200"/>
            </a:lvl1pPr>
            <a:lvl2pPr marL="914400" lvl="1" indent="-317500">
              <a:spcBef>
                <a:spcPts val="1200"/>
              </a:spcBef>
              <a:spcAft>
                <a:spcPts val="0"/>
              </a:spcAft>
              <a:buSzPts val="1400"/>
              <a:buChar char="○"/>
              <a:defRPr/>
            </a:lvl2pPr>
            <a:lvl3pPr marL="1371600" lvl="2" indent="-317500">
              <a:spcBef>
                <a:spcPts val="1000"/>
              </a:spcBef>
              <a:spcAft>
                <a:spcPts val="0"/>
              </a:spcAft>
              <a:buSzPts val="1400"/>
              <a:buChar char="■"/>
              <a:defRPr/>
            </a:lvl3pPr>
            <a:lvl4pPr marL="1828800" lvl="3" indent="-317500">
              <a:spcBef>
                <a:spcPts val="1000"/>
              </a:spcBef>
              <a:spcAft>
                <a:spcPts val="0"/>
              </a:spcAft>
              <a:buSzPts val="1400"/>
              <a:buChar char="●"/>
              <a:defRPr/>
            </a:lvl4pPr>
            <a:lvl5pPr marL="2286000" lvl="4" indent="-317500">
              <a:spcBef>
                <a:spcPts val="1000"/>
              </a:spcBef>
              <a:spcAft>
                <a:spcPts val="0"/>
              </a:spcAft>
              <a:buSzPts val="1400"/>
              <a:buChar char="○"/>
              <a:defRPr/>
            </a:lvl5pPr>
            <a:lvl6pPr marL="2743200" lvl="5" indent="-317500">
              <a:spcBef>
                <a:spcPts val="1000"/>
              </a:spcBef>
              <a:spcAft>
                <a:spcPts val="0"/>
              </a:spcAft>
              <a:buSzPts val="1400"/>
              <a:buChar char="■"/>
              <a:defRPr/>
            </a:lvl6pPr>
            <a:lvl7pPr marL="3200400" lvl="6" indent="-317500">
              <a:spcBef>
                <a:spcPts val="1000"/>
              </a:spcBef>
              <a:spcAft>
                <a:spcPts val="0"/>
              </a:spcAft>
              <a:buSzPts val="1400"/>
              <a:buChar char="●"/>
              <a:defRPr/>
            </a:lvl7pPr>
            <a:lvl8pPr marL="3657600" lvl="7" indent="-317500">
              <a:spcBef>
                <a:spcPts val="1000"/>
              </a:spcBef>
              <a:spcAft>
                <a:spcPts val="0"/>
              </a:spcAft>
              <a:buSzPts val="1400"/>
              <a:buChar char="○"/>
              <a:defRPr/>
            </a:lvl8pPr>
            <a:lvl9pPr marL="4114800" lvl="8" indent="-317500">
              <a:spcBef>
                <a:spcPts val="1000"/>
              </a:spcBef>
              <a:spcAft>
                <a:spcPts val="0"/>
              </a:spcAft>
              <a:buSzPts val="1400"/>
              <a:buChar char="■"/>
              <a:defRPr/>
            </a:lvl9pPr>
          </a:lstStyle>
          <a:p>
            <a:endParaRPr/>
          </a:p>
        </p:txBody>
      </p:sp>
      <p:sp>
        <p:nvSpPr>
          <p:cNvPr id="325" name="Google Shape;325;p55"/>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6" name="Google Shape;326;p55"/>
          <p:cNvSpPr txBox="1">
            <a:spLocks noGrp="1"/>
          </p:cNvSpPr>
          <p:nvPr>
            <p:ph type="title"/>
          </p:nvPr>
        </p:nvSpPr>
        <p:spPr>
          <a:xfrm>
            <a:off x="457200" y="685800"/>
            <a:ext cx="3886200" cy="591000"/>
          </a:xfrm>
          <a:prstGeom prst="rect">
            <a:avLst/>
          </a:prstGeom>
          <a:ln>
            <a:noFill/>
          </a:ln>
        </p:spPr>
        <p:txBody>
          <a:bodyPr spcFirstLastPara="1" wrap="square" lIns="0" tIns="0" rIns="0" bIns="0" anchor="t" anchorCtr="0">
            <a:normAutofit/>
          </a:bodyPr>
          <a:lstStyle>
            <a:lvl1pPr lvl="0">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General — with photo and icons">
  <p:cSld name="CUSTOM_12">
    <p:spTree>
      <p:nvGrpSpPr>
        <p:cNvPr id="1" name="Shape 327"/>
        <p:cNvGrpSpPr/>
        <p:nvPr/>
      </p:nvGrpSpPr>
      <p:grpSpPr>
        <a:xfrm>
          <a:off x="0" y="0"/>
          <a:ext cx="0" cy="0"/>
          <a:chOff x="0" y="0"/>
          <a:chExt cx="0" cy="0"/>
        </a:xfrm>
      </p:grpSpPr>
      <p:sp>
        <p:nvSpPr>
          <p:cNvPr id="328" name="Google Shape;328;p56"/>
          <p:cNvSpPr/>
          <p:nvPr/>
        </p:nvSpPr>
        <p:spPr>
          <a:xfrm>
            <a:off x="0" y="0"/>
            <a:ext cx="4114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29" name="Google Shape;329;p56"/>
          <p:cNvSpPr txBox="1">
            <a:spLocks noGrp="1"/>
          </p:cNvSpPr>
          <p:nvPr>
            <p:ph type="title"/>
          </p:nvPr>
        </p:nvSpPr>
        <p:spPr>
          <a:xfrm>
            <a:off x="457200" y="685800"/>
            <a:ext cx="2743200" cy="41148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chemeClr val="lt1"/>
              </a:buClr>
              <a:buSzPts val="3600"/>
              <a:buFont typeface="Montserrat"/>
              <a:buNone/>
              <a:defRPr sz="3600" b="1">
                <a:solidFill>
                  <a:schemeClr val="lt1"/>
                </a:solidFill>
                <a:latin typeface="Montserrat"/>
                <a:ea typeface="Montserrat"/>
                <a:cs typeface="Montserrat"/>
                <a:sym typeface="Montserrat"/>
              </a:defRPr>
            </a:lvl1pPr>
            <a:lvl2pPr lvl="1">
              <a:spcBef>
                <a:spcPts val="100"/>
              </a:spcBef>
              <a:spcAft>
                <a:spcPts val="0"/>
              </a:spcAft>
              <a:buClr>
                <a:schemeClr val="dk1"/>
              </a:buClr>
              <a:buSzPts val="6000"/>
              <a:buNone/>
              <a:defRPr sz="6000">
                <a:solidFill>
                  <a:schemeClr val="dk1"/>
                </a:solidFill>
              </a:defRPr>
            </a:lvl2pPr>
            <a:lvl3pPr lvl="2">
              <a:spcBef>
                <a:spcPts val="0"/>
              </a:spcBef>
              <a:spcAft>
                <a:spcPts val="0"/>
              </a:spcAft>
              <a:buClr>
                <a:schemeClr val="dk1"/>
              </a:buClr>
              <a:buSzPts val="6000"/>
              <a:buNone/>
              <a:defRPr sz="6000">
                <a:solidFill>
                  <a:schemeClr val="dk1"/>
                </a:solidFill>
              </a:defRPr>
            </a:lvl3pPr>
            <a:lvl4pPr lvl="3">
              <a:spcBef>
                <a:spcPts val="0"/>
              </a:spcBef>
              <a:spcAft>
                <a:spcPts val="0"/>
              </a:spcAft>
              <a:buClr>
                <a:schemeClr val="dk1"/>
              </a:buClr>
              <a:buSzPts val="6000"/>
              <a:buNone/>
              <a:defRPr sz="6000">
                <a:solidFill>
                  <a:schemeClr val="dk1"/>
                </a:solidFill>
              </a:defRPr>
            </a:lvl4pPr>
            <a:lvl5pPr lvl="4">
              <a:spcBef>
                <a:spcPts val="0"/>
              </a:spcBef>
              <a:spcAft>
                <a:spcPts val="0"/>
              </a:spcAft>
              <a:buClr>
                <a:schemeClr val="dk1"/>
              </a:buClr>
              <a:buSzPts val="6000"/>
              <a:buNone/>
              <a:defRPr sz="6000">
                <a:solidFill>
                  <a:schemeClr val="dk1"/>
                </a:solidFill>
              </a:defRPr>
            </a:lvl5pPr>
            <a:lvl6pPr lvl="5">
              <a:spcBef>
                <a:spcPts val="0"/>
              </a:spcBef>
              <a:spcAft>
                <a:spcPts val="0"/>
              </a:spcAft>
              <a:buClr>
                <a:schemeClr val="dk1"/>
              </a:buClr>
              <a:buSzPts val="6000"/>
              <a:buNone/>
              <a:defRPr sz="6000">
                <a:solidFill>
                  <a:schemeClr val="dk1"/>
                </a:solidFill>
              </a:defRPr>
            </a:lvl6pPr>
            <a:lvl7pPr lvl="6">
              <a:spcBef>
                <a:spcPts val="0"/>
              </a:spcBef>
              <a:spcAft>
                <a:spcPts val="0"/>
              </a:spcAft>
              <a:buClr>
                <a:schemeClr val="dk1"/>
              </a:buClr>
              <a:buSzPts val="6000"/>
              <a:buNone/>
              <a:defRPr sz="6000">
                <a:solidFill>
                  <a:schemeClr val="dk1"/>
                </a:solidFill>
              </a:defRPr>
            </a:lvl7pPr>
            <a:lvl8pPr lvl="7">
              <a:spcBef>
                <a:spcPts val="0"/>
              </a:spcBef>
              <a:spcAft>
                <a:spcPts val="0"/>
              </a:spcAft>
              <a:buClr>
                <a:schemeClr val="dk1"/>
              </a:buClr>
              <a:buSzPts val="6000"/>
              <a:buNone/>
              <a:defRPr sz="6000">
                <a:solidFill>
                  <a:schemeClr val="dk1"/>
                </a:solidFill>
              </a:defRPr>
            </a:lvl8pPr>
            <a:lvl9pPr lvl="8">
              <a:spcBef>
                <a:spcPts val="0"/>
              </a:spcBef>
              <a:spcAft>
                <a:spcPts val="0"/>
              </a:spcAft>
              <a:buClr>
                <a:schemeClr val="dk1"/>
              </a:buClr>
              <a:buSzPts val="6000"/>
              <a:buNone/>
              <a:defRPr sz="6000">
                <a:solidFill>
                  <a:schemeClr val="dk1"/>
                </a:solidFill>
              </a:defRPr>
            </a:lvl9pPr>
          </a:lstStyle>
          <a:p>
            <a:endParaRPr/>
          </a:p>
        </p:txBody>
      </p:sp>
      <p:sp>
        <p:nvSpPr>
          <p:cNvPr id="330" name="Google Shape;330;p56"/>
          <p:cNvSpPr>
            <a:spLocks noGrp="1"/>
          </p:cNvSpPr>
          <p:nvPr>
            <p:ph type="pic" idx="2"/>
          </p:nvPr>
        </p:nvSpPr>
        <p:spPr>
          <a:xfrm>
            <a:off x="3657600" y="641200"/>
            <a:ext cx="2514600" cy="4502100"/>
          </a:xfrm>
          <a:prstGeom prst="rect">
            <a:avLst/>
          </a:prstGeom>
          <a:noFill/>
          <a:ln>
            <a:noFill/>
          </a:ln>
        </p:spPr>
      </p:sp>
      <p:sp>
        <p:nvSpPr>
          <p:cNvPr id="331" name="Google Shape;331;p5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rgbClr val="BFDFE0"/>
              </a:buClr>
              <a:buSzPts val="900"/>
              <a:buFont typeface="Montserrat"/>
              <a:buNone/>
              <a:defRPr sz="900" b="1">
                <a:solidFill>
                  <a:srgbClr val="BFDFE0"/>
                </a:solidFill>
                <a:latin typeface="Montserrat"/>
                <a:ea typeface="Montserrat"/>
                <a:cs typeface="Montserrat"/>
                <a:sym typeface="Montserrat"/>
              </a:defRPr>
            </a:lvl1pPr>
            <a:lvl2pPr lvl="1">
              <a:spcBef>
                <a:spcPts val="0"/>
              </a:spcBef>
              <a:spcAft>
                <a:spcPts val="0"/>
              </a:spcAft>
              <a:buClr>
                <a:srgbClr val="BFDFE0"/>
              </a:buClr>
              <a:buSzPts val="1400"/>
              <a:buNone/>
              <a:defRPr>
                <a:solidFill>
                  <a:srgbClr val="BFDFE0"/>
                </a:solidFill>
              </a:defRPr>
            </a:lvl2pPr>
            <a:lvl3pPr lvl="2">
              <a:spcBef>
                <a:spcPts val="0"/>
              </a:spcBef>
              <a:spcAft>
                <a:spcPts val="0"/>
              </a:spcAft>
              <a:buClr>
                <a:srgbClr val="BFDFE0"/>
              </a:buClr>
              <a:buSzPts val="1400"/>
              <a:buNone/>
              <a:defRPr>
                <a:solidFill>
                  <a:srgbClr val="BFDFE0"/>
                </a:solidFill>
              </a:defRPr>
            </a:lvl3pPr>
            <a:lvl4pPr lvl="3">
              <a:spcBef>
                <a:spcPts val="0"/>
              </a:spcBef>
              <a:spcAft>
                <a:spcPts val="0"/>
              </a:spcAft>
              <a:buClr>
                <a:srgbClr val="BFDFE0"/>
              </a:buClr>
              <a:buSzPts val="1400"/>
              <a:buNone/>
              <a:defRPr>
                <a:solidFill>
                  <a:srgbClr val="BFDFE0"/>
                </a:solidFill>
              </a:defRPr>
            </a:lvl4pPr>
            <a:lvl5pPr lvl="4">
              <a:spcBef>
                <a:spcPts val="0"/>
              </a:spcBef>
              <a:spcAft>
                <a:spcPts val="0"/>
              </a:spcAft>
              <a:buClr>
                <a:srgbClr val="BFDFE0"/>
              </a:buClr>
              <a:buSzPts val="1400"/>
              <a:buNone/>
              <a:defRPr>
                <a:solidFill>
                  <a:srgbClr val="BFDFE0"/>
                </a:solidFill>
              </a:defRPr>
            </a:lvl5pPr>
            <a:lvl6pPr lvl="5">
              <a:spcBef>
                <a:spcPts val="0"/>
              </a:spcBef>
              <a:spcAft>
                <a:spcPts val="0"/>
              </a:spcAft>
              <a:buClr>
                <a:srgbClr val="BFDFE0"/>
              </a:buClr>
              <a:buSzPts val="1400"/>
              <a:buNone/>
              <a:defRPr>
                <a:solidFill>
                  <a:srgbClr val="BFDFE0"/>
                </a:solidFill>
              </a:defRPr>
            </a:lvl6pPr>
            <a:lvl7pPr lvl="6">
              <a:spcBef>
                <a:spcPts val="0"/>
              </a:spcBef>
              <a:spcAft>
                <a:spcPts val="0"/>
              </a:spcAft>
              <a:buClr>
                <a:srgbClr val="BFDFE0"/>
              </a:buClr>
              <a:buSzPts val="1400"/>
              <a:buNone/>
              <a:defRPr>
                <a:solidFill>
                  <a:srgbClr val="BFDFE0"/>
                </a:solidFill>
              </a:defRPr>
            </a:lvl7pPr>
            <a:lvl8pPr lvl="7">
              <a:spcBef>
                <a:spcPts val="0"/>
              </a:spcBef>
              <a:spcAft>
                <a:spcPts val="0"/>
              </a:spcAft>
              <a:buClr>
                <a:srgbClr val="BFDFE0"/>
              </a:buClr>
              <a:buSzPts val="1400"/>
              <a:buNone/>
              <a:defRPr>
                <a:solidFill>
                  <a:srgbClr val="BFDFE0"/>
                </a:solidFill>
              </a:defRPr>
            </a:lvl8pPr>
            <a:lvl9pPr lvl="8">
              <a:spcBef>
                <a:spcPts val="0"/>
              </a:spcBef>
              <a:spcAft>
                <a:spcPts val="0"/>
              </a:spcAft>
              <a:buClr>
                <a:srgbClr val="BFDFE0"/>
              </a:buClr>
              <a:buSzPts val="1400"/>
              <a:buNone/>
              <a:defRPr>
                <a:solidFill>
                  <a:srgbClr val="BFDFE0"/>
                </a:solidFill>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General — with facts — left">
  <p:cSld name="CUSTOM_13">
    <p:spTree>
      <p:nvGrpSpPr>
        <p:cNvPr id="1" name="Shape 332"/>
        <p:cNvGrpSpPr/>
        <p:nvPr/>
      </p:nvGrpSpPr>
      <p:grpSpPr>
        <a:xfrm>
          <a:off x="0" y="0"/>
          <a:ext cx="0" cy="0"/>
          <a:chOff x="0" y="0"/>
          <a:chExt cx="0" cy="0"/>
        </a:xfrm>
      </p:grpSpPr>
      <p:sp>
        <p:nvSpPr>
          <p:cNvPr id="333" name="Google Shape;333;p57"/>
          <p:cNvSpPr/>
          <p:nvPr/>
        </p:nvSpPr>
        <p:spPr>
          <a:xfrm>
            <a:off x="0" y="0"/>
            <a:ext cx="4343400" cy="51588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34" name="Google Shape;334;p57"/>
          <p:cNvSpPr txBox="1">
            <a:spLocks noGrp="1"/>
          </p:cNvSpPr>
          <p:nvPr>
            <p:ph type="title"/>
          </p:nvPr>
        </p:nvSpPr>
        <p:spPr>
          <a:xfrm>
            <a:off x="4800425" y="937550"/>
            <a:ext cx="4114800" cy="11193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spcBef>
                <a:spcPts val="10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2pPr>
            <a:lvl3pPr lvl="2">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3pPr>
            <a:lvl4pPr lvl="3">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4pPr>
            <a:lvl5pPr lvl="4">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5pPr>
            <a:lvl6pPr lvl="5">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6pPr>
            <a:lvl7pPr lvl="6">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7pPr>
            <a:lvl8pPr lvl="7">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8pPr>
            <a:lvl9pPr lvl="8">
              <a:spcBef>
                <a:spcPts val="0"/>
              </a:spcBef>
              <a:spcAft>
                <a:spcPts val="0"/>
              </a:spcAft>
              <a:buClr>
                <a:schemeClr val="dk2"/>
              </a:buClr>
              <a:buSzPts val="4800"/>
              <a:buFont typeface="Montserrat"/>
              <a:buNone/>
              <a:defRPr sz="4800" b="1">
                <a:solidFill>
                  <a:schemeClr val="dk2"/>
                </a:solidFill>
                <a:latin typeface="Montserrat"/>
                <a:ea typeface="Montserrat"/>
                <a:cs typeface="Montserrat"/>
                <a:sym typeface="Montserrat"/>
              </a:defRPr>
            </a:lvl9pPr>
          </a:lstStyle>
          <a:p>
            <a:endParaRPr/>
          </a:p>
        </p:txBody>
      </p:sp>
      <p:sp>
        <p:nvSpPr>
          <p:cNvPr id="335" name="Google Shape;335;p57"/>
          <p:cNvSpPr txBox="1">
            <a:spLocks noGrp="1"/>
          </p:cNvSpPr>
          <p:nvPr>
            <p:ph type="body" idx="1"/>
          </p:nvPr>
        </p:nvSpPr>
        <p:spPr>
          <a:xfrm>
            <a:off x="4800425" y="2131925"/>
            <a:ext cx="3657600" cy="21045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
        <p:nvSpPr>
          <p:cNvPr id="336" name="Google Shape;336;p57"/>
          <p:cNvSpPr txBox="1">
            <a:spLocks noGrp="1"/>
          </p:cNvSpPr>
          <p:nvPr>
            <p:ph type="title" idx="2"/>
          </p:nvPr>
        </p:nvSpPr>
        <p:spPr>
          <a:xfrm>
            <a:off x="0" y="937550"/>
            <a:ext cx="4343400" cy="1011300"/>
          </a:xfrm>
          <a:prstGeom prst="rect">
            <a:avLst/>
          </a:prstGeom>
          <a:noFill/>
        </p:spPr>
        <p:txBody>
          <a:bodyPr spcFirstLastPara="1" wrap="square" lIns="0" tIns="0" rIns="0" bIns="0" anchor="t" anchorCtr="0">
            <a:noAutofit/>
          </a:bodyPr>
          <a:lstStyle>
            <a:lvl1pPr lvl="0" algn="ctr">
              <a:lnSpc>
                <a:spcPct val="70000"/>
              </a:lnSpc>
              <a:spcBef>
                <a:spcPts val="0"/>
              </a:spcBef>
              <a:spcAft>
                <a:spcPts val="0"/>
              </a:spcAft>
              <a:buClr>
                <a:schemeClr val="lt1"/>
              </a:buClr>
              <a:buSzPts val="9000"/>
              <a:buFont typeface="Oswald Medium"/>
              <a:buNone/>
              <a:defRPr sz="9000" b="0">
                <a:solidFill>
                  <a:schemeClr val="lt1"/>
                </a:solidFill>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
        <p:nvSpPr>
          <p:cNvPr id="337" name="Google Shape;337;p57"/>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entered Text">
  <p:cSld name="CUSTOM_14">
    <p:spTree>
      <p:nvGrpSpPr>
        <p:cNvPr id="1" name="Shape 338"/>
        <p:cNvGrpSpPr/>
        <p:nvPr/>
      </p:nvGrpSpPr>
      <p:grpSpPr>
        <a:xfrm>
          <a:off x="0" y="0"/>
          <a:ext cx="0" cy="0"/>
          <a:chOff x="0" y="0"/>
          <a:chExt cx="0" cy="0"/>
        </a:xfrm>
      </p:grpSpPr>
      <p:sp>
        <p:nvSpPr>
          <p:cNvPr id="339" name="Google Shape;339;p58"/>
          <p:cNvSpPr txBox="1">
            <a:spLocks noGrp="1"/>
          </p:cNvSpPr>
          <p:nvPr>
            <p:ph type="title"/>
          </p:nvPr>
        </p:nvSpPr>
        <p:spPr>
          <a:xfrm>
            <a:off x="457200" y="1143000"/>
            <a:ext cx="4114800" cy="24267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340" name="Google Shape;340;p5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341" name="Google Shape;341;p58"/>
          <p:cNvSpPr txBox="1">
            <a:spLocks noGrp="1"/>
          </p:cNvSpPr>
          <p:nvPr>
            <p:ph type="subTitle" idx="2"/>
          </p:nvPr>
        </p:nvSpPr>
        <p:spPr>
          <a:xfrm>
            <a:off x="5029200" y="1219200"/>
            <a:ext cx="3200400" cy="2350500"/>
          </a:xfrm>
          <a:prstGeom prst="rect">
            <a:avLst/>
          </a:prstGeom>
        </p:spPr>
        <p:txBody>
          <a:bodyPr spcFirstLastPara="1" wrap="square" lIns="0" tIns="0" rIns="0" bIns="0" anchor="t" anchorCtr="0">
            <a:noAutofit/>
          </a:bodyPr>
          <a:lstStyle>
            <a:lvl1pPr lvl="0">
              <a:spcBef>
                <a:spcPts val="0"/>
              </a:spcBef>
              <a:spcAft>
                <a:spcPts val="0"/>
              </a:spcAft>
              <a:buSzPts val="1400"/>
              <a:buNone/>
              <a:defRPr sz="1400"/>
            </a:lvl1pPr>
            <a:lvl2pPr lvl="1">
              <a:spcBef>
                <a:spcPts val="9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2" name="Google Shape;342;p58"/>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Large Data Point">
  <p:cSld name="CUSTOM_20">
    <p:spTree>
      <p:nvGrpSpPr>
        <p:cNvPr id="1" name="Shape 343"/>
        <p:cNvGrpSpPr/>
        <p:nvPr/>
      </p:nvGrpSpPr>
      <p:grpSpPr>
        <a:xfrm>
          <a:off x="0" y="0"/>
          <a:ext cx="0" cy="0"/>
          <a:chOff x="0" y="0"/>
          <a:chExt cx="0" cy="0"/>
        </a:xfrm>
      </p:grpSpPr>
      <p:sp>
        <p:nvSpPr>
          <p:cNvPr id="344" name="Google Shape;344;p59"/>
          <p:cNvSpPr/>
          <p:nvPr/>
        </p:nvSpPr>
        <p:spPr>
          <a:xfrm>
            <a:off x="61722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45" name="Google Shape;345;p59"/>
          <p:cNvSpPr/>
          <p:nvPr/>
        </p:nvSpPr>
        <p:spPr>
          <a:xfrm>
            <a:off x="5639700" y="1278125"/>
            <a:ext cx="2937900" cy="32127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46" name="Google Shape;346;p59"/>
          <p:cNvSpPr txBox="1">
            <a:spLocks noGrp="1"/>
          </p:cNvSpPr>
          <p:nvPr>
            <p:ph type="title"/>
          </p:nvPr>
        </p:nvSpPr>
        <p:spPr>
          <a:xfrm>
            <a:off x="2379475" y="1653950"/>
            <a:ext cx="3070500" cy="28368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b="1">
                <a:latin typeface="Montserrat"/>
                <a:ea typeface="Montserrat"/>
                <a:cs typeface="Montserrat"/>
                <a:sym typeface="Montserrat"/>
              </a:defRPr>
            </a:lvl1pPr>
            <a:lvl2pPr lvl="1" algn="r">
              <a:spcBef>
                <a:spcPts val="100"/>
              </a:spcBef>
              <a:spcAft>
                <a:spcPts val="0"/>
              </a:spcAft>
              <a:buClr>
                <a:schemeClr val="dk1"/>
              </a:buClr>
              <a:buSzPts val="6000"/>
              <a:buNone/>
              <a:defRPr sz="6000">
                <a:solidFill>
                  <a:schemeClr val="dk1"/>
                </a:solidFill>
              </a:defRPr>
            </a:lvl2pPr>
            <a:lvl3pPr lvl="2" algn="r">
              <a:spcBef>
                <a:spcPts val="0"/>
              </a:spcBef>
              <a:spcAft>
                <a:spcPts val="0"/>
              </a:spcAft>
              <a:buClr>
                <a:schemeClr val="dk1"/>
              </a:buClr>
              <a:buSzPts val="6000"/>
              <a:buNone/>
              <a:defRPr sz="6000">
                <a:solidFill>
                  <a:schemeClr val="dk1"/>
                </a:solidFill>
              </a:defRPr>
            </a:lvl3pPr>
            <a:lvl4pPr lvl="3" algn="r">
              <a:spcBef>
                <a:spcPts val="0"/>
              </a:spcBef>
              <a:spcAft>
                <a:spcPts val="0"/>
              </a:spcAft>
              <a:buClr>
                <a:schemeClr val="dk1"/>
              </a:buClr>
              <a:buSzPts val="6000"/>
              <a:buNone/>
              <a:defRPr sz="6000">
                <a:solidFill>
                  <a:schemeClr val="dk1"/>
                </a:solidFill>
              </a:defRPr>
            </a:lvl4pPr>
            <a:lvl5pPr lvl="4" algn="r">
              <a:spcBef>
                <a:spcPts val="0"/>
              </a:spcBef>
              <a:spcAft>
                <a:spcPts val="0"/>
              </a:spcAft>
              <a:buClr>
                <a:schemeClr val="dk1"/>
              </a:buClr>
              <a:buSzPts val="6000"/>
              <a:buNone/>
              <a:defRPr sz="6000">
                <a:solidFill>
                  <a:schemeClr val="dk1"/>
                </a:solidFill>
              </a:defRPr>
            </a:lvl5pPr>
            <a:lvl6pPr lvl="5" algn="r">
              <a:spcBef>
                <a:spcPts val="0"/>
              </a:spcBef>
              <a:spcAft>
                <a:spcPts val="0"/>
              </a:spcAft>
              <a:buClr>
                <a:schemeClr val="dk1"/>
              </a:buClr>
              <a:buSzPts val="6000"/>
              <a:buNone/>
              <a:defRPr sz="6000">
                <a:solidFill>
                  <a:schemeClr val="dk1"/>
                </a:solidFill>
              </a:defRPr>
            </a:lvl6pPr>
            <a:lvl7pPr lvl="6" algn="r">
              <a:spcBef>
                <a:spcPts val="0"/>
              </a:spcBef>
              <a:spcAft>
                <a:spcPts val="0"/>
              </a:spcAft>
              <a:buClr>
                <a:schemeClr val="dk1"/>
              </a:buClr>
              <a:buSzPts val="6000"/>
              <a:buNone/>
              <a:defRPr sz="6000">
                <a:solidFill>
                  <a:schemeClr val="dk1"/>
                </a:solidFill>
              </a:defRPr>
            </a:lvl7pPr>
            <a:lvl8pPr lvl="7" algn="r">
              <a:spcBef>
                <a:spcPts val="0"/>
              </a:spcBef>
              <a:spcAft>
                <a:spcPts val="0"/>
              </a:spcAft>
              <a:buClr>
                <a:schemeClr val="dk1"/>
              </a:buClr>
              <a:buSzPts val="6000"/>
              <a:buNone/>
              <a:defRPr sz="6000">
                <a:solidFill>
                  <a:schemeClr val="dk1"/>
                </a:solidFill>
              </a:defRPr>
            </a:lvl8pPr>
            <a:lvl9pPr lvl="8" algn="r">
              <a:spcBef>
                <a:spcPts val="0"/>
              </a:spcBef>
              <a:spcAft>
                <a:spcPts val="0"/>
              </a:spcAft>
              <a:buClr>
                <a:schemeClr val="dk1"/>
              </a:buClr>
              <a:buSzPts val="6000"/>
              <a:buNone/>
              <a:defRPr sz="6000">
                <a:solidFill>
                  <a:schemeClr val="dk1"/>
                </a:solidFill>
              </a:defRPr>
            </a:lvl9pPr>
          </a:lstStyle>
          <a:p>
            <a:endParaRPr/>
          </a:p>
        </p:txBody>
      </p:sp>
      <p:sp>
        <p:nvSpPr>
          <p:cNvPr id="347" name="Google Shape;347;p5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
        <p:nvSpPr>
          <p:cNvPr id="348" name="Google Shape;348;p59"/>
          <p:cNvSpPr txBox="1">
            <a:spLocks noGrp="1"/>
          </p:cNvSpPr>
          <p:nvPr>
            <p:ph type="title" idx="2"/>
          </p:nvPr>
        </p:nvSpPr>
        <p:spPr>
          <a:xfrm>
            <a:off x="5898450" y="1653850"/>
            <a:ext cx="2514600" cy="28368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8000"/>
              <a:buFont typeface="Oswald Medium"/>
              <a:buNone/>
              <a:defRPr sz="8000" b="0">
                <a:latin typeface="Oswald Medium"/>
                <a:ea typeface="Oswald Medium"/>
                <a:cs typeface="Oswald Medium"/>
                <a:sym typeface="Oswald Medium"/>
              </a:defRPr>
            </a:lvl1pPr>
            <a:lvl2pPr lvl="1">
              <a:spcBef>
                <a:spcPts val="100"/>
              </a:spcBef>
              <a:spcAft>
                <a:spcPts val="0"/>
              </a:spcAft>
              <a:buClr>
                <a:schemeClr val="lt1"/>
              </a:buClr>
              <a:buSzPts val="9600"/>
              <a:buNone/>
              <a:defRPr sz="9600">
                <a:solidFill>
                  <a:schemeClr val="lt1"/>
                </a:solidFill>
              </a:defRPr>
            </a:lvl2pPr>
            <a:lvl3pPr lvl="2">
              <a:spcBef>
                <a:spcPts val="0"/>
              </a:spcBef>
              <a:spcAft>
                <a:spcPts val="0"/>
              </a:spcAft>
              <a:buClr>
                <a:schemeClr val="lt1"/>
              </a:buClr>
              <a:buSzPts val="9600"/>
              <a:buNone/>
              <a:defRPr sz="9600">
                <a:solidFill>
                  <a:schemeClr val="lt1"/>
                </a:solidFill>
              </a:defRPr>
            </a:lvl3pPr>
            <a:lvl4pPr lvl="3">
              <a:spcBef>
                <a:spcPts val="0"/>
              </a:spcBef>
              <a:spcAft>
                <a:spcPts val="0"/>
              </a:spcAft>
              <a:buClr>
                <a:schemeClr val="lt1"/>
              </a:buClr>
              <a:buSzPts val="9600"/>
              <a:buNone/>
              <a:defRPr sz="9600">
                <a:solidFill>
                  <a:schemeClr val="lt1"/>
                </a:solidFill>
              </a:defRPr>
            </a:lvl4pPr>
            <a:lvl5pPr lvl="4">
              <a:spcBef>
                <a:spcPts val="0"/>
              </a:spcBef>
              <a:spcAft>
                <a:spcPts val="0"/>
              </a:spcAft>
              <a:buClr>
                <a:schemeClr val="lt1"/>
              </a:buClr>
              <a:buSzPts val="9600"/>
              <a:buNone/>
              <a:defRPr sz="9600">
                <a:solidFill>
                  <a:schemeClr val="lt1"/>
                </a:solidFill>
              </a:defRPr>
            </a:lvl5pPr>
            <a:lvl6pPr lvl="5">
              <a:spcBef>
                <a:spcPts val="0"/>
              </a:spcBef>
              <a:spcAft>
                <a:spcPts val="0"/>
              </a:spcAft>
              <a:buClr>
                <a:schemeClr val="lt1"/>
              </a:buClr>
              <a:buSzPts val="9600"/>
              <a:buNone/>
              <a:defRPr sz="9600">
                <a:solidFill>
                  <a:schemeClr val="lt1"/>
                </a:solidFill>
              </a:defRPr>
            </a:lvl6pPr>
            <a:lvl7pPr lvl="6">
              <a:spcBef>
                <a:spcPts val="0"/>
              </a:spcBef>
              <a:spcAft>
                <a:spcPts val="0"/>
              </a:spcAft>
              <a:buClr>
                <a:schemeClr val="lt1"/>
              </a:buClr>
              <a:buSzPts val="9600"/>
              <a:buNone/>
              <a:defRPr sz="9600">
                <a:solidFill>
                  <a:schemeClr val="lt1"/>
                </a:solidFill>
              </a:defRPr>
            </a:lvl7pPr>
            <a:lvl8pPr lvl="7">
              <a:spcBef>
                <a:spcPts val="0"/>
              </a:spcBef>
              <a:spcAft>
                <a:spcPts val="0"/>
              </a:spcAft>
              <a:buClr>
                <a:schemeClr val="lt1"/>
              </a:buClr>
              <a:buSzPts val="9600"/>
              <a:buNone/>
              <a:defRPr sz="9600">
                <a:solidFill>
                  <a:schemeClr val="lt1"/>
                </a:solidFill>
              </a:defRPr>
            </a:lvl8pPr>
            <a:lvl9pPr lvl="8">
              <a:spcBef>
                <a:spcPts val="0"/>
              </a:spcBef>
              <a:spcAft>
                <a:spcPts val="0"/>
              </a:spcAft>
              <a:buClr>
                <a:schemeClr val="lt1"/>
              </a:buClr>
              <a:buSzPts val="9600"/>
              <a:buNone/>
              <a:defRPr sz="9600">
                <a:solidFill>
                  <a:schemeClr val="lt1"/>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ark — Layout 1">
  <p:cSld name="CUSTOM_15">
    <p:bg>
      <p:bgPr>
        <a:solidFill>
          <a:schemeClr val="dk2"/>
        </a:solidFill>
        <a:effectLst/>
      </p:bgPr>
    </p:bg>
    <p:spTree>
      <p:nvGrpSpPr>
        <p:cNvPr id="1" name="Shape 349"/>
        <p:cNvGrpSpPr/>
        <p:nvPr/>
      </p:nvGrpSpPr>
      <p:grpSpPr>
        <a:xfrm>
          <a:off x="0" y="0"/>
          <a:ext cx="0" cy="0"/>
          <a:chOff x="0" y="0"/>
          <a:chExt cx="0" cy="0"/>
        </a:xfrm>
      </p:grpSpPr>
      <p:sp>
        <p:nvSpPr>
          <p:cNvPr id="350" name="Google Shape;350;p60"/>
          <p:cNvSpPr txBox="1">
            <a:spLocks noGrp="1"/>
          </p:cNvSpPr>
          <p:nvPr>
            <p:ph type="title"/>
          </p:nvPr>
        </p:nvSpPr>
        <p:spPr>
          <a:xfrm>
            <a:off x="457200" y="1193750"/>
            <a:ext cx="4572000" cy="3200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6000"/>
              <a:buNone/>
              <a:defRPr sz="6000">
                <a:solidFill>
                  <a:srgbClr val="BFDFE0"/>
                </a:solidFill>
              </a:defRPr>
            </a:lvl2pPr>
            <a:lvl3pPr lvl="2" algn="r">
              <a:spcBef>
                <a:spcPts val="0"/>
              </a:spcBef>
              <a:spcAft>
                <a:spcPts val="0"/>
              </a:spcAft>
              <a:buClr>
                <a:srgbClr val="BFDFE0"/>
              </a:buClr>
              <a:buSzPts val="6000"/>
              <a:buNone/>
              <a:defRPr sz="6000">
                <a:solidFill>
                  <a:srgbClr val="BFDFE0"/>
                </a:solidFill>
              </a:defRPr>
            </a:lvl3pPr>
            <a:lvl4pPr lvl="3" algn="r">
              <a:spcBef>
                <a:spcPts val="0"/>
              </a:spcBef>
              <a:spcAft>
                <a:spcPts val="0"/>
              </a:spcAft>
              <a:buClr>
                <a:srgbClr val="BFDFE0"/>
              </a:buClr>
              <a:buSzPts val="6000"/>
              <a:buNone/>
              <a:defRPr sz="6000">
                <a:solidFill>
                  <a:srgbClr val="BFDFE0"/>
                </a:solidFill>
              </a:defRPr>
            </a:lvl4pPr>
            <a:lvl5pPr lvl="4" algn="r">
              <a:spcBef>
                <a:spcPts val="0"/>
              </a:spcBef>
              <a:spcAft>
                <a:spcPts val="0"/>
              </a:spcAft>
              <a:buClr>
                <a:srgbClr val="BFDFE0"/>
              </a:buClr>
              <a:buSzPts val="6000"/>
              <a:buNone/>
              <a:defRPr sz="6000">
                <a:solidFill>
                  <a:srgbClr val="BFDFE0"/>
                </a:solidFill>
              </a:defRPr>
            </a:lvl5pPr>
            <a:lvl6pPr lvl="5" algn="r">
              <a:spcBef>
                <a:spcPts val="0"/>
              </a:spcBef>
              <a:spcAft>
                <a:spcPts val="0"/>
              </a:spcAft>
              <a:buClr>
                <a:srgbClr val="BFDFE0"/>
              </a:buClr>
              <a:buSzPts val="6000"/>
              <a:buNone/>
              <a:defRPr sz="6000">
                <a:solidFill>
                  <a:srgbClr val="BFDFE0"/>
                </a:solidFill>
              </a:defRPr>
            </a:lvl6pPr>
            <a:lvl7pPr lvl="6" algn="r">
              <a:spcBef>
                <a:spcPts val="0"/>
              </a:spcBef>
              <a:spcAft>
                <a:spcPts val="0"/>
              </a:spcAft>
              <a:buClr>
                <a:srgbClr val="BFDFE0"/>
              </a:buClr>
              <a:buSzPts val="6000"/>
              <a:buNone/>
              <a:defRPr sz="6000">
                <a:solidFill>
                  <a:srgbClr val="BFDFE0"/>
                </a:solidFill>
              </a:defRPr>
            </a:lvl7pPr>
            <a:lvl8pPr lvl="7" algn="r">
              <a:spcBef>
                <a:spcPts val="0"/>
              </a:spcBef>
              <a:spcAft>
                <a:spcPts val="0"/>
              </a:spcAft>
              <a:buClr>
                <a:srgbClr val="BFDFE0"/>
              </a:buClr>
              <a:buSzPts val="6000"/>
              <a:buNone/>
              <a:defRPr sz="6000">
                <a:solidFill>
                  <a:srgbClr val="BFDFE0"/>
                </a:solidFill>
              </a:defRPr>
            </a:lvl8pPr>
            <a:lvl9pPr lvl="8" algn="r">
              <a:spcBef>
                <a:spcPts val="0"/>
              </a:spcBef>
              <a:spcAft>
                <a:spcPts val="0"/>
              </a:spcAft>
              <a:buClr>
                <a:srgbClr val="BFDFE0"/>
              </a:buClr>
              <a:buSzPts val="6000"/>
              <a:buNone/>
              <a:defRPr sz="6000">
                <a:solidFill>
                  <a:srgbClr val="BFDFE0"/>
                </a:solidFill>
              </a:defRPr>
            </a:lvl9pPr>
          </a:lstStyle>
          <a:p>
            <a:endParaRPr/>
          </a:p>
        </p:txBody>
      </p:sp>
      <p:sp>
        <p:nvSpPr>
          <p:cNvPr id="351" name="Google Shape;351;p6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ark — map">
  <p:cSld name="CUSTOM_15_1_1">
    <p:bg>
      <p:bgPr>
        <a:solidFill>
          <a:schemeClr val="dk2"/>
        </a:solidFill>
        <a:effectLst/>
      </p:bgPr>
    </p:bg>
    <p:spTree>
      <p:nvGrpSpPr>
        <p:cNvPr id="1" name="Shape 352"/>
        <p:cNvGrpSpPr/>
        <p:nvPr/>
      </p:nvGrpSpPr>
      <p:grpSpPr>
        <a:xfrm>
          <a:off x="0" y="0"/>
          <a:ext cx="0" cy="0"/>
          <a:chOff x="0" y="0"/>
          <a:chExt cx="0" cy="0"/>
        </a:xfrm>
      </p:grpSpPr>
      <p:pic>
        <p:nvPicPr>
          <p:cNvPr id="353" name="Google Shape;353;p61" title="map_blue.png"/>
          <p:cNvPicPr preferRelativeResize="0"/>
          <p:nvPr/>
        </p:nvPicPr>
        <p:blipFill>
          <a:blip r:embed="rId2">
            <a:alphaModFix/>
          </a:blip>
          <a:stretch>
            <a:fillRect/>
          </a:stretch>
        </p:blipFill>
        <p:spPr>
          <a:xfrm>
            <a:off x="2628212" y="1228800"/>
            <a:ext cx="6360489" cy="3130551"/>
          </a:xfrm>
          <a:prstGeom prst="rect">
            <a:avLst/>
          </a:prstGeom>
          <a:noFill/>
          <a:ln>
            <a:noFill/>
          </a:ln>
        </p:spPr>
      </p:pic>
      <p:sp>
        <p:nvSpPr>
          <p:cNvPr id="354" name="Google Shape;354;p61"/>
          <p:cNvSpPr txBox="1">
            <a:spLocks noGrp="1"/>
          </p:cNvSpPr>
          <p:nvPr>
            <p:ph type="title"/>
          </p:nvPr>
        </p:nvSpPr>
        <p:spPr>
          <a:xfrm>
            <a:off x="457192" y="1186300"/>
            <a:ext cx="3429000" cy="1805400"/>
          </a:xfrm>
          <a:prstGeom prst="rect">
            <a:avLst/>
          </a:prstGeom>
          <a:ln>
            <a:noFill/>
          </a:ln>
        </p:spPr>
        <p:txBody>
          <a:bodyPr spcFirstLastPara="1" wrap="square" lIns="0" tIns="0" rIns="0" bIns="0" anchor="t" anchorCtr="0">
            <a:noAutofit/>
          </a:bodyPr>
          <a:lstStyle>
            <a:lvl1pPr lvl="0">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rgbClr val="BFDFE0"/>
              </a:buClr>
              <a:buSzPts val="3600"/>
              <a:buNone/>
              <a:defRPr sz="3600">
                <a:solidFill>
                  <a:srgbClr val="BFDFE0"/>
                </a:solidFill>
              </a:defRPr>
            </a:lvl2pPr>
            <a:lvl3pPr lvl="2" algn="r">
              <a:spcBef>
                <a:spcPts val="0"/>
              </a:spcBef>
              <a:spcAft>
                <a:spcPts val="0"/>
              </a:spcAft>
              <a:buClr>
                <a:srgbClr val="BFDFE0"/>
              </a:buClr>
              <a:buSzPts val="3600"/>
              <a:buNone/>
              <a:defRPr sz="3600">
                <a:solidFill>
                  <a:srgbClr val="BFDFE0"/>
                </a:solidFill>
              </a:defRPr>
            </a:lvl3pPr>
            <a:lvl4pPr lvl="3" algn="r">
              <a:spcBef>
                <a:spcPts val="0"/>
              </a:spcBef>
              <a:spcAft>
                <a:spcPts val="0"/>
              </a:spcAft>
              <a:buClr>
                <a:srgbClr val="BFDFE0"/>
              </a:buClr>
              <a:buSzPts val="3600"/>
              <a:buNone/>
              <a:defRPr sz="3600">
                <a:solidFill>
                  <a:srgbClr val="BFDFE0"/>
                </a:solidFill>
              </a:defRPr>
            </a:lvl4pPr>
            <a:lvl5pPr lvl="4" algn="r">
              <a:spcBef>
                <a:spcPts val="0"/>
              </a:spcBef>
              <a:spcAft>
                <a:spcPts val="0"/>
              </a:spcAft>
              <a:buClr>
                <a:srgbClr val="BFDFE0"/>
              </a:buClr>
              <a:buSzPts val="3600"/>
              <a:buNone/>
              <a:defRPr sz="3600">
                <a:solidFill>
                  <a:srgbClr val="BFDFE0"/>
                </a:solidFill>
              </a:defRPr>
            </a:lvl5pPr>
            <a:lvl6pPr lvl="5" algn="r">
              <a:spcBef>
                <a:spcPts val="0"/>
              </a:spcBef>
              <a:spcAft>
                <a:spcPts val="0"/>
              </a:spcAft>
              <a:buClr>
                <a:srgbClr val="BFDFE0"/>
              </a:buClr>
              <a:buSzPts val="3600"/>
              <a:buNone/>
              <a:defRPr sz="3600">
                <a:solidFill>
                  <a:srgbClr val="BFDFE0"/>
                </a:solidFill>
              </a:defRPr>
            </a:lvl6pPr>
            <a:lvl7pPr lvl="6" algn="r">
              <a:spcBef>
                <a:spcPts val="0"/>
              </a:spcBef>
              <a:spcAft>
                <a:spcPts val="0"/>
              </a:spcAft>
              <a:buClr>
                <a:srgbClr val="BFDFE0"/>
              </a:buClr>
              <a:buSzPts val="3600"/>
              <a:buNone/>
              <a:defRPr sz="3600">
                <a:solidFill>
                  <a:srgbClr val="BFDFE0"/>
                </a:solidFill>
              </a:defRPr>
            </a:lvl7pPr>
            <a:lvl8pPr lvl="7" algn="r">
              <a:spcBef>
                <a:spcPts val="0"/>
              </a:spcBef>
              <a:spcAft>
                <a:spcPts val="0"/>
              </a:spcAft>
              <a:buClr>
                <a:srgbClr val="BFDFE0"/>
              </a:buClr>
              <a:buSzPts val="3600"/>
              <a:buNone/>
              <a:defRPr sz="3600">
                <a:solidFill>
                  <a:srgbClr val="BFDFE0"/>
                </a:solidFill>
              </a:defRPr>
            </a:lvl8pPr>
            <a:lvl9pPr lvl="8" algn="r">
              <a:spcBef>
                <a:spcPts val="0"/>
              </a:spcBef>
              <a:spcAft>
                <a:spcPts val="0"/>
              </a:spcAft>
              <a:buClr>
                <a:srgbClr val="BFDFE0"/>
              </a:buClr>
              <a:buSzPts val="3600"/>
              <a:buNone/>
              <a:defRPr sz="3600">
                <a:solidFill>
                  <a:srgbClr val="BFDFE0"/>
                </a:solidFill>
              </a:defRPr>
            </a:lvl9pPr>
          </a:lstStyle>
          <a:p>
            <a:endParaRPr/>
          </a:p>
        </p:txBody>
      </p:sp>
      <p:sp>
        <p:nvSpPr>
          <p:cNvPr id="355" name="Google Shape;355;p6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356" name="Google Shape;356;p61"/>
          <p:cNvSpPr txBox="1">
            <a:spLocks noGrp="1"/>
          </p:cNvSpPr>
          <p:nvPr>
            <p:ph type="subTitle" idx="2"/>
          </p:nvPr>
        </p:nvSpPr>
        <p:spPr>
          <a:xfrm>
            <a:off x="457075" y="3483800"/>
            <a:ext cx="3429000" cy="956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400"/>
              <a:buNone/>
              <a:defRPr sz="1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ark — Layout 2">
  <p:cSld name="CUSTOM_16_2_1">
    <p:bg>
      <p:bgPr>
        <a:solidFill>
          <a:schemeClr val="dk2"/>
        </a:solidFill>
        <a:effectLst/>
      </p:bgPr>
    </p:bg>
    <p:spTree>
      <p:nvGrpSpPr>
        <p:cNvPr id="1" name="Shape 357"/>
        <p:cNvGrpSpPr/>
        <p:nvPr/>
      </p:nvGrpSpPr>
      <p:grpSpPr>
        <a:xfrm>
          <a:off x="0" y="0"/>
          <a:ext cx="0" cy="0"/>
          <a:chOff x="0" y="0"/>
          <a:chExt cx="0" cy="0"/>
        </a:xfrm>
      </p:grpSpPr>
      <p:sp>
        <p:nvSpPr>
          <p:cNvPr id="358" name="Google Shape;358;p62"/>
          <p:cNvSpPr txBox="1">
            <a:spLocks noGrp="1"/>
          </p:cNvSpPr>
          <p:nvPr>
            <p:ph type="title"/>
          </p:nvPr>
        </p:nvSpPr>
        <p:spPr>
          <a:xfrm>
            <a:off x="457200" y="3246120"/>
            <a:ext cx="3657600" cy="905700"/>
          </a:xfrm>
          <a:prstGeom prst="rect">
            <a:avLst/>
          </a:prstGeom>
          <a:ln>
            <a:noFill/>
          </a:ln>
        </p:spPr>
        <p:txBody>
          <a:bodyPr spcFirstLastPara="1" wrap="square" lIns="0" tIns="0" rIns="0" bIns="0" anchor="t" anchorCtr="0">
            <a:noAutofit/>
          </a:bodyPr>
          <a:lstStyle>
            <a:lvl1pPr lvl="0" algn="ctr">
              <a:lnSpc>
                <a:spcPct val="85000"/>
              </a:lnSpc>
              <a:spcBef>
                <a:spcPts val="0"/>
              </a:spcBef>
              <a:spcAft>
                <a:spcPts val="0"/>
              </a:spcAft>
              <a:buClr>
                <a:srgbClr val="BFDFE0"/>
              </a:buClr>
              <a:buSzPts val="3600"/>
              <a:buFont typeface="Montserrat"/>
              <a:buNone/>
              <a:defRPr sz="3600" b="1">
                <a:solidFill>
                  <a:srgbClr val="BFDFE0"/>
                </a:solidFill>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359" name="Google Shape;359;p62"/>
          <p:cNvSpPr/>
          <p:nvPr/>
        </p:nvSpPr>
        <p:spPr>
          <a:xfrm>
            <a:off x="5029200" y="988575"/>
            <a:ext cx="3657600" cy="37434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60" name="Google Shape;360;p62"/>
          <p:cNvSpPr txBox="1">
            <a:spLocks noGrp="1"/>
          </p:cNvSpPr>
          <p:nvPr>
            <p:ph type="title" idx="2"/>
          </p:nvPr>
        </p:nvSpPr>
        <p:spPr>
          <a:xfrm>
            <a:off x="5434250" y="1777307"/>
            <a:ext cx="2902500" cy="1608600"/>
          </a:xfrm>
          <a:prstGeom prst="rect">
            <a:avLst/>
          </a:prstGeom>
        </p:spPr>
        <p:txBody>
          <a:bodyPr spcFirstLastPara="1" wrap="square" lIns="0" tIns="0" rIns="0" bIns="0" anchor="t" anchorCtr="0">
            <a:noAutofit/>
          </a:bodyPr>
          <a:lstStyle>
            <a:lvl1pPr lvl="0" algn="ctr">
              <a:lnSpc>
                <a:spcPct val="70000"/>
              </a:lnSpc>
              <a:spcBef>
                <a:spcPts val="0"/>
              </a:spcBef>
              <a:spcAft>
                <a:spcPts val="0"/>
              </a:spcAft>
              <a:buSzPts val="9000"/>
              <a:buFont typeface="Oswald Medium"/>
              <a:buNone/>
              <a:defRPr sz="9000" b="0">
                <a:latin typeface="Oswald Medium"/>
                <a:ea typeface="Oswald Medium"/>
                <a:cs typeface="Oswald Medium"/>
                <a:sym typeface="Oswald Medium"/>
              </a:defRPr>
            </a:lvl1pPr>
            <a:lvl2pPr lvl="1">
              <a:spcBef>
                <a:spcPts val="10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2pPr>
            <a:lvl3pPr lvl="2">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3pPr>
            <a:lvl4pPr lvl="3">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4pPr>
            <a:lvl5pPr lvl="4">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5pPr>
            <a:lvl6pPr lvl="5">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6pPr>
            <a:lvl7pPr lvl="6">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7pPr>
            <a:lvl8pPr lvl="7">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8pPr>
            <a:lvl9pPr lvl="8">
              <a:spcBef>
                <a:spcPts val="0"/>
              </a:spcBef>
              <a:spcAft>
                <a:spcPts val="0"/>
              </a:spcAft>
              <a:buClr>
                <a:schemeClr val="dk2"/>
              </a:buClr>
              <a:buSzPts val="9000"/>
              <a:buFont typeface="Oswald Medium"/>
              <a:buNone/>
              <a:defRPr sz="9000">
                <a:solidFill>
                  <a:schemeClr val="dk2"/>
                </a:solidFill>
                <a:latin typeface="Oswald Medium"/>
                <a:ea typeface="Oswald Medium"/>
                <a:cs typeface="Oswald Medium"/>
                <a:sym typeface="Oswald Medium"/>
              </a:defRPr>
            </a:lvl9pPr>
          </a:lstStyle>
          <a:p>
            <a:endParaRPr/>
          </a:p>
        </p:txBody>
      </p:sp>
      <p:sp>
        <p:nvSpPr>
          <p:cNvPr id="361" name="Google Shape;361;p6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ark — 3 Large Data Points">
  <p:cSld name="CUSTOM_25">
    <p:bg>
      <p:bgPr>
        <a:solidFill>
          <a:schemeClr val="dk2"/>
        </a:solidFill>
        <a:effectLst/>
      </p:bgPr>
    </p:bg>
    <p:spTree>
      <p:nvGrpSpPr>
        <p:cNvPr id="1" name="Shape 362"/>
        <p:cNvGrpSpPr/>
        <p:nvPr/>
      </p:nvGrpSpPr>
      <p:grpSpPr>
        <a:xfrm>
          <a:off x="0" y="0"/>
          <a:ext cx="0" cy="0"/>
          <a:chOff x="0" y="0"/>
          <a:chExt cx="0" cy="0"/>
        </a:xfrm>
      </p:grpSpPr>
      <p:grpSp>
        <p:nvGrpSpPr>
          <p:cNvPr id="363" name="Google Shape;363;p63"/>
          <p:cNvGrpSpPr/>
          <p:nvPr/>
        </p:nvGrpSpPr>
        <p:grpSpPr>
          <a:xfrm>
            <a:off x="0" y="1371600"/>
            <a:ext cx="9151500" cy="2971927"/>
            <a:chOff x="0" y="1283300"/>
            <a:chExt cx="9151500" cy="3207000"/>
          </a:xfrm>
        </p:grpSpPr>
        <p:sp>
          <p:nvSpPr>
            <p:cNvPr id="364" name="Google Shape;364;p63"/>
            <p:cNvSpPr/>
            <p:nvPr/>
          </p:nvSpPr>
          <p:spPr>
            <a:xfrm>
              <a:off x="0" y="128330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cxnSp>
          <p:nvCxnSpPr>
            <p:cNvPr id="365" name="Google Shape;365;p63"/>
            <p:cNvCxnSpPr/>
            <p:nvPr/>
          </p:nvCxnSpPr>
          <p:spPr>
            <a:xfrm>
              <a:off x="3143938" y="1651550"/>
              <a:ext cx="0" cy="2470500"/>
            </a:xfrm>
            <a:prstGeom prst="straightConnector1">
              <a:avLst/>
            </a:prstGeom>
            <a:noFill/>
            <a:ln w="14300" cap="flat" cmpd="sng">
              <a:solidFill>
                <a:srgbClr val="BFDFE0"/>
              </a:solidFill>
              <a:prstDash val="solid"/>
              <a:round/>
              <a:headEnd type="none" w="med" len="med"/>
              <a:tailEnd type="none" w="med" len="med"/>
            </a:ln>
          </p:spPr>
        </p:cxnSp>
        <p:cxnSp>
          <p:nvCxnSpPr>
            <p:cNvPr id="366" name="Google Shape;366;p63"/>
            <p:cNvCxnSpPr/>
            <p:nvPr/>
          </p:nvCxnSpPr>
          <p:spPr>
            <a:xfrm>
              <a:off x="5942363" y="1651550"/>
              <a:ext cx="0" cy="2470500"/>
            </a:xfrm>
            <a:prstGeom prst="straightConnector1">
              <a:avLst/>
            </a:prstGeom>
            <a:noFill/>
            <a:ln w="14300" cap="flat" cmpd="sng">
              <a:solidFill>
                <a:srgbClr val="BFDFE0"/>
              </a:solidFill>
              <a:prstDash val="solid"/>
              <a:round/>
              <a:headEnd type="none" w="med" len="med"/>
              <a:tailEnd type="none" w="med" len="med"/>
            </a:ln>
          </p:spPr>
        </p:cxnSp>
      </p:grpSp>
      <p:sp>
        <p:nvSpPr>
          <p:cNvPr id="367" name="Google Shape;367;p63"/>
          <p:cNvSpPr txBox="1">
            <a:spLocks noGrp="1"/>
          </p:cNvSpPr>
          <p:nvPr>
            <p:ph type="title"/>
          </p:nvPr>
        </p:nvSpPr>
        <p:spPr>
          <a:xfrm>
            <a:off x="457200" y="685800"/>
            <a:ext cx="7772400" cy="591000"/>
          </a:xfrm>
          <a:prstGeom prst="rect">
            <a:avLst/>
          </a:prstGeom>
        </p:spPr>
        <p:txBody>
          <a:bodyPr spcFirstLastPara="1" wrap="square" lIns="0" tIns="0" rIns="0" bIns="0" anchor="t" anchorCtr="0">
            <a:normAutofit/>
          </a:bodyPr>
          <a:lstStyle>
            <a:lvl1pPr lvl="0">
              <a:spcBef>
                <a:spcPts val="0"/>
              </a:spcBef>
              <a:spcAft>
                <a:spcPts val="0"/>
              </a:spcAft>
              <a:buClr>
                <a:srgbClr val="BFDFE0"/>
              </a:buClr>
              <a:buSzPts val="3600"/>
              <a:buNone/>
              <a:defRPr>
                <a:solidFill>
                  <a:srgbClr val="BFDFE0"/>
                </a:solidFill>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8" name="Google Shape;368;p6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900"/>
              <a:buFont typeface="Montserrat"/>
              <a:buNone/>
              <a:defRPr sz="900" b="1">
                <a:solidFill>
                  <a:schemeClr val="accent2"/>
                </a:solidFill>
                <a:latin typeface="Montserrat"/>
                <a:ea typeface="Montserrat"/>
                <a:cs typeface="Montserrat"/>
                <a:sym typeface="Montserrat"/>
              </a:defRPr>
            </a:lvl1pPr>
            <a:lvl2pPr lvl="1">
              <a:spcBef>
                <a:spcPts val="0"/>
              </a:spcBef>
              <a:spcAft>
                <a:spcPts val="0"/>
              </a:spcAft>
              <a:buClr>
                <a:schemeClr val="accent2"/>
              </a:buClr>
              <a:buSzPts val="1400"/>
              <a:buNone/>
              <a:defRPr>
                <a:solidFill>
                  <a:schemeClr val="accent2"/>
                </a:solidFill>
              </a:defRPr>
            </a:lvl2pPr>
            <a:lvl3pPr lvl="2">
              <a:spcBef>
                <a:spcPts val="0"/>
              </a:spcBef>
              <a:spcAft>
                <a:spcPts val="0"/>
              </a:spcAft>
              <a:buClr>
                <a:schemeClr val="accent2"/>
              </a:buClr>
              <a:buSzPts val="1400"/>
              <a:buNone/>
              <a:defRPr>
                <a:solidFill>
                  <a:schemeClr val="accent2"/>
                </a:solidFill>
              </a:defRPr>
            </a:lvl3pPr>
            <a:lvl4pPr lvl="3">
              <a:spcBef>
                <a:spcPts val="0"/>
              </a:spcBef>
              <a:spcAft>
                <a:spcPts val="0"/>
              </a:spcAft>
              <a:buClr>
                <a:schemeClr val="accent2"/>
              </a:buClr>
              <a:buSzPts val="1400"/>
              <a:buNone/>
              <a:defRPr>
                <a:solidFill>
                  <a:schemeClr val="accent2"/>
                </a:solidFill>
              </a:defRPr>
            </a:lvl4pPr>
            <a:lvl5pPr lvl="4">
              <a:spcBef>
                <a:spcPts val="0"/>
              </a:spcBef>
              <a:spcAft>
                <a:spcPts val="0"/>
              </a:spcAft>
              <a:buClr>
                <a:schemeClr val="accent2"/>
              </a:buClr>
              <a:buSzPts val="1400"/>
              <a:buNone/>
              <a:defRPr>
                <a:solidFill>
                  <a:schemeClr val="accent2"/>
                </a:solidFill>
              </a:defRPr>
            </a:lvl5pPr>
            <a:lvl6pPr lvl="5">
              <a:spcBef>
                <a:spcPts val="0"/>
              </a:spcBef>
              <a:spcAft>
                <a:spcPts val="0"/>
              </a:spcAft>
              <a:buClr>
                <a:schemeClr val="accent2"/>
              </a:buClr>
              <a:buSzPts val="1400"/>
              <a:buNone/>
              <a:defRPr>
                <a:solidFill>
                  <a:schemeClr val="accent2"/>
                </a:solidFill>
              </a:defRPr>
            </a:lvl6pPr>
            <a:lvl7pPr lvl="6">
              <a:spcBef>
                <a:spcPts val="0"/>
              </a:spcBef>
              <a:spcAft>
                <a:spcPts val="0"/>
              </a:spcAft>
              <a:buClr>
                <a:schemeClr val="accent2"/>
              </a:buClr>
              <a:buSzPts val="1400"/>
              <a:buNone/>
              <a:defRPr>
                <a:solidFill>
                  <a:schemeClr val="accent2"/>
                </a:solidFill>
              </a:defRPr>
            </a:lvl7pPr>
            <a:lvl8pPr lvl="7">
              <a:spcBef>
                <a:spcPts val="0"/>
              </a:spcBef>
              <a:spcAft>
                <a:spcPts val="0"/>
              </a:spcAft>
              <a:buClr>
                <a:schemeClr val="accent2"/>
              </a:buClr>
              <a:buSzPts val="1400"/>
              <a:buNone/>
              <a:defRPr>
                <a:solidFill>
                  <a:schemeClr val="accent2"/>
                </a:solidFill>
              </a:defRPr>
            </a:lvl8pPr>
            <a:lvl9pPr lvl="8">
              <a:spcBef>
                <a:spcPts val="0"/>
              </a:spcBef>
              <a:spcAft>
                <a:spcPts val="0"/>
              </a:spcAft>
              <a:buClr>
                <a:schemeClr val="accent2"/>
              </a:buClr>
              <a:buSzPts val="1400"/>
              <a:buNone/>
              <a:defRPr>
                <a:solidFill>
                  <a:schemeClr val="accent2"/>
                </a:solidFill>
              </a:defRPr>
            </a:lvl9pPr>
          </a:lstStyle>
          <a:p>
            <a:endParaRPr/>
          </a:p>
        </p:txBody>
      </p:sp>
      <p:sp>
        <p:nvSpPr>
          <p:cNvPr id="369" name="Google Shape;369;p63"/>
          <p:cNvSpPr txBox="1">
            <a:spLocks noGrp="1"/>
          </p:cNvSpPr>
          <p:nvPr>
            <p:ph type="title" idx="2"/>
          </p:nvPr>
        </p:nvSpPr>
        <p:spPr>
          <a:xfrm>
            <a:off x="475213"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370" name="Google Shape;370;p63"/>
          <p:cNvSpPr txBox="1">
            <a:spLocks noGrp="1"/>
          </p:cNvSpPr>
          <p:nvPr>
            <p:ph type="title" idx="3"/>
          </p:nvPr>
        </p:nvSpPr>
        <p:spPr>
          <a:xfrm>
            <a:off x="3429000"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2pPr>
            <a:lvl3pPr lvl="2"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3pPr>
            <a:lvl4pPr lvl="3"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4pPr>
            <a:lvl5pPr lvl="4"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5pPr>
            <a:lvl6pPr lvl="5"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6pPr>
            <a:lvl7pPr lvl="6"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7pPr>
            <a:lvl8pPr lvl="7" algn="ctr">
              <a:lnSpc>
                <a:spcPct val="80000"/>
              </a:lnSpc>
              <a:spcBef>
                <a:spcPts val="100"/>
              </a:spcBef>
              <a:spcAft>
                <a:spcPts val="0"/>
              </a:spcAft>
              <a:buSzPts val="4500"/>
              <a:buFont typeface="Oswald Medium"/>
              <a:buNone/>
              <a:defRPr sz="4500">
                <a:latin typeface="Oswald Medium"/>
                <a:ea typeface="Oswald Medium"/>
                <a:cs typeface="Oswald Medium"/>
                <a:sym typeface="Oswald Medium"/>
              </a:defRPr>
            </a:lvl8pPr>
            <a:lvl9pPr lvl="8" algn="ctr">
              <a:lnSpc>
                <a:spcPct val="80000"/>
              </a:lnSpc>
              <a:spcBef>
                <a:spcPts val="100"/>
              </a:spcBef>
              <a:spcAft>
                <a:spcPts val="100"/>
              </a:spcAft>
              <a:buSzPts val="4500"/>
              <a:buFont typeface="Oswald Medium"/>
              <a:buNone/>
              <a:defRPr sz="4500">
                <a:latin typeface="Oswald Medium"/>
                <a:ea typeface="Oswald Medium"/>
                <a:cs typeface="Oswald Medium"/>
                <a:sym typeface="Oswald Medium"/>
              </a:defRPr>
            </a:lvl9pPr>
          </a:lstStyle>
          <a:p>
            <a:endParaRPr/>
          </a:p>
        </p:txBody>
      </p:sp>
      <p:sp>
        <p:nvSpPr>
          <p:cNvPr id="371" name="Google Shape;371;p63"/>
          <p:cNvSpPr txBox="1">
            <a:spLocks noGrp="1"/>
          </p:cNvSpPr>
          <p:nvPr>
            <p:ph type="title" idx="4"/>
          </p:nvPr>
        </p:nvSpPr>
        <p:spPr>
          <a:xfrm>
            <a:off x="6382788" y="1783080"/>
            <a:ext cx="2286000" cy="5079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4500"/>
              <a:buFont typeface="Oswald Medium"/>
              <a:buNone/>
              <a:defRPr sz="4500" b="0">
                <a:latin typeface="Oswald Medium"/>
                <a:ea typeface="Oswald Medium"/>
                <a:cs typeface="Oswald Medium"/>
                <a:sym typeface="Oswald Medium"/>
              </a:defRPr>
            </a:lvl1pPr>
            <a:lvl2pPr lvl="1"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2pPr>
            <a:lvl3pPr lvl="2"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3pPr>
            <a:lvl4pPr lvl="3"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4pPr>
            <a:lvl5pPr lvl="4"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5pPr>
            <a:lvl6pPr lvl="5"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6pPr>
            <a:lvl7pPr lvl="6"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7pPr>
            <a:lvl8pPr lvl="7" algn="ctr">
              <a:lnSpc>
                <a:spcPct val="80000"/>
              </a:lnSpc>
              <a:spcBef>
                <a:spcPts val="100"/>
              </a:spcBef>
              <a:spcAft>
                <a:spcPts val="0"/>
              </a:spcAft>
              <a:buClr>
                <a:schemeClr val="dk2"/>
              </a:buClr>
              <a:buSzPts val="4500"/>
              <a:buFont typeface="Oswald Medium"/>
              <a:buNone/>
              <a:defRPr sz="4500">
                <a:solidFill>
                  <a:schemeClr val="dk2"/>
                </a:solidFill>
                <a:latin typeface="Oswald Medium"/>
                <a:ea typeface="Oswald Medium"/>
                <a:cs typeface="Oswald Medium"/>
                <a:sym typeface="Oswald Medium"/>
              </a:defRPr>
            </a:lvl8pPr>
            <a:lvl9pPr lvl="8" algn="ctr">
              <a:lnSpc>
                <a:spcPct val="80000"/>
              </a:lnSpc>
              <a:spcBef>
                <a:spcPts val="100"/>
              </a:spcBef>
              <a:spcAft>
                <a:spcPts val="100"/>
              </a:spcAft>
              <a:buClr>
                <a:schemeClr val="dk2"/>
              </a:buClr>
              <a:buSzPts val="4500"/>
              <a:buFont typeface="Oswald Medium"/>
              <a:buNone/>
              <a:defRPr sz="4500">
                <a:solidFill>
                  <a:schemeClr val="dk2"/>
                </a:solidFill>
                <a:latin typeface="Oswald Medium"/>
                <a:ea typeface="Oswald Medium"/>
                <a:cs typeface="Oswald Medium"/>
                <a:sym typeface="Oswald Medium"/>
              </a:defRPr>
            </a:lvl9pPr>
          </a:lstStyle>
          <a:p>
            <a:endParaRPr/>
          </a:p>
        </p:txBody>
      </p:sp>
      <p:sp>
        <p:nvSpPr>
          <p:cNvPr id="372" name="Google Shape;372;p63"/>
          <p:cNvSpPr txBox="1">
            <a:spLocks noGrp="1"/>
          </p:cNvSpPr>
          <p:nvPr>
            <p:ph type="subTitle" idx="5"/>
          </p:nvPr>
        </p:nvSpPr>
        <p:spPr>
          <a:xfrm>
            <a:off x="4752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373" name="Google Shape;373;p63"/>
          <p:cNvSpPr txBox="1">
            <a:spLocks noGrp="1"/>
          </p:cNvSpPr>
          <p:nvPr>
            <p:ph type="subTitle" idx="6"/>
          </p:nvPr>
        </p:nvSpPr>
        <p:spPr>
          <a:xfrm>
            <a:off x="343307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374" name="Google Shape;374;p63"/>
          <p:cNvSpPr txBox="1">
            <a:spLocks noGrp="1"/>
          </p:cNvSpPr>
          <p:nvPr>
            <p:ph type="subTitle" idx="7"/>
          </p:nvPr>
        </p:nvSpPr>
        <p:spPr>
          <a:xfrm>
            <a:off x="6390925" y="2419702"/>
            <a:ext cx="2286000" cy="2418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SzPts val="1800"/>
              <a:buFont typeface="Oswald Medium"/>
              <a:buNone/>
              <a:defRPr sz="1800" b="0">
                <a:latin typeface="Oswald Medium"/>
                <a:ea typeface="Oswald Medium"/>
                <a:cs typeface="Oswald Medium"/>
                <a:sym typeface="Oswald Medium"/>
              </a:defRPr>
            </a:lvl1pPr>
            <a:lvl2pPr lvl="1"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2pPr>
            <a:lvl3pPr lvl="2"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3pPr>
            <a:lvl4pPr lvl="3"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4pPr>
            <a:lvl5pPr lvl="4"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5pPr>
            <a:lvl6pPr lvl="5"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6pPr>
            <a:lvl7pPr lvl="6"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7pPr>
            <a:lvl8pPr lvl="7"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8pPr>
            <a:lvl9pPr lvl="8" algn="ctr">
              <a:lnSpc>
                <a:spcPct val="90000"/>
              </a:lnSpc>
              <a:spcBef>
                <a:spcPts val="0"/>
              </a:spcBef>
              <a:spcAft>
                <a:spcPts val="0"/>
              </a:spcAft>
              <a:buClr>
                <a:schemeClr val="accent4"/>
              </a:buClr>
              <a:buSzPts val="1800"/>
              <a:buFont typeface="Oswald Medium"/>
              <a:buNone/>
              <a:defRPr sz="1800">
                <a:solidFill>
                  <a:schemeClr val="accent4"/>
                </a:solidFill>
                <a:latin typeface="Oswald Medium"/>
                <a:ea typeface="Oswald Medium"/>
                <a:cs typeface="Oswald Medium"/>
                <a:sym typeface="Oswald Medium"/>
              </a:defRPr>
            </a:lvl9pPr>
          </a:lstStyle>
          <a:p>
            <a:endParaRPr/>
          </a:p>
        </p:txBody>
      </p:sp>
      <p:sp>
        <p:nvSpPr>
          <p:cNvPr id="375" name="Google Shape;375;p63"/>
          <p:cNvSpPr txBox="1">
            <a:spLocks noGrp="1"/>
          </p:cNvSpPr>
          <p:nvPr>
            <p:ph type="subTitle" idx="8"/>
          </p:nvPr>
        </p:nvSpPr>
        <p:spPr>
          <a:xfrm>
            <a:off x="4711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76" name="Google Shape;376;p63"/>
          <p:cNvSpPr txBox="1">
            <a:spLocks noGrp="1"/>
          </p:cNvSpPr>
          <p:nvPr>
            <p:ph type="subTitle" idx="9"/>
          </p:nvPr>
        </p:nvSpPr>
        <p:spPr>
          <a:xfrm>
            <a:off x="342900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377" name="Google Shape;377;p63"/>
          <p:cNvSpPr txBox="1">
            <a:spLocks noGrp="1"/>
          </p:cNvSpPr>
          <p:nvPr>
            <p:ph type="subTitle" idx="13"/>
          </p:nvPr>
        </p:nvSpPr>
        <p:spPr>
          <a:xfrm>
            <a:off x="6386850" y="2749183"/>
            <a:ext cx="2286000" cy="2418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400"/>
              <a:buNone/>
              <a:defRPr sz="1400" b="0">
                <a:solidFill>
                  <a:schemeClr val="dk1"/>
                </a:solidFill>
              </a:defRPr>
            </a:lvl1pPr>
            <a:lvl2pPr lvl="1"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lgn="ctr">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Partner Logos">
  <p:cSld name="CUSTOM_17">
    <p:bg>
      <p:bgPr>
        <a:solidFill>
          <a:schemeClr val="lt1"/>
        </a:solidFill>
        <a:effectLst/>
      </p:bgPr>
    </p:bg>
    <p:spTree>
      <p:nvGrpSpPr>
        <p:cNvPr id="1" name="Shape 378"/>
        <p:cNvGrpSpPr/>
        <p:nvPr/>
      </p:nvGrpSpPr>
      <p:grpSpPr>
        <a:xfrm>
          <a:off x="0" y="0"/>
          <a:ext cx="0" cy="0"/>
          <a:chOff x="0" y="0"/>
          <a:chExt cx="0" cy="0"/>
        </a:xfrm>
      </p:grpSpPr>
      <p:sp>
        <p:nvSpPr>
          <p:cNvPr id="379" name="Google Shape;379;p64"/>
          <p:cNvSpPr txBox="1">
            <a:spLocks noGrp="1"/>
          </p:cNvSpPr>
          <p:nvPr>
            <p:ph type="title"/>
          </p:nvPr>
        </p:nvSpPr>
        <p:spPr>
          <a:xfrm>
            <a:off x="228600" y="3864775"/>
            <a:ext cx="8686800" cy="1044900"/>
          </a:xfrm>
          <a:prstGeom prst="rect">
            <a:avLst/>
          </a:prstGeom>
          <a:ln>
            <a:noFill/>
          </a:ln>
        </p:spPr>
        <p:txBody>
          <a:bodyPr spcFirstLastPara="1" wrap="square" lIns="0" tIns="0" rIns="0" bIns="0" anchor="b" anchorCtr="0">
            <a:noAutofit/>
          </a:bodyPr>
          <a:lstStyle>
            <a:lvl1pPr lvl="0" algn="ctr">
              <a:lnSpc>
                <a:spcPct val="85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380" name="Google Shape;380;p6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Large Data Point">
  <p:cSld name="CUSTOM_18_1">
    <p:spTree>
      <p:nvGrpSpPr>
        <p:cNvPr id="1" name="Shape 381"/>
        <p:cNvGrpSpPr/>
        <p:nvPr/>
      </p:nvGrpSpPr>
      <p:grpSpPr>
        <a:xfrm>
          <a:off x="0" y="0"/>
          <a:ext cx="0" cy="0"/>
          <a:chOff x="0" y="0"/>
          <a:chExt cx="0" cy="0"/>
        </a:xfrm>
      </p:grpSpPr>
      <p:sp>
        <p:nvSpPr>
          <p:cNvPr id="382" name="Google Shape;382;p65"/>
          <p:cNvSpPr>
            <a:spLocks noGrp="1"/>
          </p:cNvSpPr>
          <p:nvPr>
            <p:ph type="pic" idx="2"/>
          </p:nvPr>
        </p:nvSpPr>
        <p:spPr>
          <a:xfrm>
            <a:off x="17550" y="0"/>
            <a:ext cx="9144000" cy="3128100"/>
          </a:xfrm>
          <a:prstGeom prst="rect">
            <a:avLst/>
          </a:prstGeom>
          <a:noFill/>
          <a:ln>
            <a:noFill/>
          </a:ln>
        </p:spPr>
      </p:sp>
      <p:sp>
        <p:nvSpPr>
          <p:cNvPr id="383" name="Google Shape;383;p65"/>
          <p:cNvSpPr txBox="1">
            <a:spLocks noGrp="1"/>
          </p:cNvSpPr>
          <p:nvPr>
            <p:ph type="title"/>
          </p:nvPr>
        </p:nvSpPr>
        <p:spPr>
          <a:xfrm>
            <a:off x="427350" y="3415900"/>
            <a:ext cx="4114800" cy="13413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dk2"/>
              </a:buClr>
              <a:buSzPts val="3600"/>
              <a:buNone/>
              <a:defRPr sz="3600">
                <a:solidFill>
                  <a:schemeClr val="dk2"/>
                </a:solidFill>
              </a:defRPr>
            </a:lvl2pPr>
            <a:lvl3pPr lvl="2" algn="r">
              <a:spcBef>
                <a:spcPts val="0"/>
              </a:spcBef>
              <a:spcAft>
                <a:spcPts val="0"/>
              </a:spcAft>
              <a:buClr>
                <a:schemeClr val="dk2"/>
              </a:buClr>
              <a:buSzPts val="3600"/>
              <a:buNone/>
              <a:defRPr sz="3600">
                <a:solidFill>
                  <a:schemeClr val="dk2"/>
                </a:solidFill>
              </a:defRPr>
            </a:lvl3pPr>
            <a:lvl4pPr lvl="3" algn="r">
              <a:spcBef>
                <a:spcPts val="0"/>
              </a:spcBef>
              <a:spcAft>
                <a:spcPts val="0"/>
              </a:spcAft>
              <a:buClr>
                <a:schemeClr val="dk2"/>
              </a:buClr>
              <a:buSzPts val="3600"/>
              <a:buNone/>
              <a:defRPr sz="3600">
                <a:solidFill>
                  <a:schemeClr val="dk2"/>
                </a:solidFill>
              </a:defRPr>
            </a:lvl4pPr>
            <a:lvl5pPr lvl="4" algn="r">
              <a:spcBef>
                <a:spcPts val="0"/>
              </a:spcBef>
              <a:spcAft>
                <a:spcPts val="0"/>
              </a:spcAft>
              <a:buClr>
                <a:schemeClr val="dk2"/>
              </a:buClr>
              <a:buSzPts val="3600"/>
              <a:buNone/>
              <a:defRPr sz="3600">
                <a:solidFill>
                  <a:schemeClr val="dk2"/>
                </a:solidFill>
              </a:defRPr>
            </a:lvl5pPr>
            <a:lvl6pPr lvl="5" algn="r">
              <a:spcBef>
                <a:spcPts val="0"/>
              </a:spcBef>
              <a:spcAft>
                <a:spcPts val="0"/>
              </a:spcAft>
              <a:buClr>
                <a:schemeClr val="dk2"/>
              </a:buClr>
              <a:buSzPts val="3600"/>
              <a:buNone/>
              <a:defRPr sz="3600">
                <a:solidFill>
                  <a:schemeClr val="dk2"/>
                </a:solidFill>
              </a:defRPr>
            </a:lvl6pPr>
            <a:lvl7pPr lvl="6" algn="r">
              <a:spcBef>
                <a:spcPts val="0"/>
              </a:spcBef>
              <a:spcAft>
                <a:spcPts val="0"/>
              </a:spcAft>
              <a:buClr>
                <a:schemeClr val="dk2"/>
              </a:buClr>
              <a:buSzPts val="3600"/>
              <a:buNone/>
              <a:defRPr sz="3600">
                <a:solidFill>
                  <a:schemeClr val="dk2"/>
                </a:solidFill>
              </a:defRPr>
            </a:lvl7pPr>
            <a:lvl8pPr lvl="7" algn="r">
              <a:spcBef>
                <a:spcPts val="0"/>
              </a:spcBef>
              <a:spcAft>
                <a:spcPts val="0"/>
              </a:spcAft>
              <a:buClr>
                <a:schemeClr val="dk2"/>
              </a:buClr>
              <a:buSzPts val="3600"/>
              <a:buNone/>
              <a:defRPr sz="3600">
                <a:solidFill>
                  <a:schemeClr val="dk2"/>
                </a:solidFill>
              </a:defRPr>
            </a:lvl8pPr>
            <a:lvl9pPr lvl="8" algn="r">
              <a:spcBef>
                <a:spcPts val="0"/>
              </a:spcBef>
              <a:spcAft>
                <a:spcPts val="0"/>
              </a:spcAft>
              <a:buClr>
                <a:schemeClr val="dk2"/>
              </a:buClr>
              <a:buSzPts val="3600"/>
              <a:buNone/>
              <a:defRPr sz="3600">
                <a:solidFill>
                  <a:schemeClr val="dk2"/>
                </a:solidFill>
              </a:defRPr>
            </a:lvl9pPr>
          </a:lstStyle>
          <a:p>
            <a:endParaRPr/>
          </a:p>
        </p:txBody>
      </p:sp>
      <p:sp>
        <p:nvSpPr>
          <p:cNvPr id="384" name="Google Shape;384;p65"/>
          <p:cNvSpPr txBox="1">
            <a:spLocks noGrp="1"/>
          </p:cNvSpPr>
          <p:nvPr>
            <p:ph type="title" idx="3"/>
          </p:nvPr>
        </p:nvSpPr>
        <p:spPr>
          <a:xfrm>
            <a:off x="5273850" y="3545659"/>
            <a:ext cx="3657600" cy="1341300"/>
          </a:xfrm>
          <a:prstGeom prst="rect">
            <a:avLst/>
          </a:prstGeom>
        </p:spPr>
        <p:txBody>
          <a:bodyPr spcFirstLastPara="1" wrap="square" lIns="0" tIns="0" rIns="0" bIns="0" anchor="t" anchorCtr="0">
            <a:noAutofit/>
          </a:bodyPr>
          <a:lstStyle>
            <a:lvl1pPr lvl="0">
              <a:lnSpc>
                <a:spcPct val="70000"/>
              </a:lnSpc>
              <a:spcBef>
                <a:spcPts val="0"/>
              </a:spcBef>
              <a:spcAft>
                <a:spcPts val="0"/>
              </a:spcAft>
              <a:buClr>
                <a:schemeClr val="accent1"/>
              </a:buClr>
              <a:buSzPts val="9000"/>
              <a:buFont typeface="Oswald Medium"/>
              <a:buNone/>
              <a:defRPr sz="9000" b="0">
                <a:solidFill>
                  <a:schemeClr val="accent1"/>
                </a:solidFill>
                <a:latin typeface="Oswald Medium"/>
                <a:ea typeface="Oswald Medium"/>
                <a:cs typeface="Oswald Medium"/>
                <a:sym typeface="Oswald Medium"/>
              </a:defRPr>
            </a:lvl1pPr>
            <a:lvl2pPr lvl="1">
              <a:spcBef>
                <a:spcPts val="100"/>
              </a:spcBef>
              <a:spcAft>
                <a:spcPts val="0"/>
              </a:spcAft>
              <a:buClr>
                <a:schemeClr val="accent4"/>
              </a:buClr>
              <a:buSzPts val="10000"/>
              <a:buNone/>
              <a:defRPr sz="10000">
                <a:solidFill>
                  <a:schemeClr val="accent4"/>
                </a:solidFill>
              </a:defRPr>
            </a:lvl2pPr>
            <a:lvl3pPr lvl="2">
              <a:spcBef>
                <a:spcPts val="0"/>
              </a:spcBef>
              <a:spcAft>
                <a:spcPts val="0"/>
              </a:spcAft>
              <a:buClr>
                <a:schemeClr val="accent4"/>
              </a:buClr>
              <a:buSzPts val="10000"/>
              <a:buNone/>
              <a:defRPr sz="10000">
                <a:solidFill>
                  <a:schemeClr val="accent4"/>
                </a:solidFill>
              </a:defRPr>
            </a:lvl3pPr>
            <a:lvl4pPr lvl="3">
              <a:spcBef>
                <a:spcPts val="0"/>
              </a:spcBef>
              <a:spcAft>
                <a:spcPts val="0"/>
              </a:spcAft>
              <a:buClr>
                <a:schemeClr val="accent4"/>
              </a:buClr>
              <a:buSzPts val="10000"/>
              <a:buNone/>
              <a:defRPr sz="10000">
                <a:solidFill>
                  <a:schemeClr val="accent4"/>
                </a:solidFill>
              </a:defRPr>
            </a:lvl4pPr>
            <a:lvl5pPr lvl="4">
              <a:spcBef>
                <a:spcPts val="0"/>
              </a:spcBef>
              <a:spcAft>
                <a:spcPts val="0"/>
              </a:spcAft>
              <a:buClr>
                <a:schemeClr val="accent4"/>
              </a:buClr>
              <a:buSzPts val="10000"/>
              <a:buNone/>
              <a:defRPr sz="10000">
                <a:solidFill>
                  <a:schemeClr val="accent4"/>
                </a:solidFill>
              </a:defRPr>
            </a:lvl5pPr>
            <a:lvl6pPr lvl="5">
              <a:spcBef>
                <a:spcPts val="0"/>
              </a:spcBef>
              <a:spcAft>
                <a:spcPts val="0"/>
              </a:spcAft>
              <a:buClr>
                <a:schemeClr val="accent4"/>
              </a:buClr>
              <a:buSzPts val="10000"/>
              <a:buNone/>
              <a:defRPr sz="10000">
                <a:solidFill>
                  <a:schemeClr val="accent4"/>
                </a:solidFill>
              </a:defRPr>
            </a:lvl6pPr>
            <a:lvl7pPr lvl="6">
              <a:spcBef>
                <a:spcPts val="0"/>
              </a:spcBef>
              <a:spcAft>
                <a:spcPts val="0"/>
              </a:spcAft>
              <a:buClr>
                <a:schemeClr val="accent4"/>
              </a:buClr>
              <a:buSzPts val="10000"/>
              <a:buNone/>
              <a:defRPr sz="10000">
                <a:solidFill>
                  <a:schemeClr val="accent4"/>
                </a:solidFill>
              </a:defRPr>
            </a:lvl7pPr>
            <a:lvl8pPr lvl="7">
              <a:spcBef>
                <a:spcPts val="0"/>
              </a:spcBef>
              <a:spcAft>
                <a:spcPts val="0"/>
              </a:spcAft>
              <a:buClr>
                <a:schemeClr val="accent4"/>
              </a:buClr>
              <a:buSzPts val="10000"/>
              <a:buNone/>
              <a:defRPr sz="10000">
                <a:solidFill>
                  <a:schemeClr val="accent4"/>
                </a:solidFill>
              </a:defRPr>
            </a:lvl8pPr>
            <a:lvl9pPr lvl="8">
              <a:spcBef>
                <a:spcPts val="0"/>
              </a:spcBef>
              <a:spcAft>
                <a:spcPts val="0"/>
              </a:spcAft>
              <a:buClr>
                <a:schemeClr val="accent4"/>
              </a:buClr>
              <a:buSzPts val="10000"/>
              <a:buNone/>
              <a:defRPr sz="10000">
                <a:solidFill>
                  <a:schemeClr val="accent4"/>
                </a:solidFill>
              </a:defRPr>
            </a:lvl9pPr>
          </a:lstStyle>
          <a:p>
            <a:endParaRPr/>
          </a:p>
        </p:txBody>
      </p:sp>
      <p:sp>
        <p:nvSpPr>
          <p:cNvPr id="385" name="Google Shape;385;p6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Image — Blue — Left">
  <p:cSld name="CUSTOM_18">
    <p:spTree>
      <p:nvGrpSpPr>
        <p:cNvPr id="1" name="Shape 386"/>
        <p:cNvGrpSpPr/>
        <p:nvPr/>
      </p:nvGrpSpPr>
      <p:grpSpPr>
        <a:xfrm>
          <a:off x="0" y="0"/>
          <a:ext cx="0" cy="0"/>
          <a:chOff x="0" y="0"/>
          <a:chExt cx="0" cy="0"/>
        </a:xfrm>
      </p:grpSpPr>
      <p:sp>
        <p:nvSpPr>
          <p:cNvPr id="387" name="Google Shape;387;p66"/>
          <p:cNvSpPr>
            <a:spLocks noGrp="1"/>
          </p:cNvSpPr>
          <p:nvPr>
            <p:ph type="pic" idx="2"/>
          </p:nvPr>
        </p:nvSpPr>
        <p:spPr>
          <a:xfrm>
            <a:off x="0" y="0"/>
            <a:ext cx="9144000" cy="5143500"/>
          </a:xfrm>
          <a:prstGeom prst="rect">
            <a:avLst/>
          </a:prstGeom>
          <a:noFill/>
          <a:ln>
            <a:noFill/>
          </a:ln>
        </p:spPr>
      </p:sp>
      <p:sp>
        <p:nvSpPr>
          <p:cNvPr id="388" name="Google Shape;388;p66"/>
          <p:cNvSpPr/>
          <p:nvPr/>
        </p:nvSpPr>
        <p:spPr>
          <a:xfrm rot="5400000">
            <a:off x="1762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89" name="Google Shape;389;p66"/>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390" name="Google Shape;390;p6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Image — Blue — Right">
  <p:cSld name="CUSTOM_18_3">
    <p:spTree>
      <p:nvGrpSpPr>
        <p:cNvPr id="1" name="Shape 391"/>
        <p:cNvGrpSpPr/>
        <p:nvPr/>
      </p:nvGrpSpPr>
      <p:grpSpPr>
        <a:xfrm>
          <a:off x="0" y="0"/>
          <a:ext cx="0" cy="0"/>
          <a:chOff x="0" y="0"/>
          <a:chExt cx="0" cy="0"/>
        </a:xfrm>
      </p:grpSpPr>
      <p:sp>
        <p:nvSpPr>
          <p:cNvPr id="392" name="Google Shape;392;p67"/>
          <p:cNvSpPr>
            <a:spLocks noGrp="1"/>
          </p:cNvSpPr>
          <p:nvPr>
            <p:ph type="pic" idx="2"/>
          </p:nvPr>
        </p:nvSpPr>
        <p:spPr>
          <a:xfrm>
            <a:off x="0" y="0"/>
            <a:ext cx="9144000" cy="5143500"/>
          </a:xfrm>
          <a:prstGeom prst="rect">
            <a:avLst/>
          </a:prstGeom>
          <a:noFill/>
          <a:ln>
            <a:noFill/>
          </a:ln>
        </p:spPr>
      </p:sp>
      <p:sp>
        <p:nvSpPr>
          <p:cNvPr id="393" name="Google Shape;393;p67"/>
          <p:cNvSpPr/>
          <p:nvPr/>
        </p:nvSpPr>
        <p:spPr>
          <a:xfrm rot="-5400000">
            <a:off x="6334050" y="1576700"/>
            <a:ext cx="1047900" cy="4572000"/>
          </a:xfrm>
          <a:prstGeom prst="round2SameRect">
            <a:avLst>
              <a:gd name="adj1" fmla="val 0"/>
              <a:gd name="adj2" fmla="val 0"/>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94" name="Google Shape;394;p67"/>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Clr>
                <a:schemeClr val="lt1"/>
              </a:buClr>
              <a:buSzPts val="1800"/>
              <a:buFont typeface="Montserrat"/>
              <a:buNone/>
              <a:defRPr sz="1800" b="1">
                <a:solidFill>
                  <a:schemeClr val="lt1"/>
                </a:solidFill>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395" name="Google Shape;395;p6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Image — White — Left">
  <p:cSld name="CUSTOM_18_2">
    <p:spTree>
      <p:nvGrpSpPr>
        <p:cNvPr id="1" name="Shape 396"/>
        <p:cNvGrpSpPr/>
        <p:nvPr/>
      </p:nvGrpSpPr>
      <p:grpSpPr>
        <a:xfrm>
          <a:off x="0" y="0"/>
          <a:ext cx="0" cy="0"/>
          <a:chOff x="0" y="0"/>
          <a:chExt cx="0" cy="0"/>
        </a:xfrm>
      </p:grpSpPr>
      <p:sp>
        <p:nvSpPr>
          <p:cNvPr id="397" name="Google Shape;397;p68"/>
          <p:cNvSpPr>
            <a:spLocks noGrp="1"/>
          </p:cNvSpPr>
          <p:nvPr>
            <p:ph type="pic" idx="2"/>
          </p:nvPr>
        </p:nvSpPr>
        <p:spPr>
          <a:xfrm>
            <a:off x="0" y="0"/>
            <a:ext cx="9144000" cy="5143500"/>
          </a:xfrm>
          <a:prstGeom prst="rect">
            <a:avLst/>
          </a:prstGeom>
          <a:noFill/>
          <a:ln>
            <a:noFill/>
          </a:ln>
        </p:spPr>
      </p:sp>
      <p:sp>
        <p:nvSpPr>
          <p:cNvPr id="398" name="Google Shape;398;p68"/>
          <p:cNvSpPr/>
          <p:nvPr/>
        </p:nvSpPr>
        <p:spPr>
          <a:xfrm rot="5400000">
            <a:off x="1762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399" name="Google Shape;399;p68"/>
          <p:cNvSpPr txBox="1">
            <a:spLocks noGrp="1"/>
          </p:cNvSpPr>
          <p:nvPr>
            <p:ph type="title"/>
          </p:nvPr>
        </p:nvSpPr>
        <p:spPr>
          <a:xfrm>
            <a:off x="457200" y="3518550"/>
            <a:ext cx="4114800" cy="7095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400" name="Google Shape;400;p6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Image — White — Right">
  <p:cSld name="CUSTOM_18_2_1">
    <p:spTree>
      <p:nvGrpSpPr>
        <p:cNvPr id="1" name="Shape 401"/>
        <p:cNvGrpSpPr/>
        <p:nvPr/>
      </p:nvGrpSpPr>
      <p:grpSpPr>
        <a:xfrm>
          <a:off x="0" y="0"/>
          <a:ext cx="0" cy="0"/>
          <a:chOff x="0" y="0"/>
          <a:chExt cx="0" cy="0"/>
        </a:xfrm>
      </p:grpSpPr>
      <p:sp>
        <p:nvSpPr>
          <p:cNvPr id="402" name="Google Shape;402;p69"/>
          <p:cNvSpPr>
            <a:spLocks noGrp="1"/>
          </p:cNvSpPr>
          <p:nvPr>
            <p:ph type="pic" idx="2"/>
          </p:nvPr>
        </p:nvSpPr>
        <p:spPr>
          <a:xfrm>
            <a:off x="0" y="0"/>
            <a:ext cx="9144000" cy="5143500"/>
          </a:xfrm>
          <a:prstGeom prst="rect">
            <a:avLst/>
          </a:prstGeom>
          <a:noFill/>
          <a:ln>
            <a:noFill/>
          </a:ln>
        </p:spPr>
      </p:sp>
      <p:sp>
        <p:nvSpPr>
          <p:cNvPr id="403" name="Google Shape;403;p69"/>
          <p:cNvSpPr/>
          <p:nvPr/>
        </p:nvSpPr>
        <p:spPr>
          <a:xfrm rot="-5400000">
            <a:off x="6334050" y="1576700"/>
            <a:ext cx="1047900" cy="4572000"/>
          </a:xfrm>
          <a:prstGeom prst="round2SameRect">
            <a:avLst>
              <a:gd name="adj1" fmla="val 0"/>
              <a:gd name="adj2" fmla="val 0"/>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404" name="Google Shape;404;p69"/>
          <p:cNvSpPr txBox="1">
            <a:spLocks noGrp="1"/>
          </p:cNvSpPr>
          <p:nvPr>
            <p:ph type="title"/>
          </p:nvPr>
        </p:nvSpPr>
        <p:spPr>
          <a:xfrm>
            <a:off x="4572000" y="3518550"/>
            <a:ext cx="4114800" cy="709500"/>
          </a:xfrm>
          <a:prstGeom prst="rect">
            <a:avLst/>
          </a:prstGeom>
          <a:ln>
            <a:noFill/>
          </a:ln>
        </p:spPr>
        <p:txBody>
          <a:bodyPr spcFirstLastPara="1" wrap="square" lIns="0" tIns="0" rIns="0" bIns="0" anchor="t" anchorCtr="0">
            <a:noAutofit/>
          </a:bodyPr>
          <a:lstStyle>
            <a:lvl1pPr lvl="0" algn="r">
              <a:lnSpc>
                <a:spcPct val="90000"/>
              </a:lnSpc>
              <a:spcBef>
                <a:spcPts val="0"/>
              </a:spcBef>
              <a:spcAft>
                <a:spcPts val="0"/>
              </a:spcAft>
              <a:buSzPts val="1800"/>
              <a:buFont typeface="Montserrat"/>
              <a:buNone/>
              <a:defRPr sz="1800" b="1">
                <a:latin typeface="Montserrat"/>
                <a:ea typeface="Montserrat"/>
                <a:cs typeface="Montserrat"/>
                <a:sym typeface="Montserrat"/>
              </a:defRPr>
            </a:lvl1pPr>
            <a:lvl2pPr lvl="1" algn="r">
              <a:lnSpc>
                <a:spcPct val="90000"/>
              </a:lnSpc>
              <a:spcBef>
                <a:spcPts val="100"/>
              </a:spcBef>
              <a:spcAft>
                <a:spcPts val="0"/>
              </a:spcAft>
              <a:buClr>
                <a:schemeClr val="lt1"/>
              </a:buClr>
              <a:buSzPts val="1800"/>
              <a:buNone/>
              <a:defRPr sz="1800">
                <a:solidFill>
                  <a:schemeClr val="lt1"/>
                </a:solidFill>
              </a:defRPr>
            </a:lvl2pPr>
            <a:lvl3pPr lvl="2" algn="r">
              <a:lnSpc>
                <a:spcPct val="90000"/>
              </a:lnSpc>
              <a:spcBef>
                <a:spcPts val="0"/>
              </a:spcBef>
              <a:spcAft>
                <a:spcPts val="0"/>
              </a:spcAft>
              <a:buClr>
                <a:schemeClr val="lt1"/>
              </a:buClr>
              <a:buSzPts val="1800"/>
              <a:buNone/>
              <a:defRPr sz="1800">
                <a:solidFill>
                  <a:schemeClr val="lt1"/>
                </a:solidFill>
              </a:defRPr>
            </a:lvl3pPr>
            <a:lvl4pPr lvl="3" algn="r">
              <a:lnSpc>
                <a:spcPct val="90000"/>
              </a:lnSpc>
              <a:spcBef>
                <a:spcPts val="0"/>
              </a:spcBef>
              <a:spcAft>
                <a:spcPts val="0"/>
              </a:spcAft>
              <a:buClr>
                <a:schemeClr val="lt1"/>
              </a:buClr>
              <a:buSzPts val="1800"/>
              <a:buNone/>
              <a:defRPr sz="1800">
                <a:solidFill>
                  <a:schemeClr val="lt1"/>
                </a:solidFill>
              </a:defRPr>
            </a:lvl4pPr>
            <a:lvl5pPr lvl="4" algn="r">
              <a:lnSpc>
                <a:spcPct val="90000"/>
              </a:lnSpc>
              <a:spcBef>
                <a:spcPts val="0"/>
              </a:spcBef>
              <a:spcAft>
                <a:spcPts val="0"/>
              </a:spcAft>
              <a:buClr>
                <a:schemeClr val="lt1"/>
              </a:buClr>
              <a:buSzPts val="1800"/>
              <a:buNone/>
              <a:defRPr sz="1800">
                <a:solidFill>
                  <a:schemeClr val="lt1"/>
                </a:solidFill>
              </a:defRPr>
            </a:lvl5pPr>
            <a:lvl6pPr lvl="5" algn="r">
              <a:lnSpc>
                <a:spcPct val="90000"/>
              </a:lnSpc>
              <a:spcBef>
                <a:spcPts val="0"/>
              </a:spcBef>
              <a:spcAft>
                <a:spcPts val="0"/>
              </a:spcAft>
              <a:buClr>
                <a:schemeClr val="lt1"/>
              </a:buClr>
              <a:buSzPts val="1800"/>
              <a:buNone/>
              <a:defRPr sz="1800">
                <a:solidFill>
                  <a:schemeClr val="lt1"/>
                </a:solidFill>
              </a:defRPr>
            </a:lvl6pPr>
            <a:lvl7pPr lvl="6" algn="r">
              <a:lnSpc>
                <a:spcPct val="90000"/>
              </a:lnSpc>
              <a:spcBef>
                <a:spcPts val="0"/>
              </a:spcBef>
              <a:spcAft>
                <a:spcPts val="0"/>
              </a:spcAft>
              <a:buClr>
                <a:schemeClr val="lt1"/>
              </a:buClr>
              <a:buSzPts val="1800"/>
              <a:buNone/>
              <a:defRPr sz="1800">
                <a:solidFill>
                  <a:schemeClr val="lt1"/>
                </a:solidFill>
              </a:defRPr>
            </a:lvl7pPr>
            <a:lvl8pPr lvl="7" algn="r">
              <a:lnSpc>
                <a:spcPct val="90000"/>
              </a:lnSpc>
              <a:spcBef>
                <a:spcPts val="0"/>
              </a:spcBef>
              <a:spcAft>
                <a:spcPts val="0"/>
              </a:spcAft>
              <a:buClr>
                <a:schemeClr val="lt1"/>
              </a:buClr>
              <a:buSzPts val="1800"/>
              <a:buNone/>
              <a:defRPr sz="1800">
                <a:solidFill>
                  <a:schemeClr val="lt1"/>
                </a:solidFill>
              </a:defRPr>
            </a:lvl8pPr>
            <a:lvl9pPr lvl="8" algn="r">
              <a:lnSpc>
                <a:spcPct val="90000"/>
              </a:lnSpc>
              <a:spcBef>
                <a:spcPts val="0"/>
              </a:spcBef>
              <a:spcAft>
                <a:spcPts val="0"/>
              </a:spcAft>
              <a:buClr>
                <a:schemeClr val="lt1"/>
              </a:buClr>
              <a:buSzPts val="1800"/>
              <a:buNone/>
              <a:defRPr sz="1800">
                <a:solidFill>
                  <a:schemeClr val="lt1"/>
                </a:solidFill>
              </a:defRPr>
            </a:lvl9pPr>
          </a:lstStyle>
          <a:p>
            <a:endParaRPr/>
          </a:p>
        </p:txBody>
      </p:sp>
      <p:sp>
        <p:nvSpPr>
          <p:cNvPr id="405" name="Google Shape;405;p6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dk2"/>
              </a:buClr>
              <a:buSzPts val="900"/>
              <a:buFont typeface="Montserrat"/>
              <a:buNone/>
              <a:defRPr sz="900" b="1">
                <a:solidFill>
                  <a:schemeClr val="dk2"/>
                </a:solidFill>
                <a:latin typeface="Montserrat"/>
                <a:ea typeface="Montserrat"/>
                <a:cs typeface="Montserrat"/>
                <a:sym typeface="Montserrat"/>
              </a:defRPr>
            </a:lvl1pPr>
            <a:lvl2pPr lvl="1">
              <a:spcBef>
                <a:spcPts val="0"/>
              </a:spcBef>
              <a:spcAft>
                <a:spcPts val="0"/>
              </a:spcAft>
              <a:buClr>
                <a:schemeClr val="dk2"/>
              </a:buClr>
              <a:buSzPts val="1400"/>
              <a:buNone/>
              <a:defRPr>
                <a:solidFill>
                  <a:schemeClr val="dk2"/>
                </a:solidFill>
              </a:defRPr>
            </a:lvl2pPr>
            <a:lvl3pPr lvl="2">
              <a:spcBef>
                <a:spcPts val="0"/>
              </a:spcBef>
              <a:spcAft>
                <a:spcPts val="0"/>
              </a:spcAft>
              <a:buClr>
                <a:schemeClr val="dk2"/>
              </a:buClr>
              <a:buSzPts val="1400"/>
              <a:buNone/>
              <a:defRPr>
                <a:solidFill>
                  <a:schemeClr val="dk2"/>
                </a:solidFill>
              </a:defRPr>
            </a:lvl3pPr>
            <a:lvl4pPr lvl="3">
              <a:spcBef>
                <a:spcPts val="0"/>
              </a:spcBef>
              <a:spcAft>
                <a:spcPts val="0"/>
              </a:spcAft>
              <a:buClr>
                <a:schemeClr val="dk2"/>
              </a:buClr>
              <a:buSzPts val="1400"/>
              <a:buNone/>
              <a:defRPr>
                <a:solidFill>
                  <a:schemeClr val="dk2"/>
                </a:solidFill>
              </a:defRPr>
            </a:lvl4pPr>
            <a:lvl5pPr lvl="4">
              <a:spcBef>
                <a:spcPts val="0"/>
              </a:spcBef>
              <a:spcAft>
                <a:spcPts val="0"/>
              </a:spcAft>
              <a:buClr>
                <a:schemeClr val="dk2"/>
              </a:buClr>
              <a:buSzPts val="1400"/>
              <a:buNone/>
              <a:defRPr>
                <a:solidFill>
                  <a:schemeClr val="dk2"/>
                </a:solidFill>
              </a:defRPr>
            </a:lvl5pPr>
            <a:lvl6pPr lvl="5">
              <a:spcBef>
                <a:spcPts val="0"/>
              </a:spcBef>
              <a:spcAft>
                <a:spcPts val="0"/>
              </a:spcAft>
              <a:buClr>
                <a:schemeClr val="dk2"/>
              </a:buClr>
              <a:buSzPts val="1400"/>
              <a:buNone/>
              <a:defRPr>
                <a:solidFill>
                  <a:schemeClr val="dk2"/>
                </a:solidFill>
              </a:defRPr>
            </a:lvl6pPr>
            <a:lvl7pPr lvl="6">
              <a:spcBef>
                <a:spcPts val="0"/>
              </a:spcBef>
              <a:spcAft>
                <a:spcPts val="0"/>
              </a:spcAft>
              <a:buClr>
                <a:schemeClr val="dk2"/>
              </a:buClr>
              <a:buSzPts val="1400"/>
              <a:buNone/>
              <a:defRPr>
                <a:solidFill>
                  <a:schemeClr val="dk2"/>
                </a:solidFill>
              </a:defRPr>
            </a:lvl7pPr>
            <a:lvl8pPr lvl="7">
              <a:spcBef>
                <a:spcPts val="0"/>
              </a:spcBef>
              <a:spcAft>
                <a:spcPts val="0"/>
              </a:spcAft>
              <a:buClr>
                <a:schemeClr val="dk2"/>
              </a:buClr>
              <a:buSzPts val="1400"/>
              <a:buNone/>
              <a:defRPr>
                <a:solidFill>
                  <a:schemeClr val="dk2"/>
                </a:solidFill>
              </a:defRPr>
            </a:lvl8pPr>
            <a:lvl9pPr lvl="8">
              <a:spcBef>
                <a:spcPts val="0"/>
              </a:spcBef>
              <a:spcAft>
                <a:spcPts val="0"/>
              </a:spcAft>
              <a:buClr>
                <a:schemeClr val="dk2"/>
              </a:buClr>
              <a:buSzPts val="1400"/>
              <a:buNone/>
              <a:defRPr>
                <a:solidFill>
                  <a:schemeClr val="dk2"/>
                </a:solidFill>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Call to Action 1">
  <p:cSld name="CUSTOM_9">
    <p:spTree>
      <p:nvGrpSpPr>
        <p:cNvPr id="1" name="Shape 406"/>
        <p:cNvGrpSpPr/>
        <p:nvPr/>
      </p:nvGrpSpPr>
      <p:grpSpPr>
        <a:xfrm>
          <a:off x="0" y="0"/>
          <a:ext cx="0" cy="0"/>
          <a:chOff x="0" y="0"/>
          <a:chExt cx="0" cy="0"/>
        </a:xfrm>
      </p:grpSpPr>
      <p:sp>
        <p:nvSpPr>
          <p:cNvPr id="407" name="Google Shape;407;p70"/>
          <p:cNvSpPr/>
          <p:nvPr/>
        </p:nvSpPr>
        <p:spPr>
          <a:xfrm>
            <a:off x="0" y="0"/>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408" name="Google Shape;408;p70"/>
          <p:cNvSpPr/>
          <p:nvPr/>
        </p:nvSpPr>
        <p:spPr>
          <a:xfrm>
            <a:off x="5334975" y="1020550"/>
            <a:ext cx="3255000" cy="3207900"/>
          </a:xfrm>
          <a:prstGeom prst="roundRect">
            <a:avLst>
              <a:gd name="adj" fmla="val 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409" name="Google Shape;409;p70"/>
          <p:cNvSpPr>
            <a:spLocks noGrp="1"/>
          </p:cNvSpPr>
          <p:nvPr>
            <p:ph type="pic" idx="2"/>
          </p:nvPr>
        </p:nvSpPr>
        <p:spPr>
          <a:xfrm>
            <a:off x="5760534" y="1422550"/>
            <a:ext cx="2403900" cy="2403900"/>
          </a:xfrm>
          <a:prstGeom prst="rect">
            <a:avLst/>
          </a:prstGeom>
          <a:noFill/>
          <a:ln>
            <a:noFill/>
          </a:ln>
        </p:spPr>
      </p:sp>
      <p:sp>
        <p:nvSpPr>
          <p:cNvPr id="410" name="Google Shape;410;p70"/>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lt1"/>
              </a:buClr>
              <a:buSzPts val="3600"/>
              <a:buFont typeface="Montserrat"/>
              <a:buNone/>
              <a:defRPr b="1">
                <a:solidFill>
                  <a:schemeClr val="lt1"/>
                </a:solidFill>
                <a:latin typeface="Montserrat"/>
                <a:ea typeface="Montserrat"/>
                <a:cs typeface="Montserrat"/>
                <a:sym typeface="Montserrat"/>
              </a:defRPr>
            </a:lvl1pPr>
            <a:lvl2pPr lvl="1">
              <a:spcBef>
                <a:spcPts val="1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1" name="Google Shape;411;p70"/>
          <p:cNvSpPr txBox="1">
            <a:spLocks noGrp="1"/>
          </p:cNvSpPr>
          <p:nvPr>
            <p:ph type="subTitle" idx="1"/>
          </p:nvPr>
        </p:nvSpPr>
        <p:spPr>
          <a:xfrm>
            <a:off x="457200" y="2743200"/>
            <a:ext cx="4572000" cy="14562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400"/>
              <a:buNone/>
              <a:defRPr sz="1400" b="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all to Action 2">
  <p:cSld name="CUSTOM_19">
    <p:bg>
      <p:bgPr>
        <a:solidFill>
          <a:schemeClr val="dk2"/>
        </a:solidFill>
        <a:effectLst/>
      </p:bgPr>
    </p:bg>
    <p:spTree>
      <p:nvGrpSpPr>
        <p:cNvPr id="1" name="Shape 412"/>
        <p:cNvGrpSpPr/>
        <p:nvPr/>
      </p:nvGrpSpPr>
      <p:grpSpPr>
        <a:xfrm>
          <a:off x="0" y="0"/>
          <a:ext cx="0" cy="0"/>
          <a:chOff x="0" y="0"/>
          <a:chExt cx="0" cy="0"/>
        </a:xfrm>
      </p:grpSpPr>
      <p:sp>
        <p:nvSpPr>
          <p:cNvPr id="413" name="Google Shape;413;p71"/>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414" name="Google Shape;414;p71"/>
          <p:cNvSpPr txBox="1">
            <a:spLocks noGrp="1"/>
          </p:cNvSpPr>
          <p:nvPr>
            <p:ph type="title"/>
          </p:nvPr>
        </p:nvSpPr>
        <p:spPr>
          <a:xfrm>
            <a:off x="641588"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415" name="Google Shape;415;p71"/>
          <p:cNvSpPr txBox="1">
            <a:spLocks noGrp="1"/>
          </p:cNvSpPr>
          <p:nvPr>
            <p:ph type="title" idx="2"/>
          </p:nvPr>
        </p:nvSpPr>
        <p:spPr>
          <a:xfrm>
            <a:off x="33622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416" name="Google Shape;416;p71"/>
          <p:cNvSpPr txBox="1">
            <a:spLocks noGrp="1"/>
          </p:cNvSpPr>
          <p:nvPr>
            <p:ph type="title" idx="3"/>
          </p:nvPr>
        </p:nvSpPr>
        <p:spPr>
          <a:xfrm>
            <a:off x="6161513" y="1629110"/>
            <a:ext cx="2271000" cy="1559100"/>
          </a:xfrm>
          <a:prstGeom prst="rect">
            <a:avLst/>
          </a:prstGeom>
        </p:spPr>
        <p:txBody>
          <a:bodyPr spcFirstLastPara="1" wrap="square" lIns="0" tIns="0" rIns="0" bIns="0" anchor="b" anchorCtr="0">
            <a:noAutofit/>
          </a:bodyPr>
          <a:lstStyle>
            <a:lvl1pPr lvl="0" algn="ctr">
              <a:lnSpc>
                <a:spcPct val="90000"/>
              </a:lnSpc>
              <a:spcBef>
                <a:spcPts val="0"/>
              </a:spcBef>
              <a:spcAft>
                <a:spcPts val="0"/>
              </a:spcAft>
              <a:buSzPts val="3200"/>
              <a:buFont typeface="Oswald Medium"/>
              <a:buNone/>
              <a:defRPr sz="3200" b="0">
                <a:latin typeface="Oswald Medium"/>
                <a:ea typeface="Oswald Medium"/>
                <a:cs typeface="Oswald Medium"/>
                <a:sym typeface="Oswald Medium"/>
              </a:defRPr>
            </a:lvl1pPr>
            <a:lvl2pPr lvl="1" algn="ctr">
              <a:spcBef>
                <a:spcPts val="10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2pPr>
            <a:lvl3pPr lvl="2"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3pPr>
            <a:lvl4pPr lvl="3"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4pPr>
            <a:lvl5pPr lvl="4"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5pPr>
            <a:lvl6pPr lvl="5"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6pPr>
            <a:lvl7pPr lvl="6"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7pPr>
            <a:lvl8pPr lvl="7"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8pPr>
            <a:lvl9pPr lvl="8" algn="ctr">
              <a:spcBef>
                <a:spcPts val="0"/>
              </a:spcBef>
              <a:spcAft>
                <a:spcPts val="0"/>
              </a:spcAft>
              <a:buClr>
                <a:schemeClr val="dk2"/>
              </a:buClr>
              <a:buSzPts val="3200"/>
              <a:buFont typeface="Oswald Medium"/>
              <a:buNone/>
              <a:defRPr sz="3200">
                <a:solidFill>
                  <a:schemeClr val="dk2"/>
                </a:solidFill>
                <a:latin typeface="Oswald Medium"/>
                <a:ea typeface="Oswald Medium"/>
                <a:cs typeface="Oswald Medium"/>
                <a:sym typeface="Oswald Medium"/>
              </a:defRPr>
            </a:lvl9pPr>
          </a:lstStyle>
          <a:p>
            <a:endParaRPr/>
          </a:p>
        </p:txBody>
      </p:sp>
      <p:sp>
        <p:nvSpPr>
          <p:cNvPr id="417" name="Google Shape;417;p71"/>
          <p:cNvSpPr txBox="1">
            <a:spLocks noGrp="1"/>
          </p:cNvSpPr>
          <p:nvPr>
            <p:ph type="subTitle" idx="1"/>
          </p:nvPr>
        </p:nvSpPr>
        <p:spPr>
          <a:xfrm>
            <a:off x="641588"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8" name="Google Shape;418;p71"/>
          <p:cNvSpPr txBox="1">
            <a:spLocks noGrp="1"/>
          </p:cNvSpPr>
          <p:nvPr>
            <p:ph type="subTitle" idx="4"/>
          </p:nvPr>
        </p:nvSpPr>
        <p:spPr>
          <a:xfrm>
            <a:off x="33622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9" name="Google Shape;419;p71"/>
          <p:cNvSpPr txBox="1">
            <a:spLocks noGrp="1"/>
          </p:cNvSpPr>
          <p:nvPr>
            <p:ph type="subTitle" idx="5"/>
          </p:nvPr>
        </p:nvSpPr>
        <p:spPr>
          <a:xfrm>
            <a:off x="6161513" y="3320335"/>
            <a:ext cx="2340900" cy="924600"/>
          </a:xfrm>
          <a:prstGeom prst="rect">
            <a:avLst/>
          </a:prstGeom>
        </p:spPr>
        <p:txBody>
          <a:bodyPr spcFirstLastPara="1" wrap="square" lIns="0" tIns="0" rIns="0" bIns="0" anchor="t" anchorCtr="0">
            <a:noAutofit/>
          </a:bodyPr>
          <a:lstStyle>
            <a:lvl1pPr lvl="0" algn="ctr">
              <a:spcBef>
                <a:spcPts val="0"/>
              </a:spcBef>
              <a:spcAft>
                <a:spcPts val="0"/>
              </a:spcAft>
              <a:buSzPts val="900"/>
              <a:buFont typeface="Montserrat"/>
              <a:buNone/>
              <a:defRPr>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0" name="Google Shape;420;p71"/>
          <p:cNvSpPr txBox="1">
            <a:spLocks noGrp="1"/>
          </p:cNvSpPr>
          <p:nvPr>
            <p:ph type="subTitle" idx="6"/>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spcBef>
                <a:spcPts val="0"/>
              </a:spcBef>
              <a:spcAft>
                <a:spcPts val="0"/>
              </a:spcAft>
              <a:buClr>
                <a:schemeClr val="lt1"/>
              </a:buClr>
              <a:buSzPts val="1400"/>
              <a:buNone/>
              <a:defRPr>
                <a:solidFill>
                  <a:schemeClr val="lt1"/>
                </a:solidFill>
              </a:defRPr>
            </a:lvl2pPr>
            <a:lvl3pPr lvl="2">
              <a:spcBef>
                <a:spcPts val="0"/>
              </a:spcBef>
              <a:spcAft>
                <a:spcPts val="0"/>
              </a:spcAft>
              <a:buClr>
                <a:schemeClr val="lt1"/>
              </a:buClr>
              <a:buSzPts val="1400"/>
              <a:buNone/>
              <a:defRPr>
                <a:solidFill>
                  <a:schemeClr val="lt1"/>
                </a:solidFill>
              </a:defRPr>
            </a:lvl3pPr>
            <a:lvl4pPr lvl="3">
              <a:spcBef>
                <a:spcPts val="0"/>
              </a:spcBef>
              <a:spcAft>
                <a:spcPts val="0"/>
              </a:spcAft>
              <a:buClr>
                <a:schemeClr val="lt1"/>
              </a:buClr>
              <a:buSzPts val="1400"/>
              <a:buNone/>
              <a:defRPr>
                <a:solidFill>
                  <a:schemeClr val="lt1"/>
                </a:solidFill>
              </a:defRPr>
            </a:lvl4pPr>
            <a:lvl5pPr lvl="4">
              <a:spcBef>
                <a:spcPts val="0"/>
              </a:spcBef>
              <a:spcAft>
                <a:spcPts val="0"/>
              </a:spcAft>
              <a:buClr>
                <a:schemeClr val="lt1"/>
              </a:buClr>
              <a:buSzPts val="1400"/>
              <a:buNone/>
              <a:defRPr>
                <a:solidFill>
                  <a:schemeClr val="lt1"/>
                </a:solidFill>
              </a:defRPr>
            </a:lvl5pPr>
            <a:lvl6pPr lvl="5">
              <a:spcBef>
                <a:spcPts val="0"/>
              </a:spcBef>
              <a:spcAft>
                <a:spcPts val="0"/>
              </a:spcAft>
              <a:buClr>
                <a:schemeClr val="lt1"/>
              </a:buClr>
              <a:buSzPts val="1400"/>
              <a:buNone/>
              <a:defRPr>
                <a:solidFill>
                  <a:schemeClr val="lt1"/>
                </a:solidFill>
              </a:defRPr>
            </a:lvl6pPr>
            <a:lvl7pPr lvl="6">
              <a:spcBef>
                <a:spcPts val="0"/>
              </a:spcBef>
              <a:spcAft>
                <a:spcPts val="0"/>
              </a:spcAft>
              <a:buClr>
                <a:schemeClr val="lt1"/>
              </a:buClr>
              <a:buSzPts val="1400"/>
              <a:buNone/>
              <a:defRPr>
                <a:solidFill>
                  <a:schemeClr val="lt1"/>
                </a:solidFill>
              </a:defRPr>
            </a:lvl7pPr>
            <a:lvl8pPr lvl="7">
              <a:spcBef>
                <a:spcPts val="0"/>
              </a:spcBef>
              <a:spcAft>
                <a:spcPts val="0"/>
              </a:spcAft>
              <a:buClr>
                <a:schemeClr val="lt1"/>
              </a:buClr>
              <a:buSzPts val="1400"/>
              <a:buNone/>
              <a:defRPr>
                <a:solidFill>
                  <a:schemeClr val="lt1"/>
                </a:solidFill>
              </a:defRPr>
            </a:lvl8pPr>
            <a:lvl9pPr lvl="8">
              <a:spcBef>
                <a:spcPts val="0"/>
              </a:spcBef>
              <a:spcAft>
                <a:spcPts val="0"/>
              </a:spcAft>
              <a:buClr>
                <a:schemeClr val="lt1"/>
              </a:buClr>
              <a:buSzPts val="1400"/>
              <a:buNone/>
              <a:defRPr>
                <a:solidFill>
                  <a:schemeClr val="lt1"/>
                </a:solidFill>
              </a:defRPr>
            </a:lvl9pPr>
          </a:lstStyle>
          <a:p>
            <a:endParaRPr/>
          </a:p>
        </p:txBody>
      </p:sp>
      <p:cxnSp>
        <p:nvCxnSpPr>
          <p:cNvPr id="421" name="Google Shape;421;p71"/>
          <p:cNvCxnSpPr/>
          <p:nvPr/>
        </p:nvCxnSpPr>
        <p:spPr>
          <a:xfrm>
            <a:off x="3143938" y="1648410"/>
            <a:ext cx="0" cy="2470500"/>
          </a:xfrm>
          <a:prstGeom prst="straightConnector1">
            <a:avLst/>
          </a:prstGeom>
          <a:noFill/>
          <a:ln w="14300" cap="flat" cmpd="sng">
            <a:solidFill>
              <a:srgbClr val="BFDFE0"/>
            </a:solidFill>
            <a:prstDash val="solid"/>
            <a:round/>
            <a:headEnd type="none" w="med" len="med"/>
            <a:tailEnd type="none" w="med" len="med"/>
          </a:ln>
        </p:spPr>
      </p:cxnSp>
      <p:cxnSp>
        <p:nvCxnSpPr>
          <p:cNvPr id="422" name="Google Shape;422;p71"/>
          <p:cNvCxnSpPr/>
          <p:nvPr/>
        </p:nvCxnSpPr>
        <p:spPr>
          <a:xfrm>
            <a:off x="5942363" y="1648410"/>
            <a:ext cx="0" cy="2470500"/>
          </a:xfrm>
          <a:prstGeom prst="straightConnector1">
            <a:avLst/>
          </a:prstGeom>
          <a:noFill/>
          <a:ln w="14300" cap="flat" cmpd="sng">
            <a:solidFill>
              <a:srgbClr val="BFDFE0"/>
            </a:solidFill>
            <a:prstDash val="solid"/>
            <a:round/>
            <a:headEnd type="none" w="med" len="med"/>
            <a:tailEnd type="none" w="med" len="med"/>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 You">
  <p:cSld name="CUSTOM_19_1">
    <p:bg>
      <p:bgPr>
        <a:solidFill>
          <a:schemeClr val="dk2"/>
        </a:solidFill>
        <a:effectLst/>
      </p:bgPr>
    </p:bg>
    <p:spTree>
      <p:nvGrpSpPr>
        <p:cNvPr id="1" name="Shape 423"/>
        <p:cNvGrpSpPr/>
        <p:nvPr/>
      </p:nvGrpSpPr>
      <p:grpSpPr>
        <a:xfrm>
          <a:off x="0" y="0"/>
          <a:ext cx="0" cy="0"/>
          <a:chOff x="0" y="0"/>
          <a:chExt cx="0" cy="0"/>
        </a:xfrm>
      </p:grpSpPr>
      <p:sp>
        <p:nvSpPr>
          <p:cNvPr id="424" name="Google Shape;424;p72"/>
          <p:cNvSpPr/>
          <p:nvPr/>
        </p:nvSpPr>
        <p:spPr>
          <a:xfrm>
            <a:off x="0" y="1280160"/>
            <a:ext cx="9151500" cy="32070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425" name="Google Shape;425;p72"/>
          <p:cNvSpPr txBox="1">
            <a:spLocks noGrp="1"/>
          </p:cNvSpPr>
          <p:nvPr>
            <p:ph type="title"/>
          </p:nvPr>
        </p:nvSpPr>
        <p:spPr>
          <a:xfrm>
            <a:off x="1039050" y="1752600"/>
            <a:ext cx="7065900" cy="537300"/>
          </a:xfrm>
          <a:prstGeom prst="rect">
            <a:avLst/>
          </a:prstGeom>
        </p:spPr>
        <p:txBody>
          <a:bodyPr spcFirstLastPara="1" wrap="square" lIns="0" tIns="0" rIns="0" bIns="0" anchor="t" anchorCtr="0">
            <a:normAutofit/>
          </a:bodyPr>
          <a:lstStyle>
            <a:lvl1pPr lvl="0" algn="ctr">
              <a:lnSpc>
                <a:spcPct val="80000"/>
              </a:lnSpc>
              <a:spcBef>
                <a:spcPts val="0"/>
              </a:spcBef>
              <a:spcAft>
                <a:spcPts val="0"/>
              </a:spcAft>
              <a:buSzPts val="6500"/>
              <a:buFont typeface="Oswald Medium"/>
              <a:buNone/>
              <a:defRPr sz="6500" b="0">
                <a:latin typeface="Oswald Medium"/>
                <a:ea typeface="Oswald Medium"/>
                <a:cs typeface="Oswald Medium"/>
                <a:sym typeface="Oswald Medium"/>
              </a:defRPr>
            </a:lvl1pPr>
            <a:lvl2pPr lvl="1" algn="ctr">
              <a:lnSpc>
                <a:spcPct val="80000"/>
              </a:lnSpc>
              <a:spcBef>
                <a:spcPts val="100"/>
              </a:spcBef>
              <a:spcAft>
                <a:spcPts val="0"/>
              </a:spcAft>
              <a:buSzPts val="7000"/>
              <a:buNone/>
              <a:defRPr sz="7000"/>
            </a:lvl2pPr>
            <a:lvl3pPr lvl="2" algn="ctr">
              <a:lnSpc>
                <a:spcPct val="80000"/>
              </a:lnSpc>
              <a:spcBef>
                <a:spcPts val="100"/>
              </a:spcBef>
              <a:spcAft>
                <a:spcPts val="0"/>
              </a:spcAft>
              <a:buSzPts val="7000"/>
              <a:buNone/>
              <a:defRPr sz="7000"/>
            </a:lvl3pPr>
            <a:lvl4pPr lvl="3" algn="ctr">
              <a:lnSpc>
                <a:spcPct val="80000"/>
              </a:lnSpc>
              <a:spcBef>
                <a:spcPts val="100"/>
              </a:spcBef>
              <a:spcAft>
                <a:spcPts val="0"/>
              </a:spcAft>
              <a:buSzPts val="7000"/>
              <a:buNone/>
              <a:defRPr sz="7000"/>
            </a:lvl4pPr>
            <a:lvl5pPr lvl="4" algn="ctr">
              <a:lnSpc>
                <a:spcPct val="80000"/>
              </a:lnSpc>
              <a:spcBef>
                <a:spcPts val="100"/>
              </a:spcBef>
              <a:spcAft>
                <a:spcPts val="0"/>
              </a:spcAft>
              <a:buSzPts val="7000"/>
              <a:buNone/>
              <a:defRPr sz="7000"/>
            </a:lvl5pPr>
            <a:lvl6pPr lvl="5" algn="ctr">
              <a:lnSpc>
                <a:spcPct val="80000"/>
              </a:lnSpc>
              <a:spcBef>
                <a:spcPts val="100"/>
              </a:spcBef>
              <a:spcAft>
                <a:spcPts val="0"/>
              </a:spcAft>
              <a:buSzPts val="7000"/>
              <a:buNone/>
              <a:defRPr sz="7000"/>
            </a:lvl6pPr>
            <a:lvl7pPr lvl="6" algn="ctr">
              <a:lnSpc>
                <a:spcPct val="80000"/>
              </a:lnSpc>
              <a:spcBef>
                <a:spcPts val="100"/>
              </a:spcBef>
              <a:spcAft>
                <a:spcPts val="0"/>
              </a:spcAft>
              <a:buSzPts val="7000"/>
              <a:buNone/>
              <a:defRPr sz="7000"/>
            </a:lvl7pPr>
            <a:lvl8pPr lvl="7" algn="ctr">
              <a:lnSpc>
                <a:spcPct val="80000"/>
              </a:lnSpc>
              <a:spcBef>
                <a:spcPts val="100"/>
              </a:spcBef>
              <a:spcAft>
                <a:spcPts val="0"/>
              </a:spcAft>
              <a:buSzPts val="7000"/>
              <a:buNone/>
              <a:defRPr sz="7000"/>
            </a:lvl8pPr>
            <a:lvl9pPr lvl="8" algn="ctr">
              <a:lnSpc>
                <a:spcPct val="80000"/>
              </a:lnSpc>
              <a:spcBef>
                <a:spcPts val="100"/>
              </a:spcBef>
              <a:spcAft>
                <a:spcPts val="100"/>
              </a:spcAft>
              <a:buSzPts val="7000"/>
              <a:buNone/>
              <a:defRPr sz="7000"/>
            </a:lvl9pPr>
          </a:lstStyle>
          <a:p>
            <a:endParaRPr/>
          </a:p>
        </p:txBody>
      </p:sp>
      <p:sp>
        <p:nvSpPr>
          <p:cNvPr id="426" name="Google Shape;426;p72"/>
          <p:cNvSpPr txBox="1">
            <a:spLocks noGrp="1"/>
          </p:cNvSpPr>
          <p:nvPr>
            <p:ph type="subTitle" idx="1"/>
          </p:nvPr>
        </p:nvSpPr>
        <p:spPr>
          <a:xfrm>
            <a:off x="2286000" y="2686050"/>
            <a:ext cx="4572000" cy="2559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7"/>
        <p:cNvGrpSpPr/>
        <p:nvPr/>
      </p:nvGrpSpPr>
      <p:grpSpPr>
        <a:xfrm>
          <a:off x="0" y="0"/>
          <a:ext cx="0" cy="0"/>
          <a:chOff x="0" y="0"/>
          <a:chExt cx="0" cy="0"/>
        </a:xfrm>
      </p:grpSpPr>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428"/>
        <p:cNvGrpSpPr/>
        <p:nvPr/>
      </p:nvGrpSpPr>
      <p:grpSpPr>
        <a:xfrm>
          <a:off x="0" y="0"/>
          <a:ext cx="0" cy="0"/>
          <a:chOff x="0" y="0"/>
          <a:chExt cx="0" cy="0"/>
        </a:xfrm>
      </p:grpSpPr>
      <p:pic>
        <p:nvPicPr>
          <p:cNvPr id="429" name="Google Shape;429;p74"/>
          <p:cNvPicPr preferRelativeResize="0"/>
          <p:nvPr/>
        </p:nvPicPr>
        <p:blipFill rotWithShape="1">
          <a:blip r:embed="rId2">
            <a:alphaModFix/>
          </a:blip>
          <a:srcRect l="28826" t="28826"/>
          <a:stretch/>
        </p:blipFill>
        <p:spPr>
          <a:xfrm>
            <a:off x="0" y="0"/>
            <a:ext cx="9144000" cy="5143500"/>
          </a:xfrm>
          <a:prstGeom prst="rect">
            <a:avLst/>
          </a:prstGeom>
          <a:noFill/>
          <a:ln>
            <a:noFill/>
          </a:ln>
        </p:spPr>
      </p:pic>
      <p:sp>
        <p:nvSpPr>
          <p:cNvPr id="430" name="Google Shape;430;p74"/>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None/>
              <a:defRPr sz="2400" i="0">
                <a:solidFill>
                  <a:srgbClr val="FFC000"/>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1" name="Google Shape;431;p74"/>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Font typeface="Montserrat"/>
              <a:buChar char="•"/>
              <a:defRPr b="1">
                <a:solidFill>
                  <a:schemeClr val="lt1"/>
                </a:solidFill>
                <a:latin typeface="Montserrat"/>
                <a:ea typeface="Montserrat"/>
                <a:cs typeface="Montserrat"/>
                <a:sym typeface="Montserrat"/>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4pPr>
            <a:lvl5pPr marL="2286000" lvl="4" indent="-317500" algn="l">
              <a:lnSpc>
                <a:spcPct val="100000"/>
              </a:lnSpc>
              <a:spcBef>
                <a:spcPts val="400"/>
              </a:spcBef>
              <a:spcAft>
                <a:spcPts val="0"/>
              </a:spcAft>
              <a:buClr>
                <a:schemeClr val="lt1"/>
              </a:buClr>
              <a:buSzPts val="1400"/>
              <a:buFont typeface="Montserrat SemiBold"/>
              <a:buChar char="•"/>
              <a:defRPr>
                <a:solidFill>
                  <a:schemeClr val="lt1"/>
                </a:solidFill>
                <a:latin typeface="Montserrat SemiBold"/>
                <a:ea typeface="Montserrat SemiBold"/>
                <a:cs typeface="Montserrat SemiBold"/>
                <a:sym typeface="Montserrat SemiBold"/>
              </a:defRPr>
            </a:lvl5pPr>
            <a:lvl6pPr marL="2743200" lvl="5"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6pPr>
            <a:lvl7pPr marL="3200400" lvl="6"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7pPr>
            <a:lvl8pPr marL="3657600" lvl="7" indent="-317500" algn="l">
              <a:lnSpc>
                <a:spcPct val="90000"/>
              </a:lnSpc>
              <a:spcBef>
                <a:spcPts val="400"/>
              </a:spcBef>
              <a:spcAft>
                <a:spcPts val="0"/>
              </a:spcAft>
              <a:buClr>
                <a:schemeClr val="dk1"/>
              </a:buClr>
              <a:buSzPts val="1400"/>
              <a:buFont typeface="Montserrat SemiBold"/>
              <a:buChar char="•"/>
              <a:defRPr>
                <a:latin typeface="Montserrat SemiBold"/>
                <a:ea typeface="Montserrat SemiBold"/>
                <a:cs typeface="Montserrat SemiBold"/>
                <a:sym typeface="Montserrat SemiBold"/>
              </a:defRPr>
            </a:lvl8pPr>
            <a:lvl9pPr marL="4114800" lvl="8" indent="-317500" algn="l">
              <a:lnSpc>
                <a:spcPct val="90000"/>
              </a:lnSpc>
              <a:spcBef>
                <a:spcPts val="400"/>
              </a:spcBef>
              <a:spcAft>
                <a:spcPts val="0"/>
              </a:spcAft>
              <a:buClr>
                <a:schemeClr val="dk1"/>
              </a:buClr>
              <a:buSzPts val="1400"/>
              <a:buFont typeface="Montserrat"/>
              <a:buChar char="•"/>
              <a:defRPr b="1">
                <a:latin typeface="Montserrat"/>
                <a:ea typeface="Montserrat"/>
                <a:cs typeface="Montserrat"/>
                <a:sym typeface="Montserrat"/>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432"/>
        <p:cNvGrpSpPr/>
        <p:nvPr/>
      </p:nvGrpSpPr>
      <p:grpSpPr>
        <a:xfrm>
          <a:off x="0" y="0"/>
          <a:ext cx="0" cy="0"/>
          <a:chOff x="0" y="0"/>
          <a:chExt cx="0" cy="0"/>
        </a:xfrm>
      </p:grpSpPr>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33"/>
        <p:cNvGrpSpPr/>
        <p:nvPr/>
      </p:nvGrpSpPr>
      <p:grpSpPr>
        <a:xfrm>
          <a:off x="0" y="0"/>
          <a:ext cx="0" cy="0"/>
          <a:chOff x="0" y="0"/>
          <a:chExt cx="0" cy="0"/>
        </a:xfrm>
      </p:grpSpPr>
      <p:pic>
        <p:nvPicPr>
          <p:cNvPr id="434" name="Google Shape;434;p76"/>
          <p:cNvPicPr preferRelativeResize="0"/>
          <p:nvPr/>
        </p:nvPicPr>
        <p:blipFill rotWithShape="1">
          <a:blip r:embed="rId2">
            <a:alphaModFix/>
          </a:blip>
          <a:srcRect l="8484" t="29058"/>
          <a:stretch/>
        </p:blipFill>
        <p:spPr>
          <a:xfrm>
            <a:off x="0" y="1062635"/>
            <a:ext cx="9144000" cy="4080868"/>
          </a:xfrm>
          <a:prstGeom prst="rect">
            <a:avLst/>
          </a:prstGeom>
          <a:noFill/>
          <a:ln>
            <a:noFill/>
          </a:ln>
        </p:spPr>
      </p:pic>
      <p:sp>
        <p:nvSpPr>
          <p:cNvPr id="435" name="Google Shape;435;p76"/>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595959"/>
              </a:buClr>
              <a:buSzPts val="2400"/>
              <a:buFont typeface="Helvetica Neue"/>
              <a:buNone/>
              <a:defRPr sz="2400" b="1" i="0">
                <a:solidFill>
                  <a:srgbClr val="595959"/>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6" name="Google Shape;436;p76"/>
          <p:cNvSpPr txBox="1">
            <a:spLocks noGrp="1"/>
          </p:cNvSpPr>
          <p:nvPr>
            <p:ph type="body" idx="1"/>
          </p:nvPr>
        </p:nvSpPr>
        <p:spPr>
          <a:xfrm>
            <a:off x="350042" y="1232453"/>
            <a:ext cx="8446200" cy="328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lide1-w/-logo-CI 2020">
  <p:cSld name="Slide1-w/-logo-CI 2020">
    <p:bg>
      <p:bgPr>
        <a:blipFill>
          <a:blip r:embed="rId2">
            <a:alphaModFix/>
          </a:blip>
          <a:stretch>
            <a:fillRect/>
          </a:stretch>
        </a:blipFill>
        <a:effectLst/>
      </p:bgPr>
    </p:bg>
    <p:spTree>
      <p:nvGrpSpPr>
        <p:cNvPr id="1" name="Shape 437"/>
        <p:cNvGrpSpPr/>
        <p:nvPr/>
      </p:nvGrpSpPr>
      <p:grpSpPr>
        <a:xfrm>
          <a:off x="0" y="0"/>
          <a:ext cx="0" cy="0"/>
          <a:chOff x="0" y="0"/>
          <a:chExt cx="0" cy="0"/>
        </a:xfrm>
      </p:grpSpPr>
      <p:pic>
        <p:nvPicPr>
          <p:cNvPr id="438" name="Google Shape;438;p77"/>
          <p:cNvPicPr preferRelativeResize="0"/>
          <p:nvPr/>
        </p:nvPicPr>
        <p:blipFill rotWithShape="1">
          <a:blip r:embed="rId3">
            <a:alphaModFix/>
          </a:blip>
          <a:srcRect l="28826" t="29309"/>
          <a:stretch/>
        </p:blipFill>
        <p:spPr>
          <a:xfrm>
            <a:off x="0" y="0"/>
            <a:ext cx="9173550" cy="5174774"/>
          </a:xfrm>
          <a:prstGeom prst="rect">
            <a:avLst/>
          </a:prstGeom>
          <a:noFill/>
          <a:ln>
            <a:noFill/>
          </a:ln>
        </p:spPr>
      </p:pic>
      <p:sp>
        <p:nvSpPr>
          <p:cNvPr id="439" name="Google Shape;439;p77"/>
          <p:cNvSpPr txBox="1">
            <a:spLocks noGrp="1"/>
          </p:cNvSpPr>
          <p:nvPr>
            <p:ph type="ctrTitle"/>
          </p:nvPr>
        </p:nvSpPr>
        <p:spPr>
          <a:xfrm>
            <a:off x="272109" y="282477"/>
            <a:ext cx="8565300" cy="423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0" name="Google Shape;440;p77"/>
          <p:cNvSpPr txBox="1">
            <a:spLocks noGrp="1"/>
          </p:cNvSpPr>
          <p:nvPr>
            <p:ph type="body" idx="1"/>
          </p:nvPr>
        </p:nvSpPr>
        <p:spPr>
          <a:xfrm>
            <a:off x="272109" y="821043"/>
            <a:ext cx="85653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41" name="Google Shape;441;p77"/>
          <p:cNvPicPr preferRelativeResize="0"/>
          <p:nvPr/>
        </p:nvPicPr>
        <p:blipFill rotWithShape="1">
          <a:blip r:embed="rId4">
            <a:alphaModFix/>
          </a:blip>
          <a:srcRect/>
          <a:stretch/>
        </p:blipFill>
        <p:spPr>
          <a:xfrm>
            <a:off x="7827550" y="4605949"/>
            <a:ext cx="1188721" cy="448055"/>
          </a:xfrm>
          <a:prstGeom prst="rect">
            <a:avLst/>
          </a:prstGeom>
          <a:noFill/>
          <a:ln>
            <a:noFill/>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Slide2-w/-logo-CI 2020">
  <p:cSld name="Slide2-w/-logo-CI 2020">
    <p:spTree>
      <p:nvGrpSpPr>
        <p:cNvPr id="1" name="Shape 442"/>
        <p:cNvGrpSpPr/>
        <p:nvPr/>
      </p:nvGrpSpPr>
      <p:grpSpPr>
        <a:xfrm>
          <a:off x="0" y="0"/>
          <a:ext cx="0" cy="0"/>
          <a:chOff x="0" y="0"/>
          <a:chExt cx="0" cy="0"/>
        </a:xfrm>
      </p:grpSpPr>
      <p:pic>
        <p:nvPicPr>
          <p:cNvPr id="443" name="Google Shape;443;p78"/>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444" name="Google Shape;444;p78"/>
          <p:cNvSpPr txBox="1">
            <a:spLocks noGrp="1"/>
          </p:cNvSpPr>
          <p:nvPr>
            <p:ph type="ctrTitle"/>
          </p:nvPr>
        </p:nvSpPr>
        <p:spPr>
          <a:xfrm>
            <a:off x="272108" y="282476"/>
            <a:ext cx="8565300" cy="42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45" name="Google Shape;445;p78"/>
          <p:cNvSpPr txBox="1">
            <a:spLocks noGrp="1"/>
          </p:cNvSpPr>
          <p:nvPr>
            <p:ph type="body" idx="1"/>
          </p:nvPr>
        </p:nvSpPr>
        <p:spPr>
          <a:xfrm>
            <a:off x="272109"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46" name="Google Shape;446;p78"/>
          <p:cNvSpPr txBox="1">
            <a:spLocks noGrp="1"/>
          </p:cNvSpPr>
          <p:nvPr>
            <p:ph type="body" idx="2"/>
          </p:nvPr>
        </p:nvSpPr>
        <p:spPr>
          <a:xfrm>
            <a:off x="4690842" y="821043"/>
            <a:ext cx="4146600" cy="40653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chemeClr val="lt1"/>
              </a:buClr>
              <a:buSzPts val="2100"/>
              <a:buChar char="•"/>
              <a:defRPr>
                <a:solidFill>
                  <a:schemeClr val="lt1"/>
                </a:solidFill>
              </a:defRPr>
            </a:lvl1pPr>
            <a:lvl2pPr marL="914400" lvl="1" indent="-342900" algn="l">
              <a:lnSpc>
                <a:spcPct val="100000"/>
              </a:lnSpc>
              <a:spcBef>
                <a:spcPts val="400"/>
              </a:spcBef>
              <a:spcAft>
                <a:spcPts val="0"/>
              </a:spcAft>
              <a:buClr>
                <a:schemeClr val="lt1"/>
              </a:buClr>
              <a:buSzPts val="1800"/>
              <a:buChar char="•"/>
              <a:defRPr>
                <a:solidFill>
                  <a:schemeClr val="lt1"/>
                </a:solidFill>
              </a:defRPr>
            </a:lvl2pPr>
            <a:lvl3pPr marL="1371600" lvl="2" indent="-323850" algn="l">
              <a:lnSpc>
                <a:spcPct val="100000"/>
              </a:lnSpc>
              <a:spcBef>
                <a:spcPts val="400"/>
              </a:spcBef>
              <a:spcAft>
                <a:spcPts val="0"/>
              </a:spcAft>
              <a:buClr>
                <a:schemeClr val="lt1"/>
              </a:buClr>
              <a:buSzPts val="1500"/>
              <a:buChar char="•"/>
              <a:defRPr>
                <a:solidFill>
                  <a:schemeClr val="lt1"/>
                </a:solidFill>
              </a:defRPr>
            </a:lvl3pPr>
            <a:lvl4pPr marL="1828800" lvl="3" indent="-317500" algn="l">
              <a:lnSpc>
                <a:spcPct val="100000"/>
              </a:lnSpc>
              <a:spcBef>
                <a:spcPts val="400"/>
              </a:spcBef>
              <a:spcAft>
                <a:spcPts val="0"/>
              </a:spcAft>
              <a:buClr>
                <a:schemeClr val="lt1"/>
              </a:buClr>
              <a:buSzPts val="1400"/>
              <a:buChar char="•"/>
              <a:defRPr>
                <a:solidFill>
                  <a:schemeClr val="lt1"/>
                </a:solidFill>
              </a:defRPr>
            </a:lvl4pPr>
            <a:lvl5pPr marL="2286000" lvl="4" indent="-317500" algn="l">
              <a:lnSpc>
                <a:spcPct val="10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47" name="Google Shape;447;p78"/>
          <p:cNvPicPr preferRelativeResize="0"/>
          <p:nvPr/>
        </p:nvPicPr>
        <p:blipFill rotWithShape="1">
          <a:blip r:embed="rId3">
            <a:alphaModFix/>
          </a:blip>
          <a:srcRect/>
          <a:stretch/>
        </p:blipFill>
        <p:spPr>
          <a:xfrm>
            <a:off x="7854554" y="4610258"/>
            <a:ext cx="1142999" cy="430847"/>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448"/>
        <p:cNvGrpSpPr/>
        <p:nvPr/>
      </p:nvGrpSpPr>
      <p:grpSpPr>
        <a:xfrm>
          <a:off x="0" y="0"/>
          <a:ext cx="0" cy="0"/>
          <a:chOff x="0" y="0"/>
          <a:chExt cx="0" cy="0"/>
        </a:xfrm>
      </p:grpSpPr>
      <p:sp>
        <p:nvSpPr>
          <p:cNvPr id="449" name="Google Shape;449;p79"/>
          <p:cNvSpPr txBox="1">
            <a:spLocks noGrp="1"/>
          </p:cNvSpPr>
          <p:nvPr>
            <p:ph type="ctrTitle"/>
          </p:nvPr>
        </p:nvSpPr>
        <p:spPr>
          <a:xfrm>
            <a:off x="350042" y="524068"/>
            <a:ext cx="8446200" cy="3930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3F3F3F"/>
              </a:buClr>
              <a:buSzPts val="2400"/>
              <a:buFont typeface="Helvetica Neue"/>
              <a:buNone/>
              <a:defRPr sz="2400" b="1" i="0">
                <a:solidFill>
                  <a:srgbClr val="3F3F3F"/>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0" name="Google Shape;450;p79"/>
          <p:cNvSpPr txBox="1">
            <a:spLocks noGrp="1"/>
          </p:cNvSpPr>
          <p:nvPr>
            <p:ph type="body" idx="1"/>
          </p:nvPr>
        </p:nvSpPr>
        <p:spPr>
          <a:xfrm>
            <a:off x="350042" y="1062635"/>
            <a:ext cx="8446200" cy="3455100"/>
          </a:xfrm>
          <a:prstGeom prst="rect">
            <a:avLst/>
          </a:prstGeom>
          <a:noFill/>
          <a:ln>
            <a:noFill/>
          </a:ln>
        </p:spPr>
        <p:txBody>
          <a:bodyPr spcFirstLastPara="1" wrap="square" lIns="68575" tIns="34275" rIns="68575" bIns="34275" anchor="t" anchorCtr="0">
            <a:normAutofit/>
          </a:bodyPr>
          <a:lstStyle>
            <a:lvl1pPr marL="457200" lvl="0" indent="-361950" algn="l">
              <a:lnSpc>
                <a:spcPct val="100000"/>
              </a:lnSpc>
              <a:spcBef>
                <a:spcPts val="800"/>
              </a:spcBef>
              <a:spcAft>
                <a:spcPts val="0"/>
              </a:spcAft>
              <a:buClr>
                <a:srgbClr val="3F3F3F"/>
              </a:buClr>
              <a:buSzPts val="2100"/>
              <a:buChar char="•"/>
              <a:defRPr>
                <a:solidFill>
                  <a:srgbClr val="3F3F3F"/>
                </a:solidFill>
              </a:defRPr>
            </a:lvl1pPr>
            <a:lvl2pPr marL="914400" lvl="1" indent="-342900" algn="l">
              <a:lnSpc>
                <a:spcPct val="100000"/>
              </a:lnSpc>
              <a:spcBef>
                <a:spcPts val="400"/>
              </a:spcBef>
              <a:spcAft>
                <a:spcPts val="0"/>
              </a:spcAft>
              <a:buClr>
                <a:srgbClr val="3F3F3F"/>
              </a:buClr>
              <a:buSzPts val="1800"/>
              <a:buChar char="•"/>
              <a:defRPr>
                <a:solidFill>
                  <a:srgbClr val="3F3F3F"/>
                </a:solidFill>
              </a:defRPr>
            </a:lvl2pPr>
            <a:lvl3pPr marL="1371600" lvl="2" indent="-323850" algn="l">
              <a:lnSpc>
                <a:spcPct val="100000"/>
              </a:lnSpc>
              <a:spcBef>
                <a:spcPts val="400"/>
              </a:spcBef>
              <a:spcAft>
                <a:spcPts val="0"/>
              </a:spcAft>
              <a:buClr>
                <a:srgbClr val="3F3F3F"/>
              </a:buClr>
              <a:buSzPts val="1500"/>
              <a:buChar char="•"/>
              <a:defRPr>
                <a:solidFill>
                  <a:srgbClr val="3F3F3F"/>
                </a:solidFill>
              </a:defRPr>
            </a:lvl3pPr>
            <a:lvl4pPr marL="1828800" lvl="3" indent="-317500" algn="l">
              <a:lnSpc>
                <a:spcPct val="100000"/>
              </a:lnSpc>
              <a:spcBef>
                <a:spcPts val="400"/>
              </a:spcBef>
              <a:spcAft>
                <a:spcPts val="0"/>
              </a:spcAft>
              <a:buClr>
                <a:srgbClr val="3F3F3F"/>
              </a:buClr>
              <a:buSzPts val="1400"/>
              <a:buChar char="•"/>
              <a:defRPr>
                <a:solidFill>
                  <a:srgbClr val="3F3F3F"/>
                </a:solidFill>
              </a:defRPr>
            </a:lvl4pPr>
            <a:lvl5pPr marL="2286000" lvl="4" indent="-317500" algn="l">
              <a:lnSpc>
                <a:spcPct val="100000"/>
              </a:lnSpc>
              <a:spcBef>
                <a:spcPts val="400"/>
              </a:spcBef>
              <a:spcAft>
                <a:spcPts val="0"/>
              </a:spcAft>
              <a:buClr>
                <a:srgbClr val="3F3F3F"/>
              </a:buClr>
              <a:buSzPts val="1400"/>
              <a:buChar char="•"/>
              <a:defRPr>
                <a:solidFill>
                  <a:srgbClr val="3F3F3F"/>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451"/>
        <p:cNvGrpSpPr/>
        <p:nvPr/>
      </p:nvGrpSpPr>
      <p:grpSpPr>
        <a:xfrm>
          <a:off x="0" y="0"/>
          <a:ext cx="0" cy="0"/>
          <a:chOff x="0" y="0"/>
          <a:chExt cx="0" cy="0"/>
        </a:xfrm>
      </p:grpSpPr>
      <p:pic>
        <p:nvPicPr>
          <p:cNvPr id="452" name="Google Shape;452;p80"/>
          <p:cNvPicPr preferRelativeResize="0"/>
          <p:nvPr/>
        </p:nvPicPr>
        <p:blipFill rotWithShape="1">
          <a:blip r:embed="rId2">
            <a:alphaModFix/>
          </a:blip>
          <a:srcRect l="28826" t="28826"/>
          <a:stretch/>
        </p:blipFill>
        <p:spPr>
          <a:xfrm>
            <a:off x="-19879" y="0"/>
            <a:ext cx="9213575" cy="5143500"/>
          </a:xfrm>
          <a:prstGeom prst="rect">
            <a:avLst/>
          </a:prstGeom>
          <a:noFill/>
          <a:ln>
            <a:noFill/>
          </a:ln>
        </p:spPr>
      </p:pic>
      <p:sp>
        <p:nvSpPr>
          <p:cNvPr id="453" name="Google Shape;453;p80"/>
          <p:cNvSpPr txBox="1">
            <a:spLocks noGrp="1"/>
          </p:cNvSpPr>
          <p:nvPr>
            <p:ph type="body" idx="1"/>
          </p:nvPr>
        </p:nvSpPr>
        <p:spPr>
          <a:xfrm>
            <a:off x="4804995" y="524067"/>
            <a:ext cx="3921300" cy="39936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4" name="Google Shape;454;p80"/>
          <p:cNvSpPr txBox="1">
            <a:spLocks noGrp="1"/>
          </p:cNvSpPr>
          <p:nvPr>
            <p:ph type="body" idx="2"/>
          </p:nvPr>
        </p:nvSpPr>
        <p:spPr>
          <a:xfrm>
            <a:off x="350042" y="1361661"/>
            <a:ext cx="3987600" cy="31560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Clr>
                <a:schemeClr val="lt1"/>
              </a:buClr>
              <a:buSzPts val="2100"/>
              <a:buChar char="•"/>
              <a:defRPr>
                <a:solidFill>
                  <a:schemeClr val="lt1"/>
                </a:solidFill>
              </a:defRPr>
            </a:lvl1pPr>
            <a:lvl2pPr marL="914400" lvl="1" indent="-342900" algn="l">
              <a:lnSpc>
                <a:spcPct val="90000"/>
              </a:lnSpc>
              <a:spcBef>
                <a:spcPts val="400"/>
              </a:spcBef>
              <a:spcAft>
                <a:spcPts val="0"/>
              </a:spcAft>
              <a:buClr>
                <a:schemeClr val="lt1"/>
              </a:buClr>
              <a:buSzPts val="1800"/>
              <a:buChar char="•"/>
              <a:defRPr>
                <a:solidFill>
                  <a:schemeClr val="lt1"/>
                </a:solidFill>
              </a:defRPr>
            </a:lvl2pPr>
            <a:lvl3pPr marL="1371600" lvl="2" indent="-323850" algn="l">
              <a:lnSpc>
                <a:spcPct val="90000"/>
              </a:lnSpc>
              <a:spcBef>
                <a:spcPts val="400"/>
              </a:spcBef>
              <a:spcAft>
                <a:spcPts val="0"/>
              </a:spcAft>
              <a:buClr>
                <a:schemeClr val="lt1"/>
              </a:buClr>
              <a:buSzPts val="15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5" name="Google Shape;455;p80"/>
          <p:cNvSpPr txBox="1">
            <a:spLocks noGrp="1"/>
          </p:cNvSpPr>
          <p:nvPr>
            <p:ph type="ctrTitle"/>
          </p:nvPr>
        </p:nvSpPr>
        <p:spPr>
          <a:xfrm>
            <a:off x="350042" y="524067"/>
            <a:ext cx="3987600" cy="7383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FFC000"/>
              </a:buClr>
              <a:buSzPts val="2400"/>
              <a:buFont typeface="Helvetica Neue"/>
              <a:buNone/>
              <a:defRPr sz="2400" b="1" i="0">
                <a:solidFill>
                  <a:srgbClr val="FFC000"/>
                </a:solidFill>
                <a:latin typeface="Helvetica Neue"/>
                <a:ea typeface="Helvetica Neue"/>
                <a:cs typeface="Helvetica Neue"/>
                <a:sym typeface="Helvetica Neu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456"/>
        <p:cNvGrpSpPr/>
        <p:nvPr/>
      </p:nvGrpSpPr>
      <p:grpSpPr>
        <a:xfrm>
          <a:off x="0" y="0"/>
          <a:ext cx="0" cy="0"/>
          <a:chOff x="0" y="0"/>
          <a:chExt cx="0" cy="0"/>
        </a:xfrm>
      </p:grpSpPr>
      <p:pic>
        <p:nvPicPr>
          <p:cNvPr id="457" name="Google Shape;457;p81"/>
          <p:cNvPicPr preferRelativeResize="0"/>
          <p:nvPr/>
        </p:nvPicPr>
        <p:blipFill rotWithShape="1">
          <a:blip r:embed="rId2">
            <a:alphaModFix/>
          </a:blip>
          <a:srcRect l="28826" t="28826"/>
          <a:stretch/>
        </p:blipFill>
        <p:spPr>
          <a:xfrm>
            <a:off x="0" y="0"/>
            <a:ext cx="9144000" cy="5143500"/>
          </a:xfrm>
          <a:prstGeom prst="rect">
            <a:avLst/>
          </a:prstGeom>
          <a:noFill/>
          <a:ln>
            <a:noFill/>
          </a:ln>
        </p:spPr>
      </p:pic>
      <p:pic>
        <p:nvPicPr>
          <p:cNvPr id="458" name="Google Shape;458;p81"/>
          <p:cNvPicPr preferRelativeResize="0"/>
          <p:nvPr/>
        </p:nvPicPr>
        <p:blipFill rotWithShape="1">
          <a:blip r:embed="rId3">
            <a:alphaModFix/>
          </a:blip>
          <a:srcRect/>
          <a:stretch/>
        </p:blipFill>
        <p:spPr>
          <a:xfrm>
            <a:off x="7854554" y="4610260"/>
            <a:ext cx="1142999" cy="430847"/>
          </a:xfrm>
          <a:prstGeom prst="rect">
            <a:avLst/>
          </a:prstGeom>
          <a:noFill/>
          <a:ln>
            <a:noFill/>
          </a:ln>
        </p:spPr>
      </p:pic>
      <p:sp>
        <p:nvSpPr>
          <p:cNvPr id="459" name="Google Shape;459;p81"/>
          <p:cNvSpPr txBox="1">
            <a:spLocks noGrp="1"/>
          </p:cNvSpPr>
          <p:nvPr>
            <p:ph type="body" idx="1"/>
          </p:nvPr>
        </p:nvSpPr>
        <p:spPr>
          <a:xfrm>
            <a:off x="4839038" y="742950"/>
            <a:ext cx="3676200" cy="3657600"/>
          </a:xfrm>
          <a:prstGeom prst="rect">
            <a:avLst/>
          </a:prstGeom>
          <a:noFill/>
          <a:ln>
            <a:noFill/>
          </a:ln>
        </p:spPr>
        <p:txBody>
          <a:bodyPr spcFirstLastPara="1" wrap="square" lIns="68575" tIns="34275" rIns="68575" bIns="34275" anchor="t" anchorCtr="0">
            <a:normAutofit/>
          </a:bodyPr>
          <a:lstStyle>
            <a:lvl1pPr marL="457200" lvl="0" indent="-228600" algn="l">
              <a:lnSpc>
                <a:spcPct val="100000"/>
              </a:lnSpc>
              <a:spcBef>
                <a:spcPts val="800"/>
              </a:spcBef>
              <a:spcAft>
                <a:spcPts val="0"/>
              </a:spcAft>
              <a:buClr>
                <a:schemeClr val="dk1"/>
              </a:buClr>
              <a:buSzPts val="2100"/>
              <a:buNone/>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over 1 with image">
  <p:cSld name="TITLE_1_1">
    <p:spTree>
      <p:nvGrpSpPr>
        <p:cNvPr id="1" name="Shape 463"/>
        <p:cNvGrpSpPr/>
        <p:nvPr/>
      </p:nvGrpSpPr>
      <p:grpSpPr>
        <a:xfrm>
          <a:off x="0" y="0"/>
          <a:ext cx="0" cy="0"/>
          <a:chOff x="0" y="0"/>
          <a:chExt cx="0" cy="0"/>
        </a:xfrm>
      </p:grpSpPr>
      <p:sp>
        <p:nvSpPr>
          <p:cNvPr id="464" name="Google Shape;464;p83"/>
          <p:cNvSpPr/>
          <p:nvPr/>
        </p:nvSpPr>
        <p:spPr>
          <a:xfrm>
            <a:off x="0" y="0"/>
            <a:ext cx="6858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465" name="Google Shape;465;p83"/>
          <p:cNvSpPr txBox="1">
            <a:spLocks noGrp="1"/>
          </p:cNvSpPr>
          <p:nvPr>
            <p:ph type="ctrTitle"/>
          </p:nvPr>
        </p:nvSpPr>
        <p:spPr>
          <a:xfrm>
            <a:off x="460175" y="973100"/>
            <a:ext cx="47103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4000"/>
              <a:buFont typeface="Montserrat"/>
              <a:buNone/>
              <a:defRPr sz="4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466" name="Google Shape;466;p83"/>
          <p:cNvSpPr txBox="1">
            <a:spLocks noGrp="1"/>
          </p:cNvSpPr>
          <p:nvPr>
            <p:ph type="subTitle" idx="1"/>
          </p:nvPr>
        </p:nvSpPr>
        <p:spPr>
          <a:xfrm>
            <a:off x="460174" y="3341325"/>
            <a:ext cx="50151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2400"/>
              <a:buFont typeface="Oswald Medium"/>
              <a:buNone/>
              <a:defRPr sz="24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467" name="Google Shape;467;p83"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
        <p:nvSpPr>
          <p:cNvPr id="468" name="Google Shape;468;p83"/>
          <p:cNvSpPr/>
          <p:nvPr/>
        </p:nvSpPr>
        <p:spPr>
          <a:xfrm>
            <a:off x="7634400" y="0"/>
            <a:ext cx="1509600" cy="7401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469" name="Google Shape;469;p83"/>
          <p:cNvSpPr/>
          <p:nvPr/>
        </p:nvSpPr>
        <p:spPr>
          <a:xfrm>
            <a:off x="5334000" y="762000"/>
            <a:ext cx="3505200" cy="35052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470" name="Google Shape;470;p83"/>
          <p:cNvSpPr>
            <a:spLocks noGrp="1"/>
          </p:cNvSpPr>
          <p:nvPr>
            <p:ph type="pic" idx="2"/>
          </p:nvPr>
        </p:nvSpPr>
        <p:spPr>
          <a:xfrm>
            <a:off x="5486400" y="914400"/>
            <a:ext cx="3200400" cy="32004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over 2">
  <p:cSld name="TITLE_1_1_1">
    <p:spTree>
      <p:nvGrpSpPr>
        <p:cNvPr id="1" name="Shape 471"/>
        <p:cNvGrpSpPr/>
        <p:nvPr/>
      </p:nvGrpSpPr>
      <p:grpSpPr>
        <a:xfrm>
          <a:off x="0" y="0"/>
          <a:ext cx="0" cy="0"/>
          <a:chOff x="0" y="0"/>
          <a:chExt cx="0" cy="0"/>
        </a:xfrm>
      </p:grpSpPr>
      <p:sp>
        <p:nvSpPr>
          <p:cNvPr id="472" name="Google Shape;472;p84"/>
          <p:cNvSpPr/>
          <p:nvPr/>
        </p:nvSpPr>
        <p:spPr>
          <a:xfrm>
            <a:off x="0" y="25"/>
            <a:ext cx="9144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400">
                <a:latin typeface="Montserrat"/>
                <a:ea typeface="Montserrat"/>
                <a:cs typeface="Montserrat"/>
                <a:sym typeface="Montserrat"/>
              </a:rPr>
              <a:t>       </a:t>
            </a:r>
            <a:endParaRPr sz="1400">
              <a:latin typeface="Montserrat"/>
              <a:ea typeface="Montserrat"/>
              <a:cs typeface="Montserrat"/>
              <a:sym typeface="Montserrat"/>
            </a:endParaRPr>
          </a:p>
        </p:txBody>
      </p:sp>
      <p:sp>
        <p:nvSpPr>
          <p:cNvPr id="473" name="Google Shape;473;p84"/>
          <p:cNvSpPr txBox="1">
            <a:spLocks noGrp="1"/>
          </p:cNvSpPr>
          <p:nvPr>
            <p:ph type="ctrTitle"/>
          </p:nvPr>
        </p:nvSpPr>
        <p:spPr>
          <a:xfrm>
            <a:off x="460175" y="973100"/>
            <a:ext cx="7769400" cy="2215800"/>
          </a:xfrm>
          <a:prstGeom prst="rect">
            <a:avLst/>
          </a:prstGeom>
          <a:noFill/>
          <a:ln>
            <a:noFill/>
          </a:ln>
        </p:spPr>
        <p:txBody>
          <a:bodyPr spcFirstLastPara="1" wrap="square" lIns="0" tIns="0" rIns="0" bIns="0" anchor="b" anchorCtr="0">
            <a:noAutofit/>
          </a:bodyPr>
          <a:lstStyle>
            <a:lvl1pPr lvl="0">
              <a:lnSpc>
                <a:spcPct val="90000"/>
              </a:lnSpc>
              <a:spcBef>
                <a:spcPts val="0"/>
              </a:spcBef>
              <a:spcAft>
                <a:spcPts val="0"/>
              </a:spcAft>
              <a:buClr>
                <a:srgbClr val="BFDFE0"/>
              </a:buClr>
              <a:buSzPts val="5000"/>
              <a:buFont typeface="Montserrat"/>
              <a:buNone/>
              <a:defRPr sz="5000" b="1">
                <a:solidFill>
                  <a:srgbClr val="BFDFE0"/>
                </a:solidFill>
                <a:latin typeface="Montserrat"/>
                <a:ea typeface="Montserrat"/>
                <a:cs typeface="Montserrat"/>
                <a:sym typeface="Montserrat"/>
              </a:defRPr>
            </a:lvl1pPr>
            <a:lvl2pPr lvl="1" algn="ctr">
              <a:spcBef>
                <a:spcPts val="100"/>
              </a:spcBef>
              <a:spcAft>
                <a:spcPts val="0"/>
              </a:spcAft>
              <a:buSzPts val="4700"/>
              <a:buNone/>
              <a:defRPr sz="4700"/>
            </a:lvl2pPr>
            <a:lvl3pPr lvl="2" algn="ctr">
              <a:spcBef>
                <a:spcPts val="0"/>
              </a:spcBef>
              <a:spcAft>
                <a:spcPts val="0"/>
              </a:spcAft>
              <a:buSzPts val="4700"/>
              <a:buNone/>
              <a:defRPr sz="4700"/>
            </a:lvl3pPr>
            <a:lvl4pPr lvl="3" algn="ctr">
              <a:spcBef>
                <a:spcPts val="0"/>
              </a:spcBef>
              <a:spcAft>
                <a:spcPts val="0"/>
              </a:spcAft>
              <a:buSzPts val="4700"/>
              <a:buNone/>
              <a:defRPr sz="4700"/>
            </a:lvl4pPr>
            <a:lvl5pPr lvl="4" algn="ctr">
              <a:spcBef>
                <a:spcPts val="0"/>
              </a:spcBef>
              <a:spcAft>
                <a:spcPts val="0"/>
              </a:spcAft>
              <a:buSzPts val="4700"/>
              <a:buNone/>
              <a:defRPr sz="4700"/>
            </a:lvl5pPr>
            <a:lvl6pPr lvl="5" algn="ctr">
              <a:spcBef>
                <a:spcPts val="0"/>
              </a:spcBef>
              <a:spcAft>
                <a:spcPts val="0"/>
              </a:spcAft>
              <a:buSzPts val="4700"/>
              <a:buNone/>
              <a:defRPr sz="4700"/>
            </a:lvl6pPr>
            <a:lvl7pPr lvl="6" algn="ctr">
              <a:spcBef>
                <a:spcPts val="0"/>
              </a:spcBef>
              <a:spcAft>
                <a:spcPts val="0"/>
              </a:spcAft>
              <a:buSzPts val="4700"/>
              <a:buNone/>
              <a:defRPr sz="4700"/>
            </a:lvl7pPr>
            <a:lvl8pPr lvl="7" algn="ctr">
              <a:spcBef>
                <a:spcPts val="0"/>
              </a:spcBef>
              <a:spcAft>
                <a:spcPts val="0"/>
              </a:spcAft>
              <a:buSzPts val="4700"/>
              <a:buNone/>
              <a:defRPr sz="4700"/>
            </a:lvl8pPr>
            <a:lvl9pPr lvl="8" algn="ctr">
              <a:spcBef>
                <a:spcPts val="0"/>
              </a:spcBef>
              <a:spcAft>
                <a:spcPts val="0"/>
              </a:spcAft>
              <a:buSzPts val="4700"/>
              <a:buNone/>
              <a:defRPr sz="4700"/>
            </a:lvl9pPr>
          </a:lstStyle>
          <a:p>
            <a:endParaRPr/>
          </a:p>
        </p:txBody>
      </p:sp>
      <p:sp>
        <p:nvSpPr>
          <p:cNvPr id="474" name="Google Shape;474;p84"/>
          <p:cNvSpPr txBox="1">
            <a:spLocks noGrp="1"/>
          </p:cNvSpPr>
          <p:nvPr>
            <p:ph type="subTitle" idx="1"/>
          </p:nvPr>
        </p:nvSpPr>
        <p:spPr>
          <a:xfrm>
            <a:off x="460174" y="3341325"/>
            <a:ext cx="6400800" cy="740100"/>
          </a:xfrm>
          <a:prstGeom prst="rect">
            <a:avLst/>
          </a:prstGeom>
          <a:noFill/>
        </p:spPr>
        <p:txBody>
          <a:bodyPr spcFirstLastPara="1" wrap="square" lIns="0" tIns="0" rIns="0" bIns="0" anchor="t" anchorCtr="0">
            <a:noAutofit/>
          </a:bodyPr>
          <a:lstStyle>
            <a:lvl1pPr lvl="0">
              <a:lnSpc>
                <a:spcPct val="100000"/>
              </a:lnSpc>
              <a:spcBef>
                <a:spcPts val="0"/>
              </a:spcBef>
              <a:spcAft>
                <a:spcPts val="0"/>
              </a:spcAft>
              <a:buClr>
                <a:schemeClr val="lt1"/>
              </a:buClr>
              <a:buSzPts val="3000"/>
              <a:buFont typeface="Oswald Medium"/>
              <a:buNone/>
              <a:defRPr sz="3000" b="0">
                <a:solidFill>
                  <a:schemeClr val="lt1"/>
                </a:solidFill>
                <a:latin typeface="Oswald Medium"/>
                <a:ea typeface="Oswald Medium"/>
                <a:cs typeface="Oswald Medium"/>
                <a:sym typeface="Oswal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475" name="Google Shape;475;p84" title="CI_logo_bluebackground_nt.png"/>
          <p:cNvPicPr preferRelativeResize="0"/>
          <p:nvPr/>
        </p:nvPicPr>
        <p:blipFill>
          <a:blip r:embed="rId2">
            <a:alphaModFix/>
          </a:blip>
          <a:stretch>
            <a:fillRect/>
          </a:stretch>
        </p:blipFill>
        <p:spPr>
          <a:xfrm>
            <a:off x="460175" y="490536"/>
            <a:ext cx="1828799" cy="689457"/>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lt1"/>
        </a:solidFill>
        <a:effectLst/>
      </p:bgPr>
    </p:bg>
    <p:spTree>
      <p:nvGrpSpPr>
        <p:cNvPr id="1" name="Shape 476"/>
        <p:cNvGrpSpPr/>
        <p:nvPr/>
      </p:nvGrpSpPr>
      <p:grpSpPr>
        <a:xfrm>
          <a:off x="0" y="0"/>
          <a:ext cx="0" cy="0"/>
          <a:chOff x="0" y="0"/>
          <a:chExt cx="0" cy="0"/>
        </a:xfrm>
      </p:grpSpPr>
      <p:sp>
        <p:nvSpPr>
          <p:cNvPr id="477" name="Google Shape;477;p85"/>
          <p:cNvSpPr/>
          <p:nvPr/>
        </p:nvSpPr>
        <p:spPr>
          <a:xfrm>
            <a:off x="-2100" y="0"/>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graphicFrame>
        <p:nvGraphicFramePr>
          <p:cNvPr id="478" name="Google Shape;478;p85"/>
          <p:cNvGraphicFramePr/>
          <p:nvPr/>
        </p:nvGraphicFramePr>
        <p:xfrm>
          <a:off x="3573550" y="914400"/>
          <a:ext cx="3000000" cy="3000000"/>
        </p:xfrm>
        <a:graphic>
          <a:graphicData uri="http://schemas.openxmlformats.org/drawingml/2006/table">
            <a:tbl>
              <a:tblPr>
                <a:noFill/>
                <a:tableStyleId>{05732CC9-0EB1-49B7-94E1-6B7B6E8F5245}</a:tableStyleId>
              </a:tblPr>
              <a:tblGrid>
                <a:gridCol w="2109700">
                  <a:extLst>
                    <a:ext uri="{9D8B030D-6E8A-4147-A177-3AD203B41FA5}">
                      <a16:colId xmlns:a16="http://schemas.microsoft.com/office/drawing/2014/main" val="20000"/>
                    </a:ext>
                  </a:extLst>
                </a:gridCol>
                <a:gridCol w="21097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91425" marR="91425" marT="91425" marB="91425">
                    <a:lnL w="7150" cap="flat" cmpd="sng">
                      <a:solidFill>
                        <a:srgbClr val="9E9E9E">
                          <a:alpha val="0"/>
                        </a:srgbClr>
                      </a:solidFill>
                      <a:prstDash val="solid"/>
                      <a:round/>
                      <a:headEnd type="none" w="sm" len="sm"/>
                      <a:tailEnd type="none" w="sm" len="sm"/>
                    </a:lnL>
                    <a:lnR w="7150" cap="flat" cmpd="sng">
                      <a:solidFill>
                        <a:srgbClr val="9E9E9E">
                          <a:alpha val="0"/>
                        </a:srgbClr>
                      </a:solidFill>
                      <a:prstDash val="solid"/>
                      <a:round/>
                      <a:headEnd type="none" w="sm" len="sm"/>
                      <a:tailEnd type="none" w="sm" len="sm"/>
                    </a:lnR>
                    <a:lnT w="7150" cap="flat" cmpd="sng">
                      <a:solidFill>
                        <a:srgbClr val="9E9E9E">
                          <a:alpha val="0"/>
                        </a:srgbClr>
                      </a:solidFill>
                      <a:prstDash val="solid"/>
                      <a:round/>
                      <a:headEnd type="none" w="sm" len="sm"/>
                      <a:tailEnd type="none" w="sm" len="sm"/>
                    </a:lnT>
                    <a:lnB w="7150"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79" name="Google Shape;479;p85"/>
          <p:cNvSpPr txBox="1">
            <a:spLocks noGrp="1"/>
          </p:cNvSpPr>
          <p:nvPr>
            <p:ph type="title"/>
          </p:nvPr>
        </p:nvSpPr>
        <p:spPr>
          <a:xfrm>
            <a:off x="0" y="1051560"/>
            <a:ext cx="2967600" cy="516600"/>
          </a:xfrm>
          <a:prstGeom prst="rect">
            <a:avLst/>
          </a:prstGeom>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000"/>
              <a:buFont typeface="Oswald Medium"/>
              <a:buNone/>
              <a:defRPr sz="4000" b="0">
                <a:solidFill>
                  <a:schemeClr val="lt1"/>
                </a:solidFill>
                <a:latin typeface="Oswald Medium"/>
                <a:ea typeface="Oswald Medium"/>
                <a:cs typeface="Oswald Medium"/>
                <a:sym typeface="Oswald Medium"/>
              </a:defRPr>
            </a:lvl1pPr>
            <a:lvl2pPr lvl="1" algn="ctr">
              <a:spcBef>
                <a:spcPts val="0"/>
              </a:spcBef>
              <a:spcAft>
                <a:spcPts val="0"/>
              </a:spcAft>
              <a:buClr>
                <a:schemeClr val="lt1"/>
              </a:buClr>
              <a:buSzPts val="2800"/>
              <a:buNone/>
              <a:defRPr>
                <a:solidFill>
                  <a:schemeClr val="lt1"/>
                </a:solidFill>
              </a:defRPr>
            </a:lvl2pPr>
            <a:lvl3pPr lvl="2" algn="ctr">
              <a:spcBef>
                <a:spcPts val="0"/>
              </a:spcBef>
              <a:spcAft>
                <a:spcPts val="0"/>
              </a:spcAft>
              <a:buClr>
                <a:schemeClr val="lt1"/>
              </a:buClr>
              <a:buSzPts val="2800"/>
              <a:buNone/>
              <a:defRPr>
                <a:solidFill>
                  <a:schemeClr val="lt1"/>
                </a:solidFill>
              </a:defRPr>
            </a:lvl3pPr>
            <a:lvl4pPr lvl="3" algn="ctr">
              <a:spcBef>
                <a:spcPts val="0"/>
              </a:spcBef>
              <a:spcAft>
                <a:spcPts val="0"/>
              </a:spcAft>
              <a:buClr>
                <a:schemeClr val="lt1"/>
              </a:buClr>
              <a:buSzPts val="2800"/>
              <a:buNone/>
              <a:defRPr>
                <a:solidFill>
                  <a:schemeClr val="lt1"/>
                </a:solidFill>
              </a:defRPr>
            </a:lvl4pPr>
            <a:lvl5pPr lvl="4" algn="ctr">
              <a:spcBef>
                <a:spcPts val="0"/>
              </a:spcBef>
              <a:spcAft>
                <a:spcPts val="0"/>
              </a:spcAft>
              <a:buClr>
                <a:schemeClr val="lt1"/>
              </a:buClr>
              <a:buSzPts val="2800"/>
              <a:buNone/>
              <a:defRPr>
                <a:solidFill>
                  <a:schemeClr val="lt1"/>
                </a:solidFill>
              </a:defRPr>
            </a:lvl5pPr>
            <a:lvl6pPr lvl="5" algn="ctr">
              <a:spcBef>
                <a:spcPts val="0"/>
              </a:spcBef>
              <a:spcAft>
                <a:spcPts val="0"/>
              </a:spcAft>
              <a:buClr>
                <a:schemeClr val="lt1"/>
              </a:buClr>
              <a:buSzPts val="2800"/>
              <a:buNone/>
              <a:defRPr>
                <a:solidFill>
                  <a:schemeClr val="lt1"/>
                </a:solidFill>
              </a:defRPr>
            </a:lvl6pPr>
            <a:lvl7pPr lvl="6" algn="ctr">
              <a:spcBef>
                <a:spcPts val="0"/>
              </a:spcBef>
              <a:spcAft>
                <a:spcPts val="0"/>
              </a:spcAft>
              <a:buClr>
                <a:schemeClr val="lt1"/>
              </a:buClr>
              <a:buSzPts val="2800"/>
              <a:buNone/>
              <a:defRPr>
                <a:solidFill>
                  <a:schemeClr val="lt1"/>
                </a:solidFill>
              </a:defRPr>
            </a:lvl7pPr>
            <a:lvl8pPr lvl="7" algn="ctr">
              <a:spcBef>
                <a:spcPts val="0"/>
              </a:spcBef>
              <a:spcAft>
                <a:spcPts val="0"/>
              </a:spcAft>
              <a:buClr>
                <a:schemeClr val="lt1"/>
              </a:buClr>
              <a:buSzPts val="2800"/>
              <a:buNone/>
              <a:defRPr>
                <a:solidFill>
                  <a:schemeClr val="lt1"/>
                </a:solidFill>
              </a:defRPr>
            </a:lvl8pPr>
            <a:lvl9pPr lvl="8" algn="ctr">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Divider">
  <p:cSld name="CUSTOM_3">
    <p:spTree>
      <p:nvGrpSpPr>
        <p:cNvPr id="1" name="Shape 480"/>
        <p:cNvGrpSpPr/>
        <p:nvPr/>
      </p:nvGrpSpPr>
      <p:grpSpPr>
        <a:xfrm>
          <a:off x="0" y="0"/>
          <a:ext cx="0" cy="0"/>
          <a:chOff x="0" y="0"/>
          <a:chExt cx="0" cy="0"/>
        </a:xfrm>
      </p:grpSpPr>
      <p:sp>
        <p:nvSpPr>
          <p:cNvPr id="481" name="Google Shape;481;p86"/>
          <p:cNvSpPr txBox="1">
            <a:spLocks noGrp="1"/>
          </p:cNvSpPr>
          <p:nvPr>
            <p:ph type="title"/>
          </p:nvPr>
        </p:nvSpPr>
        <p:spPr>
          <a:xfrm>
            <a:off x="457200" y="2583450"/>
            <a:ext cx="8229600" cy="2560200"/>
          </a:xfrm>
          <a:prstGeom prst="rect">
            <a:avLst/>
          </a:prstGeom>
          <a:ln>
            <a:noFill/>
          </a:ln>
        </p:spPr>
        <p:txBody>
          <a:bodyPr spcFirstLastPara="1" wrap="square" lIns="0" tIns="0" rIns="0" bIns="0" anchor="ctr" anchorCtr="0">
            <a:noAutofit/>
          </a:bodyPr>
          <a:lstStyle>
            <a:lvl1pPr lvl="0" algn="ctr">
              <a:lnSpc>
                <a:spcPct val="90000"/>
              </a:lnSpc>
              <a:spcBef>
                <a:spcPts val="0"/>
              </a:spcBef>
              <a:spcAft>
                <a:spcPts val="0"/>
              </a:spcAft>
              <a:buSzPts val="4000"/>
              <a:buFont typeface="Oswald Medium"/>
              <a:buNone/>
              <a:defRPr sz="4000" b="0">
                <a:latin typeface="Oswald Medium"/>
                <a:ea typeface="Oswald Medium"/>
                <a:cs typeface="Oswald Medium"/>
                <a:sym typeface="Oswald Medium"/>
              </a:defRPr>
            </a:lvl1pPr>
            <a:lvl2pPr lvl="1">
              <a:spcBef>
                <a:spcPts val="10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
        <p:nvSpPr>
          <p:cNvPr id="482" name="Google Shape;482;p86"/>
          <p:cNvSpPr/>
          <p:nvPr/>
        </p:nvSpPr>
        <p:spPr>
          <a:xfrm>
            <a:off x="0" y="0"/>
            <a:ext cx="9144000" cy="25602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General Figures">
  <p:cSld name="CUSTOM_21">
    <p:spTree>
      <p:nvGrpSpPr>
        <p:cNvPr id="1" name="Shape 483"/>
        <p:cNvGrpSpPr/>
        <p:nvPr/>
      </p:nvGrpSpPr>
      <p:grpSpPr>
        <a:xfrm>
          <a:off x="0" y="0"/>
          <a:ext cx="0" cy="0"/>
          <a:chOff x="0" y="0"/>
          <a:chExt cx="0" cy="0"/>
        </a:xfrm>
      </p:grpSpPr>
      <p:sp>
        <p:nvSpPr>
          <p:cNvPr id="484" name="Google Shape;484;p87"/>
          <p:cNvSpPr txBox="1">
            <a:spLocks noGrp="1"/>
          </p:cNvSpPr>
          <p:nvPr>
            <p:ph type="title"/>
          </p:nvPr>
        </p:nvSpPr>
        <p:spPr>
          <a:xfrm>
            <a:off x="457200" y="685800"/>
            <a:ext cx="7772400" cy="5910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85" name="Google Shape;485;p8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6" name="Google Shape;486;p87"/>
          <p:cNvSpPr>
            <a:spLocks noGrp="1"/>
          </p:cNvSpPr>
          <p:nvPr>
            <p:ph type="pic" idx="2"/>
          </p:nvPr>
        </p:nvSpPr>
        <p:spPr>
          <a:xfrm>
            <a:off x="457200" y="1371600"/>
            <a:ext cx="5257800" cy="3200400"/>
          </a:xfrm>
          <a:prstGeom prst="rect">
            <a:avLst/>
          </a:prstGeom>
          <a:noFill/>
          <a:ln>
            <a:noFill/>
          </a:ln>
        </p:spPr>
      </p:sp>
      <p:sp>
        <p:nvSpPr>
          <p:cNvPr id="487" name="Google Shape;487;p87"/>
          <p:cNvSpPr txBox="1">
            <a:spLocks noGrp="1"/>
          </p:cNvSpPr>
          <p:nvPr>
            <p:ph type="title" idx="3"/>
          </p:nvPr>
        </p:nvSpPr>
        <p:spPr>
          <a:xfrm>
            <a:off x="6172200" y="137160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488" name="Google Shape;488;p87"/>
          <p:cNvSpPr txBox="1">
            <a:spLocks noGrp="1"/>
          </p:cNvSpPr>
          <p:nvPr>
            <p:ph type="subTitle" idx="4"/>
          </p:nvPr>
        </p:nvSpPr>
        <p:spPr>
          <a:xfrm>
            <a:off x="6172200" y="175691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489" name="Google Shape;489;p87"/>
          <p:cNvSpPr txBox="1">
            <a:spLocks noGrp="1"/>
          </p:cNvSpPr>
          <p:nvPr>
            <p:ph type="subTitle" idx="5"/>
          </p:nvPr>
        </p:nvSpPr>
        <p:spPr>
          <a:xfrm>
            <a:off x="6172200" y="207302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0" name="Google Shape;490;p87"/>
          <p:cNvSpPr txBox="1">
            <a:spLocks noGrp="1"/>
          </p:cNvSpPr>
          <p:nvPr>
            <p:ph type="title" idx="6"/>
          </p:nvPr>
        </p:nvSpPr>
        <p:spPr>
          <a:xfrm>
            <a:off x="6172200" y="2867050"/>
            <a:ext cx="2743200" cy="615900"/>
          </a:xfrm>
          <a:prstGeom prst="rect">
            <a:avLst/>
          </a:prstGeom>
        </p:spPr>
        <p:txBody>
          <a:bodyPr spcFirstLastPara="1" wrap="square" lIns="0" tIns="0" rIns="0" bIns="0" anchor="t" anchorCtr="0">
            <a:noAutofit/>
          </a:bodyPr>
          <a:lstStyle>
            <a:lvl1pPr lvl="0">
              <a:spcBef>
                <a:spcPts val="0"/>
              </a:spcBef>
              <a:spcAft>
                <a:spcPts val="0"/>
              </a:spcAft>
              <a:buSzPts val="2700"/>
              <a:buFont typeface="Bebas Neue"/>
              <a:buNone/>
              <a:defRPr sz="2700" b="0">
                <a:latin typeface="Bebas Neue"/>
                <a:ea typeface="Bebas Neue"/>
                <a:cs typeface="Bebas Neue"/>
                <a:sym typeface="Bebas Neue"/>
              </a:defRPr>
            </a:lvl1pPr>
            <a:lvl2pPr lvl="1">
              <a:spcBef>
                <a:spcPts val="100"/>
              </a:spcBef>
              <a:spcAft>
                <a:spcPts val="0"/>
              </a:spcAft>
              <a:buSzPts val="2500"/>
              <a:buNone/>
              <a:defRPr sz="2500"/>
            </a:lvl2pPr>
            <a:lvl3pPr lvl="2">
              <a:spcBef>
                <a:spcPts val="0"/>
              </a:spcBef>
              <a:spcAft>
                <a:spcPts val="0"/>
              </a:spcAft>
              <a:buSzPts val="2500"/>
              <a:buNone/>
              <a:defRPr sz="2500"/>
            </a:lvl3pPr>
            <a:lvl4pPr lvl="3">
              <a:spcBef>
                <a:spcPts val="0"/>
              </a:spcBef>
              <a:spcAft>
                <a:spcPts val="0"/>
              </a:spcAft>
              <a:buSzPts val="2500"/>
              <a:buNone/>
              <a:defRPr sz="2500"/>
            </a:lvl4pPr>
            <a:lvl5pPr lvl="4">
              <a:spcBef>
                <a:spcPts val="0"/>
              </a:spcBef>
              <a:spcAft>
                <a:spcPts val="0"/>
              </a:spcAft>
              <a:buSzPts val="2500"/>
              <a:buNone/>
              <a:defRPr sz="2500"/>
            </a:lvl5pPr>
            <a:lvl6pPr lvl="5">
              <a:spcBef>
                <a:spcPts val="0"/>
              </a:spcBef>
              <a:spcAft>
                <a:spcPts val="0"/>
              </a:spcAft>
              <a:buSzPts val="2500"/>
              <a:buNone/>
              <a:defRPr sz="2500"/>
            </a:lvl6pPr>
            <a:lvl7pPr lvl="6">
              <a:spcBef>
                <a:spcPts val="0"/>
              </a:spcBef>
              <a:spcAft>
                <a:spcPts val="0"/>
              </a:spcAft>
              <a:buSzPts val="2500"/>
              <a:buNone/>
              <a:defRPr sz="2500"/>
            </a:lvl7pPr>
            <a:lvl8pPr lvl="7">
              <a:spcBef>
                <a:spcPts val="0"/>
              </a:spcBef>
              <a:spcAft>
                <a:spcPts val="0"/>
              </a:spcAft>
              <a:buSzPts val="2500"/>
              <a:buNone/>
              <a:defRPr sz="2500"/>
            </a:lvl8pPr>
            <a:lvl9pPr lvl="8">
              <a:spcBef>
                <a:spcPts val="0"/>
              </a:spcBef>
              <a:spcAft>
                <a:spcPts val="0"/>
              </a:spcAft>
              <a:buSzPts val="2500"/>
              <a:buNone/>
              <a:defRPr sz="2500"/>
            </a:lvl9pPr>
          </a:lstStyle>
          <a:p>
            <a:endParaRPr/>
          </a:p>
        </p:txBody>
      </p:sp>
      <p:sp>
        <p:nvSpPr>
          <p:cNvPr id="491" name="Google Shape;491;p87"/>
          <p:cNvSpPr txBox="1">
            <a:spLocks noGrp="1"/>
          </p:cNvSpPr>
          <p:nvPr>
            <p:ph type="subTitle" idx="7"/>
          </p:nvPr>
        </p:nvSpPr>
        <p:spPr>
          <a:xfrm>
            <a:off x="6172200" y="3252361"/>
            <a:ext cx="27057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492" name="Google Shape;492;p87"/>
          <p:cNvSpPr txBox="1">
            <a:spLocks noGrp="1"/>
          </p:cNvSpPr>
          <p:nvPr>
            <p:ph type="subTitle" idx="8"/>
          </p:nvPr>
        </p:nvSpPr>
        <p:spPr>
          <a:xfrm>
            <a:off x="6172200" y="3568470"/>
            <a:ext cx="27057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General">
  <p:cSld name="CUSTOM_22">
    <p:spTree>
      <p:nvGrpSpPr>
        <p:cNvPr id="1" name="Shape 493"/>
        <p:cNvGrpSpPr/>
        <p:nvPr/>
      </p:nvGrpSpPr>
      <p:grpSpPr>
        <a:xfrm>
          <a:off x="0" y="0"/>
          <a:ext cx="0" cy="0"/>
          <a:chOff x="0" y="0"/>
          <a:chExt cx="0" cy="0"/>
        </a:xfrm>
      </p:grpSpPr>
      <p:sp>
        <p:nvSpPr>
          <p:cNvPr id="494" name="Google Shape;494;p88"/>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lnSpc>
                <a:spcPct val="90000"/>
              </a:lnSpc>
              <a:spcBef>
                <a:spcPts val="100"/>
              </a:spcBef>
              <a:spcAft>
                <a:spcPts val="0"/>
              </a:spcAft>
              <a:buSzPts val="2800"/>
              <a:buNone/>
              <a:defRPr/>
            </a:lvl2pPr>
            <a:lvl3pPr lvl="2">
              <a:lnSpc>
                <a:spcPct val="90000"/>
              </a:lnSpc>
              <a:spcBef>
                <a:spcPts val="100"/>
              </a:spcBef>
              <a:spcAft>
                <a:spcPts val="0"/>
              </a:spcAft>
              <a:buSzPts val="2800"/>
              <a:buNone/>
              <a:defRPr/>
            </a:lvl3pPr>
            <a:lvl4pPr lvl="3">
              <a:lnSpc>
                <a:spcPct val="90000"/>
              </a:lnSpc>
              <a:spcBef>
                <a:spcPts val="100"/>
              </a:spcBef>
              <a:spcAft>
                <a:spcPts val="0"/>
              </a:spcAft>
              <a:buSzPts val="2800"/>
              <a:buNone/>
              <a:defRPr/>
            </a:lvl4pPr>
            <a:lvl5pPr lvl="4">
              <a:lnSpc>
                <a:spcPct val="90000"/>
              </a:lnSpc>
              <a:spcBef>
                <a:spcPts val="100"/>
              </a:spcBef>
              <a:spcAft>
                <a:spcPts val="0"/>
              </a:spcAft>
              <a:buSzPts val="2800"/>
              <a:buNone/>
              <a:defRPr/>
            </a:lvl5pPr>
            <a:lvl6pPr lvl="5">
              <a:lnSpc>
                <a:spcPct val="90000"/>
              </a:lnSpc>
              <a:spcBef>
                <a:spcPts val="100"/>
              </a:spcBef>
              <a:spcAft>
                <a:spcPts val="0"/>
              </a:spcAft>
              <a:buSzPts val="2800"/>
              <a:buNone/>
              <a:defRPr/>
            </a:lvl6pPr>
            <a:lvl7pPr lvl="6">
              <a:lnSpc>
                <a:spcPct val="90000"/>
              </a:lnSpc>
              <a:spcBef>
                <a:spcPts val="100"/>
              </a:spcBef>
              <a:spcAft>
                <a:spcPts val="0"/>
              </a:spcAft>
              <a:buSzPts val="2800"/>
              <a:buNone/>
              <a:defRPr/>
            </a:lvl7pPr>
            <a:lvl8pPr lvl="7">
              <a:lnSpc>
                <a:spcPct val="90000"/>
              </a:lnSpc>
              <a:spcBef>
                <a:spcPts val="100"/>
              </a:spcBef>
              <a:spcAft>
                <a:spcPts val="0"/>
              </a:spcAft>
              <a:buSzPts val="2800"/>
              <a:buNone/>
              <a:defRPr/>
            </a:lvl8pPr>
            <a:lvl9pPr lvl="8">
              <a:lnSpc>
                <a:spcPct val="90000"/>
              </a:lnSpc>
              <a:spcBef>
                <a:spcPts val="100"/>
              </a:spcBef>
              <a:spcAft>
                <a:spcPts val="100"/>
              </a:spcAft>
              <a:buSzPts val="2800"/>
              <a:buNone/>
              <a:defRPr/>
            </a:lvl9pPr>
          </a:lstStyle>
          <a:p>
            <a:endParaRPr/>
          </a:p>
        </p:txBody>
      </p:sp>
      <p:sp>
        <p:nvSpPr>
          <p:cNvPr id="495" name="Google Shape;495;p8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6" name="Google Shape;496;p88"/>
          <p:cNvSpPr txBox="1">
            <a:spLocks noGrp="1"/>
          </p:cNvSpPr>
          <p:nvPr>
            <p:ph type="body" idx="2"/>
          </p:nvPr>
        </p:nvSpPr>
        <p:spPr>
          <a:xfrm>
            <a:off x="457200" y="1371600"/>
            <a:ext cx="8229600" cy="32004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3 Data Points">
  <p:cSld name="CUSTOM_22_2">
    <p:spTree>
      <p:nvGrpSpPr>
        <p:cNvPr id="1" name="Shape 497"/>
        <p:cNvGrpSpPr/>
        <p:nvPr/>
      </p:nvGrpSpPr>
      <p:grpSpPr>
        <a:xfrm>
          <a:off x="0" y="0"/>
          <a:ext cx="0" cy="0"/>
          <a:chOff x="0" y="0"/>
          <a:chExt cx="0" cy="0"/>
        </a:xfrm>
      </p:grpSpPr>
      <p:sp>
        <p:nvSpPr>
          <p:cNvPr id="498" name="Google Shape;498;p89"/>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9" name="Google Shape;499;p89"/>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0" name="Google Shape;500;p89"/>
          <p:cNvSpPr txBox="1">
            <a:spLocks noGrp="1"/>
          </p:cNvSpPr>
          <p:nvPr>
            <p:ph type="body" idx="2"/>
          </p:nvPr>
        </p:nvSpPr>
        <p:spPr>
          <a:xfrm>
            <a:off x="457200" y="1371600"/>
            <a:ext cx="5029200" cy="1600200"/>
          </a:xfrm>
          <a:prstGeom prst="rect">
            <a:avLst/>
          </a:prstGeom>
        </p:spPr>
        <p:txBody>
          <a:bodyPr spcFirstLastPara="1" wrap="square" lIns="0" tIns="0" rIns="0" bIns="0" anchor="t" anchorCtr="0">
            <a:noAutofit/>
          </a:bodyPr>
          <a:lstStyle>
            <a:lvl1pPr marL="457200" lvl="0" indent="-317500">
              <a:spcBef>
                <a:spcPts val="1000"/>
              </a:spcBef>
              <a:spcAft>
                <a:spcPts val="0"/>
              </a:spcAft>
              <a:buSzPts val="1400"/>
              <a:buChar char="●"/>
              <a:defRPr sz="1400"/>
            </a:lvl1pPr>
            <a:lvl2pPr marL="914400" lvl="1" indent="-317500">
              <a:spcBef>
                <a:spcPts val="1200"/>
              </a:spcBef>
              <a:spcAft>
                <a:spcPts val="0"/>
              </a:spcAft>
              <a:buSzPts val="1400"/>
              <a:buChar char="○"/>
              <a:defRPr/>
            </a:lvl2pPr>
            <a:lvl3pPr marL="1371600" lvl="2" indent="-317500">
              <a:spcBef>
                <a:spcPts val="1200"/>
              </a:spcBef>
              <a:spcAft>
                <a:spcPts val="0"/>
              </a:spcAft>
              <a:buSzPts val="1400"/>
              <a:buChar char="■"/>
              <a:defRPr/>
            </a:lvl3pPr>
            <a:lvl4pPr marL="1828800" lvl="3" indent="-317500">
              <a:spcBef>
                <a:spcPts val="1200"/>
              </a:spcBef>
              <a:spcAft>
                <a:spcPts val="0"/>
              </a:spcAft>
              <a:buSzPts val="1400"/>
              <a:buChar char="●"/>
              <a:defRPr/>
            </a:lvl4pPr>
            <a:lvl5pPr marL="2286000" lvl="4" indent="-317500">
              <a:spcBef>
                <a:spcPts val="1200"/>
              </a:spcBef>
              <a:spcAft>
                <a:spcPts val="0"/>
              </a:spcAft>
              <a:buSzPts val="1400"/>
              <a:buChar char="○"/>
              <a:defRPr/>
            </a:lvl5pPr>
            <a:lvl6pPr marL="2743200" lvl="5" indent="-317500">
              <a:spcBef>
                <a:spcPts val="1200"/>
              </a:spcBef>
              <a:spcAft>
                <a:spcPts val="0"/>
              </a:spcAft>
              <a:buSzPts val="1400"/>
              <a:buChar char="■"/>
              <a:defRPr/>
            </a:lvl6pPr>
            <a:lvl7pPr marL="3200400" lvl="6" indent="-317500">
              <a:spcBef>
                <a:spcPts val="1200"/>
              </a:spcBef>
              <a:spcAft>
                <a:spcPts val="0"/>
              </a:spcAft>
              <a:buSzPts val="1400"/>
              <a:buChar char="●"/>
              <a:defRPr/>
            </a:lvl7pPr>
            <a:lvl8pPr marL="3657600" lvl="7" indent="-317500">
              <a:spcBef>
                <a:spcPts val="1200"/>
              </a:spcBef>
              <a:spcAft>
                <a:spcPts val="0"/>
              </a:spcAft>
              <a:buSzPts val="1400"/>
              <a:buChar char="○"/>
              <a:defRPr/>
            </a:lvl8pPr>
            <a:lvl9pPr marL="4114800" lvl="8" indent="-317500">
              <a:spcBef>
                <a:spcPts val="1200"/>
              </a:spcBef>
              <a:spcAft>
                <a:spcPts val="1200"/>
              </a:spcAft>
              <a:buSzPts val="1400"/>
              <a:buChar char="■"/>
              <a:defRPr/>
            </a:lvl9pPr>
          </a:lstStyle>
          <a:p>
            <a:endParaRPr/>
          </a:p>
        </p:txBody>
      </p:sp>
      <p:cxnSp>
        <p:nvCxnSpPr>
          <p:cNvPr id="501" name="Google Shape;501;p89"/>
          <p:cNvCxnSpPr/>
          <p:nvPr/>
        </p:nvCxnSpPr>
        <p:spPr>
          <a:xfrm>
            <a:off x="3086100" y="3298575"/>
            <a:ext cx="0" cy="1463700"/>
          </a:xfrm>
          <a:prstGeom prst="straightConnector1">
            <a:avLst/>
          </a:prstGeom>
          <a:noFill/>
          <a:ln w="14300" cap="flat" cmpd="sng">
            <a:solidFill>
              <a:srgbClr val="BFDFE0"/>
            </a:solidFill>
            <a:prstDash val="solid"/>
            <a:round/>
            <a:headEnd type="none" w="med" len="med"/>
            <a:tailEnd type="none" w="med" len="med"/>
          </a:ln>
        </p:spPr>
      </p:cxnSp>
      <p:cxnSp>
        <p:nvCxnSpPr>
          <p:cNvPr id="502" name="Google Shape;502;p89"/>
          <p:cNvCxnSpPr/>
          <p:nvPr/>
        </p:nvCxnSpPr>
        <p:spPr>
          <a:xfrm>
            <a:off x="6057900" y="3298575"/>
            <a:ext cx="0" cy="1463700"/>
          </a:xfrm>
          <a:prstGeom prst="straightConnector1">
            <a:avLst/>
          </a:prstGeom>
          <a:noFill/>
          <a:ln w="14300" cap="flat" cmpd="sng">
            <a:solidFill>
              <a:srgbClr val="BFDFE0"/>
            </a:solidFill>
            <a:prstDash val="solid"/>
            <a:round/>
            <a:headEnd type="none" w="med" len="med"/>
            <a:tailEnd type="none" w="med" len="med"/>
          </a:ln>
        </p:spPr>
      </p:cxnSp>
      <p:sp>
        <p:nvSpPr>
          <p:cNvPr id="503" name="Google Shape;503;p89"/>
          <p:cNvSpPr txBox="1">
            <a:spLocks noGrp="1"/>
          </p:cNvSpPr>
          <p:nvPr>
            <p:ph type="title" idx="3"/>
          </p:nvPr>
        </p:nvSpPr>
        <p:spPr>
          <a:xfrm>
            <a:off x="4572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5500"/>
              <a:buNone/>
              <a:defRPr sz="5500"/>
            </a:lvl2pPr>
            <a:lvl3pPr lvl="2">
              <a:lnSpc>
                <a:spcPct val="80000"/>
              </a:lnSpc>
              <a:spcBef>
                <a:spcPts val="100"/>
              </a:spcBef>
              <a:spcAft>
                <a:spcPts val="0"/>
              </a:spcAft>
              <a:buSzPts val="5500"/>
              <a:buNone/>
              <a:defRPr sz="5500"/>
            </a:lvl3pPr>
            <a:lvl4pPr lvl="3">
              <a:lnSpc>
                <a:spcPct val="80000"/>
              </a:lnSpc>
              <a:spcBef>
                <a:spcPts val="100"/>
              </a:spcBef>
              <a:spcAft>
                <a:spcPts val="0"/>
              </a:spcAft>
              <a:buSzPts val="5500"/>
              <a:buNone/>
              <a:defRPr sz="5500"/>
            </a:lvl4pPr>
            <a:lvl5pPr lvl="4">
              <a:lnSpc>
                <a:spcPct val="80000"/>
              </a:lnSpc>
              <a:spcBef>
                <a:spcPts val="100"/>
              </a:spcBef>
              <a:spcAft>
                <a:spcPts val="0"/>
              </a:spcAft>
              <a:buSzPts val="5500"/>
              <a:buNone/>
              <a:defRPr sz="5500"/>
            </a:lvl5pPr>
            <a:lvl6pPr lvl="5">
              <a:lnSpc>
                <a:spcPct val="80000"/>
              </a:lnSpc>
              <a:spcBef>
                <a:spcPts val="100"/>
              </a:spcBef>
              <a:spcAft>
                <a:spcPts val="0"/>
              </a:spcAft>
              <a:buSzPts val="5500"/>
              <a:buNone/>
              <a:defRPr sz="5500"/>
            </a:lvl6pPr>
            <a:lvl7pPr lvl="6">
              <a:lnSpc>
                <a:spcPct val="80000"/>
              </a:lnSpc>
              <a:spcBef>
                <a:spcPts val="100"/>
              </a:spcBef>
              <a:spcAft>
                <a:spcPts val="0"/>
              </a:spcAft>
              <a:buSzPts val="5500"/>
              <a:buNone/>
              <a:defRPr sz="5500"/>
            </a:lvl7pPr>
            <a:lvl8pPr lvl="7">
              <a:lnSpc>
                <a:spcPct val="80000"/>
              </a:lnSpc>
              <a:spcBef>
                <a:spcPts val="100"/>
              </a:spcBef>
              <a:spcAft>
                <a:spcPts val="0"/>
              </a:spcAft>
              <a:buSzPts val="5500"/>
              <a:buNone/>
              <a:defRPr sz="5500"/>
            </a:lvl8pPr>
            <a:lvl9pPr lvl="8">
              <a:lnSpc>
                <a:spcPct val="80000"/>
              </a:lnSpc>
              <a:spcBef>
                <a:spcPts val="100"/>
              </a:spcBef>
              <a:spcAft>
                <a:spcPts val="100"/>
              </a:spcAft>
              <a:buSzPts val="5500"/>
              <a:buNone/>
              <a:defRPr sz="5500"/>
            </a:lvl9pPr>
          </a:lstStyle>
          <a:p>
            <a:endParaRPr/>
          </a:p>
        </p:txBody>
      </p:sp>
      <p:sp>
        <p:nvSpPr>
          <p:cNvPr id="504" name="Google Shape;504;p89"/>
          <p:cNvSpPr txBox="1">
            <a:spLocks noGrp="1"/>
          </p:cNvSpPr>
          <p:nvPr>
            <p:ph type="title" idx="4"/>
          </p:nvPr>
        </p:nvSpPr>
        <p:spPr>
          <a:xfrm>
            <a:off x="34290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2pPr>
            <a:lvl3pPr lvl="2">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3pPr>
            <a:lvl4pPr lvl="3">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4pPr>
            <a:lvl5pPr lvl="4">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5pPr>
            <a:lvl6pPr lvl="5">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6pPr>
            <a:lvl7pPr lvl="6">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7pPr>
            <a:lvl8pPr lvl="7">
              <a:lnSpc>
                <a:spcPct val="80000"/>
              </a:lnSpc>
              <a:spcBef>
                <a:spcPts val="100"/>
              </a:spcBef>
              <a:spcAft>
                <a:spcPts val="0"/>
              </a:spcAft>
              <a:buSzPts val="4000"/>
              <a:buFont typeface="Oswald Medium"/>
              <a:buNone/>
              <a:defRPr sz="4000">
                <a:latin typeface="Oswald Medium"/>
                <a:ea typeface="Oswald Medium"/>
                <a:cs typeface="Oswald Medium"/>
                <a:sym typeface="Oswald Medium"/>
              </a:defRPr>
            </a:lvl8pPr>
            <a:lvl9pPr lvl="8">
              <a:lnSpc>
                <a:spcPct val="80000"/>
              </a:lnSpc>
              <a:spcBef>
                <a:spcPts val="100"/>
              </a:spcBef>
              <a:spcAft>
                <a:spcPts val="100"/>
              </a:spcAft>
              <a:buSzPts val="4000"/>
              <a:buFont typeface="Oswald Medium"/>
              <a:buNone/>
              <a:defRPr sz="4000">
                <a:latin typeface="Oswald Medium"/>
                <a:ea typeface="Oswald Medium"/>
                <a:cs typeface="Oswald Medium"/>
                <a:sym typeface="Oswald Medium"/>
              </a:defRPr>
            </a:lvl9pPr>
          </a:lstStyle>
          <a:p>
            <a:endParaRPr/>
          </a:p>
        </p:txBody>
      </p:sp>
      <p:sp>
        <p:nvSpPr>
          <p:cNvPr id="505" name="Google Shape;505;p89"/>
          <p:cNvSpPr txBox="1">
            <a:spLocks noGrp="1"/>
          </p:cNvSpPr>
          <p:nvPr>
            <p:ph type="title" idx="5"/>
          </p:nvPr>
        </p:nvSpPr>
        <p:spPr>
          <a:xfrm>
            <a:off x="6400800" y="3350680"/>
            <a:ext cx="2286000" cy="507900"/>
          </a:xfrm>
          <a:prstGeom prst="rect">
            <a:avLst/>
          </a:prstGeom>
        </p:spPr>
        <p:txBody>
          <a:bodyPr spcFirstLastPara="1" wrap="square" lIns="0" tIns="0" rIns="0" bIns="0" anchor="t" anchorCtr="0">
            <a:normAutofit/>
          </a:bodyPr>
          <a:lstStyle>
            <a:lvl1pPr lvl="0">
              <a:lnSpc>
                <a:spcPct val="80000"/>
              </a:lnSpc>
              <a:spcBef>
                <a:spcPts val="0"/>
              </a:spcBef>
              <a:spcAft>
                <a:spcPts val="0"/>
              </a:spcAft>
              <a:buSzPts val="3500"/>
              <a:buFont typeface="Oswald Medium"/>
              <a:buNone/>
              <a:defRPr sz="3500" b="0">
                <a:latin typeface="Oswald Medium"/>
                <a:ea typeface="Oswald Medium"/>
                <a:cs typeface="Oswald Medium"/>
                <a:sym typeface="Oswald Medium"/>
              </a:defRPr>
            </a:lvl1pPr>
            <a:lvl2pPr lvl="1">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2pPr>
            <a:lvl3pPr lvl="2">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3pPr>
            <a:lvl4pPr lvl="3">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4pPr>
            <a:lvl5pPr lvl="4">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5pPr>
            <a:lvl6pPr lvl="5">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6pPr>
            <a:lvl7pPr lvl="6">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7pPr>
            <a:lvl8pPr lvl="7">
              <a:lnSpc>
                <a:spcPct val="80000"/>
              </a:lnSpc>
              <a:spcBef>
                <a:spcPts val="100"/>
              </a:spcBef>
              <a:spcAft>
                <a:spcPts val="0"/>
              </a:spcAft>
              <a:buClr>
                <a:schemeClr val="dk2"/>
              </a:buClr>
              <a:buSzPts val="3500"/>
              <a:buFont typeface="Oswald Medium"/>
              <a:buNone/>
              <a:defRPr sz="3500">
                <a:solidFill>
                  <a:schemeClr val="dk2"/>
                </a:solidFill>
                <a:latin typeface="Oswald Medium"/>
                <a:ea typeface="Oswald Medium"/>
                <a:cs typeface="Oswald Medium"/>
                <a:sym typeface="Oswald Medium"/>
              </a:defRPr>
            </a:lvl8pPr>
            <a:lvl9pPr lvl="8">
              <a:lnSpc>
                <a:spcPct val="80000"/>
              </a:lnSpc>
              <a:spcBef>
                <a:spcPts val="100"/>
              </a:spcBef>
              <a:spcAft>
                <a:spcPts val="100"/>
              </a:spcAft>
              <a:buClr>
                <a:schemeClr val="dk2"/>
              </a:buClr>
              <a:buSzPts val="3500"/>
              <a:buFont typeface="Oswald Medium"/>
              <a:buNone/>
              <a:defRPr sz="3500">
                <a:solidFill>
                  <a:schemeClr val="dk2"/>
                </a:solidFill>
                <a:latin typeface="Oswald Medium"/>
                <a:ea typeface="Oswald Medium"/>
                <a:cs typeface="Oswald Medium"/>
                <a:sym typeface="Oswald Medium"/>
              </a:defRPr>
            </a:lvl9pPr>
          </a:lstStyle>
          <a:p>
            <a:endParaRPr/>
          </a:p>
        </p:txBody>
      </p:sp>
      <p:sp>
        <p:nvSpPr>
          <p:cNvPr id="506" name="Google Shape;506;p89"/>
          <p:cNvSpPr txBox="1">
            <a:spLocks noGrp="1"/>
          </p:cNvSpPr>
          <p:nvPr>
            <p:ph type="subTitle" idx="6"/>
          </p:nvPr>
        </p:nvSpPr>
        <p:spPr>
          <a:xfrm>
            <a:off x="4572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507" name="Google Shape;507;p89"/>
          <p:cNvSpPr txBox="1">
            <a:spLocks noGrp="1"/>
          </p:cNvSpPr>
          <p:nvPr>
            <p:ph type="subTitle" idx="7"/>
          </p:nvPr>
        </p:nvSpPr>
        <p:spPr>
          <a:xfrm>
            <a:off x="34290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2pPr>
            <a:lvl3pPr lvl="2">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3pPr>
            <a:lvl4pPr lvl="3">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4pPr>
            <a:lvl5pPr lvl="4">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5pPr>
            <a:lvl6pPr lvl="5">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6pPr>
            <a:lvl7pPr lvl="6">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7pPr>
            <a:lvl8pPr lvl="7">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8pPr>
            <a:lvl9pPr lvl="8">
              <a:spcBef>
                <a:spcPts val="0"/>
              </a:spcBef>
              <a:spcAft>
                <a:spcPts val="0"/>
              </a:spcAft>
              <a:buClr>
                <a:schemeClr val="dk1"/>
              </a:buClr>
              <a:buSzPts val="1400"/>
              <a:buFont typeface="Montserrat"/>
              <a:buNone/>
              <a:defRPr>
                <a:solidFill>
                  <a:schemeClr val="dk1"/>
                </a:solidFill>
                <a:latin typeface="Montserrat"/>
                <a:ea typeface="Montserrat"/>
                <a:cs typeface="Montserrat"/>
                <a:sym typeface="Montserrat"/>
              </a:defRPr>
            </a:lvl9pPr>
          </a:lstStyle>
          <a:p>
            <a:endParaRPr/>
          </a:p>
        </p:txBody>
      </p:sp>
      <p:sp>
        <p:nvSpPr>
          <p:cNvPr id="508" name="Google Shape;508;p89"/>
          <p:cNvSpPr txBox="1">
            <a:spLocks noGrp="1"/>
          </p:cNvSpPr>
          <p:nvPr>
            <p:ph type="subTitle" idx="8"/>
          </p:nvPr>
        </p:nvSpPr>
        <p:spPr>
          <a:xfrm>
            <a:off x="6400800" y="3859583"/>
            <a:ext cx="2286000" cy="2418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2pPr>
            <a:lvl3pPr lvl="2">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3pPr>
            <a:lvl4pPr lvl="3">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4pPr>
            <a:lvl5pPr lvl="4">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5pPr>
            <a:lvl6pPr lvl="5">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6pPr>
            <a:lvl7pPr lvl="6">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7pPr>
            <a:lvl8pPr lvl="7">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8pPr>
            <a:lvl9pPr lvl="8">
              <a:spcBef>
                <a:spcPts val="0"/>
              </a:spcBef>
              <a:spcAft>
                <a:spcPts val="0"/>
              </a:spcAft>
              <a:buClr>
                <a:schemeClr val="dk1"/>
              </a:buClr>
              <a:buSzPts val="1100"/>
              <a:buFont typeface="Montserrat"/>
              <a:buNone/>
              <a:defRPr sz="1100">
                <a:solidFill>
                  <a:schemeClr val="dk1"/>
                </a:solidFill>
                <a:latin typeface="Montserrat"/>
                <a:ea typeface="Montserrat"/>
                <a:cs typeface="Montserrat"/>
                <a:sym typeface="Montserrat"/>
              </a:defRPr>
            </a:lvl9pPr>
          </a:lstStyle>
          <a:p>
            <a:endParaRPr/>
          </a:p>
        </p:txBody>
      </p:sp>
      <p:sp>
        <p:nvSpPr>
          <p:cNvPr id="509" name="Google Shape;509;p89"/>
          <p:cNvSpPr>
            <a:spLocks noGrp="1"/>
          </p:cNvSpPr>
          <p:nvPr>
            <p:ph type="pic" idx="9"/>
          </p:nvPr>
        </p:nvSpPr>
        <p:spPr>
          <a:xfrm>
            <a:off x="6176275" y="1371600"/>
            <a:ext cx="2747400" cy="1600200"/>
          </a:xfrm>
          <a:prstGeom prst="rect">
            <a:avLst/>
          </a:prstGeom>
          <a:noFill/>
          <a:ln>
            <a:noFill/>
          </a:ln>
        </p:spPr>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Milestones 1">
  <p:cSld name="CUSTOM_22_2_1">
    <p:spTree>
      <p:nvGrpSpPr>
        <p:cNvPr id="1" name="Shape 510"/>
        <p:cNvGrpSpPr/>
        <p:nvPr/>
      </p:nvGrpSpPr>
      <p:grpSpPr>
        <a:xfrm>
          <a:off x="0" y="0"/>
          <a:ext cx="0" cy="0"/>
          <a:chOff x="0" y="0"/>
          <a:chExt cx="0" cy="0"/>
        </a:xfrm>
      </p:grpSpPr>
      <p:sp>
        <p:nvSpPr>
          <p:cNvPr id="511" name="Google Shape;511;p90"/>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2" name="Google Shape;512;p90"/>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3" name="Google Shape;513;p90"/>
          <p:cNvSpPr>
            <a:spLocks noGrp="1"/>
          </p:cNvSpPr>
          <p:nvPr>
            <p:ph type="pic" idx="2"/>
          </p:nvPr>
        </p:nvSpPr>
        <p:spPr>
          <a:xfrm>
            <a:off x="917500" y="1828800"/>
            <a:ext cx="1143000" cy="1143000"/>
          </a:xfrm>
          <a:prstGeom prst="ellipse">
            <a:avLst/>
          </a:prstGeom>
          <a:noFill/>
          <a:ln>
            <a:noFill/>
          </a:ln>
        </p:spPr>
      </p:sp>
      <p:sp>
        <p:nvSpPr>
          <p:cNvPr id="514" name="Google Shape;514;p90"/>
          <p:cNvSpPr txBox="1">
            <a:spLocks noGrp="1"/>
          </p:cNvSpPr>
          <p:nvPr>
            <p:ph type="subTitle" idx="3"/>
          </p:nvPr>
        </p:nvSpPr>
        <p:spPr>
          <a:xfrm>
            <a:off x="574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15" name="Google Shape;515;p90"/>
          <p:cNvSpPr txBox="1">
            <a:spLocks noGrp="1"/>
          </p:cNvSpPr>
          <p:nvPr>
            <p:ph type="subTitle" idx="4"/>
          </p:nvPr>
        </p:nvSpPr>
        <p:spPr>
          <a:xfrm>
            <a:off x="2629933"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16" name="Google Shape;516;p90"/>
          <p:cNvSpPr txBox="1">
            <a:spLocks noGrp="1"/>
          </p:cNvSpPr>
          <p:nvPr>
            <p:ph type="subTitle" idx="5"/>
          </p:nvPr>
        </p:nvSpPr>
        <p:spPr>
          <a:xfrm>
            <a:off x="4685267"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17" name="Google Shape;517;p90"/>
          <p:cNvSpPr txBox="1">
            <a:spLocks noGrp="1"/>
          </p:cNvSpPr>
          <p:nvPr>
            <p:ph type="subTitle" idx="6"/>
          </p:nvPr>
        </p:nvSpPr>
        <p:spPr>
          <a:xfrm>
            <a:off x="6740600" y="3122700"/>
            <a:ext cx="1828800" cy="293400"/>
          </a:xfrm>
          <a:prstGeom prst="rect">
            <a:avLst/>
          </a:prstGeom>
        </p:spPr>
        <p:txBody>
          <a:bodyPr spcFirstLastPara="1" wrap="square" lIns="0" tIns="0" rIns="0" bIns="0" anchor="t" anchorCtr="0">
            <a:noAutofit/>
          </a:bodyPr>
          <a:lstStyle>
            <a:lvl1pPr lvl="0" algn="ctr">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18" name="Google Shape;518;p90"/>
          <p:cNvSpPr>
            <a:spLocks noGrp="1"/>
          </p:cNvSpPr>
          <p:nvPr>
            <p:ph type="pic" idx="7"/>
          </p:nvPr>
        </p:nvSpPr>
        <p:spPr>
          <a:xfrm>
            <a:off x="2972825" y="1828800"/>
            <a:ext cx="1143000" cy="1143000"/>
          </a:xfrm>
          <a:prstGeom prst="ellipse">
            <a:avLst/>
          </a:prstGeom>
          <a:noFill/>
          <a:ln>
            <a:noFill/>
          </a:ln>
        </p:spPr>
      </p:sp>
      <p:sp>
        <p:nvSpPr>
          <p:cNvPr id="519" name="Google Shape;519;p90"/>
          <p:cNvSpPr>
            <a:spLocks noGrp="1"/>
          </p:cNvSpPr>
          <p:nvPr>
            <p:ph type="pic" idx="8"/>
          </p:nvPr>
        </p:nvSpPr>
        <p:spPr>
          <a:xfrm>
            <a:off x="5028167" y="1828800"/>
            <a:ext cx="1143000" cy="1143000"/>
          </a:xfrm>
          <a:prstGeom prst="ellipse">
            <a:avLst/>
          </a:prstGeom>
          <a:noFill/>
          <a:ln>
            <a:noFill/>
          </a:ln>
        </p:spPr>
      </p:sp>
      <p:sp>
        <p:nvSpPr>
          <p:cNvPr id="520" name="Google Shape;520;p90"/>
          <p:cNvSpPr>
            <a:spLocks noGrp="1"/>
          </p:cNvSpPr>
          <p:nvPr>
            <p:ph type="pic" idx="9"/>
          </p:nvPr>
        </p:nvSpPr>
        <p:spPr>
          <a:xfrm>
            <a:off x="7083500" y="1828800"/>
            <a:ext cx="1143000" cy="1143000"/>
          </a:xfrm>
          <a:prstGeom prst="ellipse">
            <a:avLst/>
          </a:prstGeom>
          <a:noFill/>
          <a:ln>
            <a:noFill/>
          </a:ln>
        </p:spPr>
      </p:sp>
      <p:sp>
        <p:nvSpPr>
          <p:cNvPr id="521" name="Google Shape;521;p90"/>
          <p:cNvSpPr txBox="1">
            <a:spLocks noGrp="1"/>
          </p:cNvSpPr>
          <p:nvPr>
            <p:ph type="subTitle" idx="13"/>
          </p:nvPr>
        </p:nvSpPr>
        <p:spPr>
          <a:xfrm>
            <a:off x="574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522" name="Google Shape;522;p90"/>
          <p:cNvSpPr txBox="1">
            <a:spLocks noGrp="1"/>
          </p:cNvSpPr>
          <p:nvPr>
            <p:ph type="subTitle" idx="14"/>
          </p:nvPr>
        </p:nvSpPr>
        <p:spPr>
          <a:xfrm>
            <a:off x="2629933"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523" name="Google Shape;523;p90"/>
          <p:cNvSpPr txBox="1">
            <a:spLocks noGrp="1"/>
          </p:cNvSpPr>
          <p:nvPr>
            <p:ph type="subTitle" idx="15"/>
          </p:nvPr>
        </p:nvSpPr>
        <p:spPr>
          <a:xfrm>
            <a:off x="4685267"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524" name="Google Shape;524;p90"/>
          <p:cNvSpPr txBox="1">
            <a:spLocks noGrp="1"/>
          </p:cNvSpPr>
          <p:nvPr>
            <p:ph type="subTitle" idx="16"/>
          </p:nvPr>
        </p:nvSpPr>
        <p:spPr>
          <a:xfrm>
            <a:off x="6740600" y="3635175"/>
            <a:ext cx="1828800" cy="293400"/>
          </a:xfrm>
          <a:prstGeom prst="rect">
            <a:avLst/>
          </a:prstGeom>
        </p:spPr>
        <p:txBody>
          <a:bodyPr spcFirstLastPara="1" wrap="square" lIns="0" tIns="0" rIns="0" bIns="0" anchor="t" anchorCtr="0">
            <a:noAutofit/>
          </a:bodyPr>
          <a:lstStyle>
            <a:lvl1pPr lvl="0" algn="ctr">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Milestones 2">
  <p:cSld name="CUSTOM_22_2_1_1">
    <p:spTree>
      <p:nvGrpSpPr>
        <p:cNvPr id="1" name="Shape 525"/>
        <p:cNvGrpSpPr/>
        <p:nvPr/>
      </p:nvGrpSpPr>
      <p:grpSpPr>
        <a:xfrm>
          <a:off x="0" y="0"/>
          <a:ext cx="0" cy="0"/>
          <a:chOff x="0" y="0"/>
          <a:chExt cx="0" cy="0"/>
        </a:xfrm>
      </p:grpSpPr>
      <p:sp>
        <p:nvSpPr>
          <p:cNvPr id="526" name="Google Shape;526;p91"/>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7" name="Google Shape;527;p9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8" name="Google Shape;528;p91"/>
          <p:cNvSpPr txBox="1">
            <a:spLocks noGrp="1"/>
          </p:cNvSpPr>
          <p:nvPr>
            <p:ph type="subTitle" idx="2"/>
          </p:nvPr>
        </p:nvSpPr>
        <p:spPr>
          <a:xfrm>
            <a:off x="8047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29" name="Google Shape;529;p91"/>
          <p:cNvSpPr txBox="1">
            <a:spLocks noGrp="1"/>
          </p:cNvSpPr>
          <p:nvPr>
            <p:ph type="subTitle" idx="3"/>
          </p:nvPr>
        </p:nvSpPr>
        <p:spPr>
          <a:xfrm>
            <a:off x="8047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530" name="Google Shape;530;p91"/>
          <p:cNvSpPr>
            <a:spLocks noGrp="1"/>
          </p:cNvSpPr>
          <p:nvPr>
            <p:ph type="pic" idx="4"/>
          </p:nvPr>
        </p:nvSpPr>
        <p:spPr>
          <a:xfrm>
            <a:off x="804700" y="1554480"/>
            <a:ext cx="1371600" cy="1371600"/>
          </a:xfrm>
          <a:prstGeom prst="rect">
            <a:avLst/>
          </a:prstGeom>
          <a:noFill/>
          <a:ln>
            <a:noFill/>
          </a:ln>
        </p:spPr>
      </p:sp>
      <p:sp>
        <p:nvSpPr>
          <p:cNvPr id="531" name="Google Shape;531;p91"/>
          <p:cNvSpPr>
            <a:spLocks noGrp="1"/>
          </p:cNvSpPr>
          <p:nvPr>
            <p:ph type="pic" idx="5"/>
          </p:nvPr>
        </p:nvSpPr>
        <p:spPr>
          <a:xfrm>
            <a:off x="2307350" y="1554480"/>
            <a:ext cx="1371600" cy="1371600"/>
          </a:xfrm>
          <a:prstGeom prst="rect">
            <a:avLst/>
          </a:prstGeom>
          <a:noFill/>
          <a:ln>
            <a:noFill/>
          </a:ln>
        </p:spPr>
      </p:sp>
      <p:sp>
        <p:nvSpPr>
          <p:cNvPr id="532" name="Google Shape;532;p91"/>
          <p:cNvSpPr>
            <a:spLocks noGrp="1"/>
          </p:cNvSpPr>
          <p:nvPr>
            <p:ph type="pic" idx="6"/>
          </p:nvPr>
        </p:nvSpPr>
        <p:spPr>
          <a:xfrm>
            <a:off x="3810000" y="1554480"/>
            <a:ext cx="1371600" cy="1371600"/>
          </a:xfrm>
          <a:prstGeom prst="rect">
            <a:avLst/>
          </a:prstGeom>
          <a:noFill/>
          <a:ln>
            <a:noFill/>
          </a:ln>
        </p:spPr>
      </p:sp>
      <p:sp>
        <p:nvSpPr>
          <p:cNvPr id="533" name="Google Shape;533;p91"/>
          <p:cNvSpPr>
            <a:spLocks noGrp="1"/>
          </p:cNvSpPr>
          <p:nvPr>
            <p:ph type="pic" idx="7"/>
          </p:nvPr>
        </p:nvSpPr>
        <p:spPr>
          <a:xfrm>
            <a:off x="5312650" y="1554480"/>
            <a:ext cx="1371600" cy="1371600"/>
          </a:xfrm>
          <a:prstGeom prst="rect">
            <a:avLst/>
          </a:prstGeom>
          <a:noFill/>
          <a:ln>
            <a:noFill/>
          </a:ln>
        </p:spPr>
      </p:sp>
      <p:sp>
        <p:nvSpPr>
          <p:cNvPr id="534" name="Google Shape;534;p91"/>
          <p:cNvSpPr>
            <a:spLocks noGrp="1"/>
          </p:cNvSpPr>
          <p:nvPr>
            <p:ph type="pic" idx="8"/>
          </p:nvPr>
        </p:nvSpPr>
        <p:spPr>
          <a:xfrm>
            <a:off x="6815300" y="1554480"/>
            <a:ext cx="1371600" cy="1371600"/>
          </a:xfrm>
          <a:prstGeom prst="rect">
            <a:avLst/>
          </a:prstGeom>
          <a:noFill/>
          <a:ln>
            <a:noFill/>
          </a:ln>
        </p:spPr>
      </p:sp>
      <p:sp>
        <p:nvSpPr>
          <p:cNvPr id="535" name="Google Shape;535;p91"/>
          <p:cNvSpPr/>
          <p:nvPr/>
        </p:nvSpPr>
        <p:spPr>
          <a:xfrm>
            <a:off x="6815300" y="2980680"/>
            <a:ext cx="1676700" cy="456600"/>
          </a:xfrm>
          <a:prstGeom prst="rightArrow">
            <a:avLst>
              <a:gd name="adj1" fmla="val 50000"/>
              <a:gd name="adj2"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36" name="Google Shape;536;p91"/>
          <p:cNvSpPr/>
          <p:nvPr/>
        </p:nvSpPr>
        <p:spPr>
          <a:xfrm>
            <a:off x="5312650" y="3094680"/>
            <a:ext cx="1502700" cy="228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37" name="Google Shape;537;p91"/>
          <p:cNvSpPr/>
          <p:nvPr/>
        </p:nvSpPr>
        <p:spPr>
          <a:xfrm>
            <a:off x="3810000" y="3094680"/>
            <a:ext cx="1502700" cy="228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38" name="Google Shape;538;p91"/>
          <p:cNvSpPr/>
          <p:nvPr/>
        </p:nvSpPr>
        <p:spPr>
          <a:xfrm>
            <a:off x="2307350" y="3094680"/>
            <a:ext cx="1502700" cy="228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39" name="Google Shape;539;p91"/>
          <p:cNvSpPr/>
          <p:nvPr/>
        </p:nvSpPr>
        <p:spPr>
          <a:xfrm>
            <a:off x="804700" y="3094680"/>
            <a:ext cx="1502700" cy="228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40" name="Google Shape;540;p91"/>
          <p:cNvSpPr txBox="1">
            <a:spLocks noGrp="1"/>
          </p:cNvSpPr>
          <p:nvPr>
            <p:ph type="subTitle" idx="9"/>
          </p:nvPr>
        </p:nvSpPr>
        <p:spPr>
          <a:xfrm>
            <a:off x="23073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41" name="Google Shape;541;p91"/>
          <p:cNvSpPr txBox="1">
            <a:spLocks noGrp="1"/>
          </p:cNvSpPr>
          <p:nvPr>
            <p:ph type="subTitle" idx="13"/>
          </p:nvPr>
        </p:nvSpPr>
        <p:spPr>
          <a:xfrm>
            <a:off x="23073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542" name="Google Shape;542;p91"/>
          <p:cNvSpPr txBox="1">
            <a:spLocks noGrp="1"/>
          </p:cNvSpPr>
          <p:nvPr>
            <p:ph type="subTitle" idx="14"/>
          </p:nvPr>
        </p:nvSpPr>
        <p:spPr>
          <a:xfrm>
            <a:off x="38100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43" name="Google Shape;543;p91"/>
          <p:cNvSpPr txBox="1">
            <a:spLocks noGrp="1"/>
          </p:cNvSpPr>
          <p:nvPr>
            <p:ph type="subTitle" idx="15"/>
          </p:nvPr>
        </p:nvSpPr>
        <p:spPr>
          <a:xfrm>
            <a:off x="38100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544" name="Google Shape;544;p91"/>
          <p:cNvSpPr txBox="1">
            <a:spLocks noGrp="1"/>
          </p:cNvSpPr>
          <p:nvPr>
            <p:ph type="subTitle" idx="16"/>
          </p:nvPr>
        </p:nvSpPr>
        <p:spPr>
          <a:xfrm>
            <a:off x="531265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45" name="Google Shape;545;p91"/>
          <p:cNvSpPr txBox="1">
            <a:spLocks noGrp="1"/>
          </p:cNvSpPr>
          <p:nvPr>
            <p:ph type="subTitle" idx="17"/>
          </p:nvPr>
        </p:nvSpPr>
        <p:spPr>
          <a:xfrm>
            <a:off x="531265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
        <p:nvSpPr>
          <p:cNvPr id="546" name="Google Shape;546;p91"/>
          <p:cNvSpPr txBox="1">
            <a:spLocks noGrp="1"/>
          </p:cNvSpPr>
          <p:nvPr>
            <p:ph type="subTitle" idx="18"/>
          </p:nvPr>
        </p:nvSpPr>
        <p:spPr>
          <a:xfrm>
            <a:off x="6815300" y="3434405"/>
            <a:ext cx="1371600" cy="2934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lgn="ctr">
              <a:spcBef>
                <a:spcPts val="0"/>
              </a:spcBef>
              <a:spcAft>
                <a:spcPts val="0"/>
              </a:spcAft>
              <a:buSzPts val="1400"/>
              <a:buFont typeface="Oswald Medium"/>
              <a:buNone/>
              <a:defRPr>
                <a:latin typeface="Oswald Medium"/>
                <a:ea typeface="Oswald Medium"/>
                <a:cs typeface="Oswald Medium"/>
                <a:sym typeface="Oswald Medium"/>
              </a:defRPr>
            </a:lvl2pPr>
            <a:lvl3pPr lvl="2" algn="ctr">
              <a:spcBef>
                <a:spcPts val="0"/>
              </a:spcBef>
              <a:spcAft>
                <a:spcPts val="0"/>
              </a:spcAft>
              <a:buSzPts val="1400"/>
              <a:buFont typeface="Oswald Medium"/>
              <a:buNone/>
              <a:defRPr>
                <a:latin typeface="Oswald Medium"/>
                <a:ea typeface="Oswald Medium"/>
                <a:cs typeface="Oswald Medium"/>
                <a:sym typeface="Oswald Medium"/>
              </a:defRPr>
            </a:lvl3pPr>
            <a:lvl4pPr lvl="3" algn="ctr">
              <a:spcBef>
                <a:spcPts val="0"/>
              </a:spcBef>
              <a:spcAft>
                <a:spcPts val="0"/>
              </a:spcAft>
              <a:buSzPts val="1400"/>
              <a:buFont typeface="Oswald Medium"/>
              <a:buNone/>
              <a:defRPr>
                <a:latin typeface="Oswald Medium"/>
                <a:ea typeface="Oswald Medium"/>
                <a:cs typeface="Oswald Medium"/>
                <a:sym typeface="Oswald Medium"/>
              </a:defRPr>
            </a:lvl4pPr>
            <a:lvl5pPr lvl="4" algn="ctr">
              <a:spcBef>
                <a:spcPts val="0"/>
              </a:spcBef>
              <a:spcAft>
                <a:spcPts val="0"/>
              </a:spcAft>
              <a:buSzPts val="1400"/>
              <a:buFont typeface="Oswald Medium"/>
              <a:buNone/>
              <a:defRPr>
                <a:latin typeface="Oswald Medium"/>
                <a:ea typeface="Oswald Medium"/>
                <a:cs typeface="Oswald Medium"/>
                <a:sym typeface="Oswald Medium"/>
              </a:defRPr>
            </a:lvl5pPr>
            <a:lvl6pPr lvl="5" algn="ctr">
              <a:spcBef>
                <a:spcPts val="0"/>
              </a:spcBef>
              <a:spcAft>
                <a:spcPts val="0"/>
              </a:spcAft>
              <a:buSzPts val="1400"/>
              <a:buFont typeface="Oswald Medium"/>
              <a:buNone/>
              <a:defRPr>
                <a:latin typeface="Oswald Medium"/>
                <a:ea typeface="Oswald Medium"/>
                <a:cs typeface="Oswald Medium"/>
                <a:sym typeface="Oswald Medium"/>
              </a:defRPr>
            </a:lvl6pPr>
            <a:lvl7pPr lvl="6" algn="ctr">
              <a:spcBef>
                <a:spcPts val="0"/>
              </a:spcBef>
              <a:spcAft>
                <a:spcPts val="0"/>
              </a:spcAft>
              <a:buSzPts val="1400"/>
              <a:buFont typeface="Oswald Medium"/>
              <a:buNone/>
              <a:defRPr>
                <a:latin typeface="Oswald Medium"/>
                <a:ea typeface="Oswald Medium"/>
                <a:cs typeface="Oswald Medium"/>
                <a:sym typeface="Oswald Medium"/>
              </a:defRPr>
            </a:lvl7pPr>
            <a:lvl8pPr lvl="7" algn="ctr">
              <a:spcBef>
                <a:spcPts val="0"/>
              </a:spcBef>
              <a:spcAft>
                <a:spcPts val="0"/>
              </a:spcAft>
              <a:buSzPts val="1400"/>
              <a:buFont typeface="Oswald Medium"/>
              <a:buNone/>
              <a:defRPr>
                <a:latin typeface="Oswald Medium"/>
                <a:ea typeface="Oswald Medium"/>
                <a:cs typeface="Oswald Medium"/>
                <a:sym typeface="Oswald Medium"/>
              </a:defRPr>
            </a:lvl8pPr>
            <a:lvl9pPr lvl="8" algn="ctr">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47" name="Google Shape;547;p91"/>
          <p:cNvSpPr txBox="1">
            <a:spLocks noGrp="1"/>
          </p:cNvSpPr>
          <p:nvPr>
            <p:ph type="subTitle" idx="19"/>
          </p:nvPr>
        </p:nvSpPr>
        <p:spPr>
          <a:xfrm>
            <a:off x="6815300" y="3956405"/>
            <a:ext cx="1371600" cy="2934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100"/>
              <a:buNone/>
              <a:defRPr sz="1100" b="0">
                <a:solidFill>
                  <a:schemeClr val="dk1"/>
                </a:solidFill>
              </a:defRPr>
            </a:lvl1pPr>
            <a:lvl2pPr lvl="1" algn="ctr">
              <a:spcBef>
                <a:spcPts val="0"/>
              </a:spcBef>
              <a:spcAft>
                <a:spcPts val="0"/>
              </a:spcAft>
              <a:buClr>
                <a:schemeClr val="dk1"/>
              </a:buClr>
              <a:buSzPts val="1100"/>
              <a:buNone/>
              <a:defRPr sz="1100">
                <a:solidFill>
                  <a:schemeClr val="dk1"/>
                </a:solidFill>
              </a:defRPr>
            </a:lvl2pPr>
            <a:lvl3pPr lvl="2" algn="ctr">
              <a:spcBef>
                <a:spcPts val="0"/>
              </a:spcBef>
              <a:spcAft>
                <a:spcPts val="0"/>
              </a:spcAft>
              <a:buClr>
                <a:schemeClr val="dk1"/>
              </a:buClr>
              <a:buSzPts val="1100"/>
              <a:buNone/>
              <a:defRPr sz="1100">
                <a:solidFill>
                  <a:schemeClr val="dk1"/>
                </a:solidFill>
              </a:defRPr>
            </a:lvl3pPr>
            <a:lvl4pPr lvl="3" algn="ctr">
              <a:spcBef>
                <a:spcPts val="0"/>
              </a:spcBef>
              <a:spcAft>
                <a:spcPts val="0"/>
              </a:spcAft>
              <a:buClr>
                <a:schemeClr val="dk1"/>
              </a:buClr>
              <a:buSzPts val="1100"/>
              <a:buNone/>
              <a:defRPr sz="1100">
                <a:solidFill>
                  <a:schemeClr val="dk1"/>
                </a:solidFill>
              </a:defRPr>
            </a:lvl4pPr>
            <a:lvl5pPr lvl="4" algn="ctr">
              <a:spcBef>
                <a:spcPts val="0"/>
              </a:spcBef>
              <a:spcAft>
                <a:spcPts val="0"/>
              </a:spcAft>
              <a:buClr>
                <a:schemeClr val="dk1"/>
              </a:buClr>
              <a:buSzPts val="1100"/>
              <a:buNone/>
              <a:defRPr sz="1100">
                <a:solidFill>
                  <a:schemeClr val="dk1"/>
                </a:solidFill>
              </a:defRPr>
            </a:lvl5pPr>
            <a:lvl6pPr lvl="5" algn="ctr">
              <a:spcBef>
                <a:spcPts val="0"/>
              </a:spcBef>
              <a:spcAft>
                <a:spcPts val="0"/>
              </a:spcAft>
              <a:buClr>
                <a:schemeClr val="dk1"/>
              </a:buClr>
              <a:buSzPts val="1100"/>
              <a:buNone/>
              <a:defRPr sz="1100">
                <a:solidFill>
                  <a:schemeClr val="dk1"/>
                </a:solidFill>
              </a:defRPr>
            </a:lvl6pPr>
            <a:lvl7pPr lvl="6" algn="ctr">
              <a:spcBef>
                <a:spcPts val="0"/>
              </a:spcBef>
              <a:spcAft>
                <a:spcPts val="0"/>
              </a:spcAft>
              <a:buClr>
                <a:schemeClr val="dk1"/>
              </a:buClr>
              <a:buSzPts val="1100"/>
              <a:buNone/>
              <a:defRPr sz="1100">
                <a:solidFill>
                  <a:schemeClr val="dk1"/>
                </a:solidFill>
              </a:defRPr>
            </a:lvl7pPr>
            <a:lvl8pPr lvl="7" algn="ctr">
              <a:spcBef>
                <a:spcPts val="0"/>
              </a:spcBef>
              <a:spcAft>
                <a:spcPts val="0"/>
              </a:spcAft>
              <a:buClr>
                <a:schemeClr val="dk1"/>
              </a:buClr>
              <a:buSzPts val="1100"/>
              <a:buNone/>
              <a:defRPr sz="1100">
                <a:solidFill>
                  <a:schemeClr val="dk1"/>
                </a:solidFill>
              </a:defRPr>
            </a:lvl8pPr>
            <a:lvl9pPr lvl="8" algn="ctr">
              <a:spcBef>
                <a:spcPts val="0"/>
              </a:spcBef>
              <a:spcAft>
                <a:spcPts val="0"/>
              </a:spcAft>
              <a:buClr>
                <a:schemeClr val="dk1"/>
              </a:buClr>
              <a:buSzPts val="1100"/>
              <a:buNone/>
              <a:defRPr sz="1100">
                <a:solidFill>
                  <a:schemeClr val="dk1"/>
                </a:solidFill>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Images — 3 Grid">
  <p:cSld name="CUSTOM_22_1">
    <p:spTree>
      <p:nvGrpSpPr>
        <p:cNvPr id="1" name="Shape 548"/>
        <p:cNvGrpSpPr/>
        <p:nvPr/>
      </p:nvGrpSpPr>
      <p:grpSpPr>
        <a:xfrm>
          <a:off x="0" y="0"/>
          <a:ext cx="0" cy="0"/>
          <a:chOff x="0" y="0"/>
          <a:chExt cx="0" cy="0"/>
        </a:xfrm>
      </p:grpSpPr>
      <p:sp>
        <p:nvSpPr>
          <p:cNvPr id="549" name="Google Shape;549;p9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0" name="Google Shape;550;p9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1" name="Google Shape;551;p92"/>
          <p:cNvSpPr>
            <a:spLocks noGrp="1"/>
          </p:cNvSpPr>
          <p:nvPr>
            <p:ph type="pic" idx="2"/>
          </p:nvPr>
        </p:nvSpPr>
        <p:spPr>
          <a:xfrm>
            <a:off x="0" y="1371600"/>
            <a:ext cx="3847500" cy="1810500"/>
          </a:xfrm>
          <a:prstGeom prst="rect">
            <a:avLst/>
          </a:prstGeom>
          <a:noFill/>
          <a:ln>
            <a:noFill/>
          </a:ln>
        </p:spPr>
      </p:sp>
      <p:sp>
        <p:nvSpPr>
          <p:cNvPr id="552" name="Google Shape;552;p92"/>
          <p:cNvSpPr>
            <a:spLocks noGrp="1"/>
          </p:cNvSpPr>
          <p:nvPr>
            <p:ph type="pic" idx="3"/>
          </p:nvPr>
        </p:nvSpPr>
        <p:spPr>
          <a:xfrm>
            <a:off x="0" y="3332931"/>
            <a:ext cx="3847500" cy="1810500"/>
          </a:xfrm>
          <a:prstGeom prst="rect">
            <a:avLst/>
          </a:prstGeom>
          <a:noFill/>
          <a:ln>
            <a:noFill/>
          </a:ln>
        </p:spPr>
      </p:sp>
      <p:sp>
        <p:nvSpPr>
          <p:cNvPr id="553" name="Google Shape;553;p92"/>
          <p:cNvSpPr>
            <a:spLocks noGrp="1"/>
          </p:cNvSpPr>
          <p:nvPr>
            <p:ph type="pic" idx="4"/>
          </p:nvPr>
        </p:nvSpPr>
        <p:spPr>
          <a:xfrm>
            <a:off x="3995275" y="1371600"/>
            <a:ext cx="5148600" cy="3771900"/>
          </a:xfrm>
          <a:prstGeom prst="rect">
            <a:avLst/>
          </a:prstGeom>
          <a:no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Images — 1 with description">
  <p:cSld name="CUSTOM_22_1_1">
    <p:spTree>
      <p:nvGrpSpPr>
        <p:cNvPr id="1" name="Shape 554"/>
        <p:cNvGrpSpPr/>
        <p:nvPr/>
      </p:nvGrpSpPr>
      <p:grpSpPr>
        <a:xfrm>
          <a:off x="0" y="0"/>
          <a:ext cx="0" cy="0"/>
          <a:chOff x="0" y="0"/>
          <a:chExt cx="0" cy="0"/>
        </a:xfrm>
      </p:grpSpPr>
      <p:sp>
        <p:nvSpPr>
          <p:cNvPr id="555" name="Google Shape;555;p93"/>
          <p:cNvSpPr/>
          <p:nvPr/>
        </p:nvSpPr>
        <p:spPr>
          <a:xfrm>
            <a:off x="0" y="3771900"/>
            <a:ext cx="91440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56" name="Google Shape;556;p93"/>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57" name="Google Shape;557;p93"/>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8" name="Google Shape;558;p93"/>
          <p:cNvSpPr>
            <a:spLocks noGrp="1"/>
          </p:cNvSpPr>
          <p:nvPr>
            <p:ph type="pic" idx="2"/>
          </p:nvPr>
        </p:nvSpPr>
        <p:spPr>
          <a:xfrm>
            <a:off x="4114800" y="1371600"/>
            <a:ext cx="4572000" cy="3200400"/>
          </a:xfrm>
          <a:prstGeom prst="rect">
            <a:avLst/>
          </a:prstGeom>
          <a:noFill/>
          <a:ln>
            <a:noFill/>
          </a:ln>
        </p:spPr>
      </p:sp>
      <p:sp>
        <p:nvSpPr>
          <p:cNvPr id="559" name="Google Shape;559;p93"/>
          <p:cNvSpPr txBox="1">
            <a:spLocks noGrp="1"/>
          </p:cNvSpPr>
          <p:nvPr>
            <p:ph type="subTitle" idx="3"/>
          </p:nvPr>
        </p:nvSpPr>
        <p:spPr>
          <a:xfrm>
            <a:off x="457200" y="1371600"/>
            <a:ext cx="3200400" cy="1743000"/>
          </a:xfrm>
          <a:prstGeom prst="rect">
            <a:avLst/>
          </a:prstGeom>
        </p:spPr>
        <p:txBody>
          <a:bodyPr spcFirstLastPara="1" wrap="square" lIns="0" tIns="0" rIns="0" bIns="0" anchor="t" anchorCtr="0">
            <a:noAutofit/>
          </a:bodyPr>
          <a:lstStyle>
            <a:lvl1pPr lvl="0">
              <a:spcBef>
                <a:spcPts val="0"/>
              </a:spcBef>
              <a:spcAft>
                <a:spcPts val="0"/>
              </a:spcAft>
              <a:buSzPts val="1100"/>
              <a:buNone/>
              <a:defRPr sz="1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Images — 2 with descriptions">
  <p:cSld name="CUSTOM_22_1_1_1">
    <p:spTree>
      <p:nvGrpSpPr>
        <p:cNvPr id="1" name="Shape 560"/>
        <p:cNvGrpSpPr/>
        <p:nvPr/>
      </p:nvGrpSpPr>
      <p:grpSpPr>
        <a:xfrm>
          <a:off x="0" y="0"/>
          <a:ext cx="0" cy="0"/>
          <a:chOff x="0" y="0"/>
          <a:chExt cx="0" cy="0"/>
        </a:xfrm>
      </p:grpSpPr>
      <p:sp>
        <p:nvSpPr>
          <p:cNvPr id="561" name="Google Shape;561;p94"/>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lnSpc>
                <a:spcPct val="90000"/>
              </a:lnSpc>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62" name="Google Shape;562;p9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94"/>
          <p:cNvSpPr txBox="1">
            <a:spLocks noGrp="1"/>
          </p:cNvSpPr>
          <p:nvPr>
            <p:ph type="subTitle" idx="2"/>
          </p:nvPr>
        </p:nvSpPr>
        <p:spPr>
          <a:xfrm>
            <a:off x="4114800" y="137160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64" name="Google Shape;564;p94"/>
          <p:cNvSpPr>
            <a:spLocks noGrp="1"/>
          </p:cNvSpPr>
          <p:nvPr>
            <p:ph type="pic" idx="3"/>
          </p:nvPr>
        </p:nvSpPr>
        <p:spPr>
          <a:xfrm>
            <a:off x="914400" y="1371600"/>
            <a:ext cx="2743200" cy="1600200"/>
          </a:xfrm>
          <a:prstGeom prst="rect">
            <a:avLst/>
          </a:prstGeom>
          <a:noFill/>
          <a:ln>
            <a:noFill/>
          </a:ln>
        </p:spPr>
      </p:sp>
      <p:sp>
        <p:nvSpPr>
          <p:cNvPr id="565" name="Google Shape;565;p94"/>
          <p:cNvSpPr>
            <a:spLocks noGrp="1"/>
          </p:cNvSpPr>
          <p:nvPr>
            <p:ph type="pic" idx="4"/>
          </p:nvPr>
        </p:nvSpPr>
        <p:spPr>
          <a:xfrm>
            <a:off x="914400" y="3108960"/>
            <a:ext cx="2743200" cy="1600200"/>
          </a:xfrm>
          <a:prstGeom prst="rect">
            <a:avLst/>
          </a:prstGeom>
          <a:noFill/>
          <a:ln>
            <a:noFill/>
          </a:ln>
        </p:spPr>
      </p:sp>
      <p:sp>
        <p:nvSpPr>
          <p:cNvPr id="566" name="Google Shape;566;p94"/>
          <p:cNvSpPr txBox="1">
            <a:spLocks noGrp="1"/>
          </p:cNvSpPr>
          <p:nvPr>
            <p:ph type="subTitle" idx="5"/>
          </p:nvPr>
        </p:nvSpPr>
        <p:spPr>
          <a:xfrm>
            <a:off x="4114800" y="169170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
        <p:nvSpPr>
          <p:cNvPr id="567" name="Google Shape;567;p94"/>
          <p:cNvSpPr txBox="1">
            <a:spLocks noGrp="1"/>
          </p:cNvSpPr>
          <p:nvPr>
            <p:ph type="subTitle" idx="6"/>
          </p:nvPr>
        </p:nvSpPr>
        <p:spPr>
          <a:xfrm>
            <a:off x="4114800" y="3108960"/>
            <a:ext cx="3886200" cy="202200"/>
          </a:xfrm>
          <a:prstGeom prst="rect">
            <a:avLst/>
          </a:prstGeom>
        </p:spPr>
        <p:txBody>
          <a:bodyPr spcFirstLastPara="1" wrap="square" lIns="0" tIns="0" rIns="0" bIns="0" anchor="t" anchorCtr="0">
            <a:noAutofit/>
          </a:bodyPr>
          <a:lstStyle>
            <a:lvl1pPr lvl="0">
              <a:spcBef>
                <a:spcPts val="0"/>
              </a:spcBef>
              <a:spcAft>
                <a:spcPts val="0"/>
              </a:spcAft>
              <a:buSzPts val="1800"/>
              <a:buFont typeface="Oswald Medium"/>
              <a:buNone/>
              <a:defRPr sz="1800" b="0">
                <a:latin typeface="Oswald Medium"/>
                <a:ea typeface="Oswald Medium"/>
                <a:cs typeface="Oswald Medium"/>
                <a:sym typeface="Oswald Medium"/>
              </a:defRPr>
            </a:lvl1pPr>
            <a:lvl2pPr lvl="1">
              <a:spcBef>
                <a:spcPts val="0"/>
              </a:spcBef>
              <a:spcAft>
                <a:spcPts val="0"/>
              </a:spcAft>
              <a:buSzPts val="1400"/>
              <a:buFont typeface="Oswald Medium"/>
              <a:buNone/>
              <a:defRPr>
                <a:latin typeface="Oswald Medium"/>
                <a:ea typeface="Oswald Medium"/>
                <a:cs typeface="Oswald Medium"/>
                <a:sym typeface="Oswald Medium"/>
              </a:defRPr>
            </a:lvl2pPr>
            <a:lvl3pPr lvl="2">
              <a:spcBef>
                <a:spcPts val="0"/>
              </a:spcBef>
              <a:spcAft>
                <a:spcPts val="0"/>
              </a:spcAft>
              <a:buSzPts val="1400"/>
              <a:buFont typeface="Oswald Medium"/>
              <a:buNone/>
              <a:defRPr>
                <a:latin typeface="Oswald Medium"/>
                <a:ea typeface="Oswald Medium"/>
                <a:cs typeface="Oswald Medium"/>
                <a:sym typeface="Oswald Medium"/>
              </a:defRPr>
            </a:lvl3pPr>
            <a:lvl4pPr lvl="3">
              <a:spcBef>
                <a:spcPts val="0"/>
              </a:spcBef>
              <a:spcAft>
                <a:spcPts val="0"/>
              </a:spcAft>
              <a:buSzPts val="1400"/>
              <a:buFont typeface="Oswald Medium"/>
              <a:buNone/>
              <a:defRPr>
                <a:latin typeface="Oswald Medium"/>
                <a:ea typeface="Oswald Medium"/>
                <a:cs typeface="Oswald Medium"/>
                <a:sym typeface="Oswald Medium"/>
              </a:defRPr>
            </a:lvl4pPr>
            <a:lvl5pPr lvl="4">
              <a:spcBef>
                <a:spcPts val="0"/>
              </a:spcBef>
              <a:spcAft>
                <a:spcPts val="0"/>
              </a:spcAft>
              <a:buSzPts val="1400"/>
              <a:buFont typeface="Oswald Medium"/>
              <a:buNone/>
              <a:defRPr>
                <a:latin typeface="Oswald Medium"/>
                <a:ea typeface="Oswald Medium"/>
                <a:cs typeface="Oswald Medium"/>
                <a:sym typeface="Oswald Medium"/>
              </a:defRPr>
            </a:lvl5pPr>
            <a:lvl6pPr lvl="5">
              <a:spcBef>
                <a:spcPts val="0"/>
              </a:spcBef>
              <a:spcAft>
                <a:spcPts val="0"/>
              </a:spcAft>
              <a:buSzPts val="1400"/>
              <a:buFont typeface="Oswald Medium"/>
              <a:buNone/>
              <a:defRPr>
                <a:latin typeface="Oswald Medium"/>
                <a:ea typeface="Oswald Medium"/>
                <a:cs typeface="Oswald Medium"/>
                <a:sym typeface="Oswald Medium"/>
              </a:defRPr>
            </a:lvl6pPr>
            <a:lvl7pPr lvl="6">
              <a:spcBef>
                <a:spcPts val="0"/>
              </a:spcBef>
              <a:spcAft>
                <a:spcPts val="0"/>
              </a:spcAft>
              <a:buSzPts val="1400"/>
              <a:buFont typeface="Oswald Medium"/>
              <a:buNone/>
              <a:defRPr>
                <a:latin typeface="Oswald Medium"/>
                <a:ea typeface="Oswald Medium"/>
                <a:cs typeface="Oswald Medium"/>
                <a:sym typeface="Oswald Medium"/>
              </a:defRPr>
            </a:lvl7pPr>
            <a:lvl8pPr lvl="7">
              <a:spcBef>
                <a:spcPts val="0"/>
              </a:spcBef>
              <a:spcAft>
                <a:spcPts val="0"/>
              </a:spcAft>
              <a:buSzPts val="1400"/>
              <a:buFont typeface="Oswald Medium"/>
              <a:buNone/>
              <a:defRPr>
                <a:latin typeface="Oswald Medium"/>
                <a:ea typeface="Oswald Medium"/>
                <a:cs typeface="Oswald Medium"/>
                <a:sym typeface="Oswald Medium"/>
              </a:defRPr>
            </a:lvl8pPr>
            <a:lvl9pPr lvl="8">
              <a:spcBef>
                <a:spcPts val="0"/>
              </a:spcBef>
              <a:spcAft>
                <a:spcPts val="0"/>
              </a:spcAft>
              <a:buSzPts val="1400"/>
              <a:buFont typeface="Oswald Medium"/>
              <a:buNone/>
              <a:defRPr>
                <a:latin typeface="Oswald Medium"/>
                <a:ea typeface="Oswald Medium"/>
                <a:cs typeface="Oswald Medium"/>
                <a:sym typeface="Oswald Medium"/>
              </a:defRPr>
            </a:lvl9pPr>
          </a:lstStyle>
          <a:p>
            <a:endParaRPr/>
          </a:p>
        </p:txBody>
      </p:sp>
      <p:sp>
        <p:nvSpPr>
          <p:cNvPr id="568" name="Google Shape;568;p94"/>
          <p:cNvSpPr txBox="1">
            <a:spLocks noGrp="1"/>
          </p:cNvSpPr>
          <p:nvPr>
            <p:ph type="subTitle" idx="7"/>
          </p:nvPr>
        </p:nvSpPr>
        <p:spPr>
          <a:xfrm>
            <a:off x="4114800" y="3429060"/>
            <a:ext cx="3886200" cy="12801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400"/>
              <a:buNone/>
              <a:defRPr sz="1400" b="0">
                <a:solidFill>
                  <a:schemeClr val="dk1"/>
                </a:solidFill>
              </a:defRPr>
            </a:lvl1pPr>
            <a:lvl2pPr lvl="1">
              <a:spcBef>
                <a:spcPts val="0"/>
              </a:spcBef>
              <a:spcAft>
                <a:spcPts val="0"/>
              </a:spcAft>
              <a:buClr>
                <a:schemeClr val="dk1"/>
              </a:buClr>
              <a:buSzPts val="1400"/>
              <a:buNone/>
              <a:defRPr>
                <a:solidFill>
                  <a:schemeClr val="dk1"/>
                </a:solidFill>
              </a:defRPr>
            </a:lvl2pPr>
            <a:lvl3pPr lvl="2">
              <a:spcBef>
                <a:spcPts val="0"/>
              </a:spcBef>
              <a:spcAft>
                <a:spcPts val="0"/>
              </a:spcAft>
              <a:buClr>
                <a:schemeClr val="dk1"/>
              </a:buClr>
              <a:buSzPts val="1400"/>
              <a:buNone/>
              <a:defRPr>
                <a:solidFill>
                  <a:schemeClr val="dk1"/>
                </a:solidFill>
              </a:defRPr>
            </a:lvl3pPr>
            <a:lvl4pPr lvl="3">
              <a:spcBef>
                <a:spcPts val="0"/>
              </a:spcBef>
              <a:spcAft>
                <a:spcPts val="0"/>
              </a:spcAft>
              <a:buClr>
                <a:schemeClr val="dk1"/>
              </a:buClr>
              <a:buSzPts val="1400"/>
              <a:buNone/>
              <a:defRPr>
                <a:solidFill>
                  <a:schemeClr val="dk1"/>
                </a:solidFill>
              </a:defRPr>
            </a:lvl4pPr>
            <a:lvl5pPr lvl="4">
              <a:spcBef>
                <a:spcPts val="0"/>
              </a:spcBef>
              <a:spcAft>
                <a:spcPts val="0"/>
              </a:spcAft>
              <a:buClr>
                <a:schemeClr val="dk1"/>
              </a:buClr>
              <a:buSzPts val="1400"/>
              <a:buNone/>
              <a:defRPr>
                <a:solidFill>
                  <a:schemeClr val="dk1"/>
                </a:solidFill>
              </a:defRPr>
            </a:lvl5pPr>
            <a:lvl6pPr lvl="5">
              <a:spcBef>
                <a:spcPts val="0"/>
              </a:spcBef>
              <a:spcAft>
                <a:spcPts val="0"/>
              </a:spcAft>
              <a:buClr>
                <a:schemeClr val="dk1"/>
              </a:buClr>
              <a:buSzPts val="1400"/>
              <a:buNone/>
              <a:defRPr>
                <a:solidFill>
                  <a:schemeClr val="dk1"/>
                </a:solidFill>
              </a:defRPr>
            </a:lvl6pPr>
            <a:lvl7pPr lvl="6">
              <a:spcBef>
                <a:spcPts val="0"/>
              </a:spcBef>
              <a:spcAft>
                <a:spcPts val="0"/>
              </a:spcAft>
              <a:buClr>
                <a:schemeClr val="dk1"/>
              </a:buClr>
              <a:buSzPts val="1400"/>
              <a:buNone/>
              <a:defRPr>
                <a:solidFill>
                  <a:schemeClr val="dk1"/>
                </a:solidFill>
              </a:defRPr>
            </a:lvl7pPr>
            <a:lvl8pPr lvl="7">
              <a:spcBef>
                <a:spcPts val="0"/>
              </a:spcBef>
              <a:spcAft>
                <a:spcPts val="0"/>
              </a:spcAft>
              <a:buClr>
                <a:schemeClr val="dk1"/>
              </a:buClr>
              <a:buSzPts val="1400"/>
              <a:buNone/>
              <a:defRPr>
                <a:solidFill>
                  <a:schemeClr val="dk1"/>
                </a:solidFill>
              </a:defRPr>
            </a:lvl8pPr>
            <a:lvl9pPr lvl="8">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Images — 3 mosaic">
  <p:cSld name="CUSTOM_23">
    <p:spTree>
      <p:nvGrpSpPr>
        <p:cNvPr id="1" name="Shape 569"/>
        <p:cNvGrpSpPr/>
        <p:nvPr/>
      </p:nvGrpSpPr>
      <p:grpSpPr>
        <a:xfrm>
          <a:off x="0" y="0"/>
          <a:ext cx="0" cy="0"/>
          <a:chOff x="0" y="0"/>
          <a:chExt cx="0" cy="0"/>
        </a:xfrm>
      </p:grpSpPr>
      <p:sp>
        <p:nvSpPr>
          <p:cNvPr id="570" name="Google Shape;570;p95"/>
          <p:cNvSpPr>
            <a:spLocks noGrp="1"/>
          </p:cNvSpPr>
          <p:nvPr>
            <p:ph type="pic" idx="2"/>
          </p:nvPr>
        </p:nvSpPr>
        <p:spPr>
          <a:xfrm>
            <a:off x="0" y="853050"/>
            <a:ext cx="3764100" cy="4290300"/>
          </a:xfrm>
          <a:prstGeom prst="rect">
            <a:avLst/>
          </a:prstGeom>
          <a:noFill/>
          <a:ln>
            <a:noFill/>
          </a:ln>
        </p:spPr>
      </p:sp>
      <p:sp>
        <p:nvSpPr>
          <p:cNvPr id="571" name="Google Shape;571;p95"/>
          <p:cNvSpPr>
            <a:spLocks noGrp="1"/>
          </p:cNvSpPr>
          <p:nvPr>
            <p:ph type="pic" idx="3"/>
          </p:nvPr>
        </p:nvSpPr>
        <p:spPr>
          <a:xfrm>
            <a:off x="3840300" y="3240025"/>
            <a:ext cx="2237700" cy="1903200"/>
          </a:xfrm>
          <a:prstGeom prst="rect">
            <a:avLst/>
          </a:prstGeom>
          <a:noFill/>
          <a:ln>
            <a:noFill/>
          </a:ln>
        </p:spPr>
      </p:sp>
      <p:sp>
        <p:nvSpPr>
          <p:cNvPr id="572" name="Google Shape;572;p95"/>
          <p:cNvSpPr>
            <a:spLocks noGrp="1"/>
          </p:cNvSpPr>
          <p:nvPr>
            <p:ph type="pic" idx="4"/>
          </p:nvPr>
        </p:nvSpPr>
        <p:spPr>
          <a:xfrm>
            <a:off x="3840300" y="1484300"/>
            <a:ext cx="1679700" cy="1679700"/>
          </a:xfrm>
          <a:prstGeom prst="rect">
            <a:avLst/>
          </a:prstGeom>
          <a:noFill/>
          <a:ln>
            <a:noFill/>
          </a:ln>
        </p:spPr>
      </p:sp>
      <p:sp>
        <p:nvSpPr>
          <p:cNvPr id="573" name="Google Shape;573;p95"/>
          <p:cNvSpPr txBox="1">
            <a:spLocks noGrp="1"/>
          </p:cNvSpPr>
          <p:nvPr>
            <p:ph type="title"/>
          </p:nvPr>
        </p:nvSpPr>
        <p:spPr>
          <a:xfrm>
            <a:off x="5726475" y="1542825"/>
            <a:ext cx="3201900" cy="1484700"/>
          </a:xfrm>
          <a:prstGeom prst="rect">
            <a:avLst/>
          </a:prstGeom>
          <a:ln>
            <a:noFill/>
          </a:ln>
        </p:spPr>
        <p:txBody>
          <a:bodyPr spcFirstLastPara="1" wrap="square" lIns="0" tIns="0" rIns="0" bIns="0" anchor="t" anchorCtr="0">
            <a:noAutofit/>
          </a:bodyPr>
          <a:lstStyle>
            <a:lvl1pPr lvl="0">
              <a:lnSpc>
                <a:spcPct val="90000"/>
              </a:lnSpc>
              <a:spcBef>
                <a:spcPts val="0"/>
              </a:spcBef>
              <a:spcAft>
                <a:spcPts val="0"/>
              </a:spcAft>
              <a:buSzPts val="3600"/>
              <a:buFont typeface="Montserrat"/>
              <a:buNone/>
              <a:defRPr sz="3600" b="1">
                <a:latin typeface="Montserrat"/>
                <a:ea typeface="Montserrat"/>
                <a:cs typeface="Montserrat"/>
                <a:sym typeface="Montserrat"/>
              </a:defRPr>
            </a:lvl1pPr>
            <a:lvl2pPr lvl="1" algn="r">
              <a:spcBef>
                <a:spcPts val="100"/>
              </a:spcBef>
              <a:spcAft>
                <a:spcPts val="0"/>
              </a:spcAft>
              <a:buClr>
                <a:schemeClr val="accent3"/>
              </a:buClr>
              <a:buSzPts val="4800"/>
              <a:buNone/>
              <a:defRPr sz="4800">
                <a:solidFill>
                  <a:schemeClr val="accent3"/>
                </a:solidFill>
              </a:defRPr>
            </a:lvl2pPr>
            <a:lvl3pPr lvl="2" algn="r">
              <a:spcBef>
                <a:spcPts val="0"/>
              </a:spcBef>
              <a:spcAft>
                <a:spcPts val="0"/>
              </a:spcAft>
              <a:buClr>
                <a:schemeClr val="accent3"/>
              </a:buClr>
              <a:buSzPts val="4800"/>
              <a:buNone/>
              <a:defRPr sz="4800">
                <a:solidFill>
                  <a:schemeClr val="accent3"/>
                </a:solidFill>
              </a:defRPr>
            </a:lvl3pPr>
            <a:lvl4pPr lvl="3" algn="r">
              <a:spcBef>
                <a:spcPts val="0"/>
              </a:spcBef>
              <a:spcAft>
                <a:spcPts val="0"/>
              </a:spcAft>
              <a:buClr>
                <a:schemeClr val="accent3"/>
              </a:buClr>
              <a:buSzPts val="4800"/>
              <a:buNone/>
              <a:defRPr sz="4800">
                <a:solidFill>
                  <a:schemeClr val="accent3"/>
                </a:solidFill>
              </a:defRPr>
            </a:lvl4pPr>
            <a:lvl5pPr lvl="4" algn="r">
              <a:spcBef>
                <a:spcPts val="0"/>
              </a:spcBef>
              <a:spcAft>
                <a:spcPts val="0"/>
              </a:spcAft>
              <a:buClr>
                <a:schemeClr val="accent3"/>
              </a:buClr>
              <a:buSzPts val="4800"/>
              <a:buNone/>
              <a:defRPr sz="4800">
                <a:solidFill>
                  <a:schemeClr val="accent3"/>
                </a:solidFill>
              </a:defRPr>
            </a:lvl5pPr>
            <a:lvl6pPr lvl="5" algn="r">
              <a:spcBef>
                <a:spcPts val="0"/>
              </a:spcBef>
              <a:spcAft>
                <a:spcPts val="0"/>
              </a:spcAft>
              <a:buClr>
                <a:schemeClr val="accent3"/>
              </a:buClr>
              <a:buSzPts val="4800"/>
              <a:buNone/>
              <a:defRPr sz="4800">
                <a:solidFill>
                  <a:schemeClr val="accent3"/>
                </a:solidFill>
              </a:defRPr>
            </a:lvl6pPr>
            <a:lvl7pPr lvl="6" algn="r">
              <a:spcBef>
                <a:spcPts val="0"/>
              </a:spcBef>
              <a:spcAft>
                <a:spcPts val="0"/>
              </a:spcAft>
              <a:buClr>
                <a:schemeClr val="accent3"/>
              </a:buClr>
              <a:buSzPts val="4800"/>
              <a:buNone/>
              <a:defRPr sz="4800">
                <a:solidFill>
                  <a:schemeClr val="accent3"/>
                </a:solidFill>
              </a:defRPr>
            </a:lvl7pPr>
            <a:lvl8pPr lvl="7" algn="r">
              <a:spcBef>
                <a:spcPts val="0"/>
              </a:spcBef>
              <a:spcAft>
                <a:spcPts val="0"/>
              </a:spcAft>
              <a:buClr>
                <a:schemeClr val="accent3"/>
              </a:buClr>
              <a:buSzPts val="4800"/>
              <a:buNone/>
              <a:defRPr sz="4800">
                <a:solidFill>
                  <a:schemeClr val="accent3"/>
                </a:solidFill>
              </a:defRPr>
            </a:lvl8pPr>
            <a:lvl9pPr lvl="8" algn="r">
              <a:spcBef>
                <a:spcPts val="0"/>
              </a:spcBef>
              <a:spcAft>
                <a:spcPts val="0"/>
              </a:spcAft>
              <a:buClr>
                <a:schemeClr val="accent3"/>
              </a:buClr>
              <a:buSzPts val="4800"/>
              <a:buNone/>
              <a:defRPr sz="4800">
                <a:solidFill>
                  <a:schemeClr val="accent3"/>
                </a:solidFill>
              </a:defRPr>
            </a:lvl9pPr>
          </a:lstStyle>
          <a:p>
            <a:endParaRPr/>
          </a:p>
        </p:txBody>
      </p:sp>
      <p:sp>
        <p:nvSpPr>
          <p:cNvPr id="574" name="Google Shape;574;p95"/>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Images — 4 with caption">
  <p:cSld name="CUSTOM_24">
    <p:spTree>
      <p:nvGrpSpPr>
        <p:cNvPr id="1" name="Shape 575"/>
        <p:cNvGrpSpPr/>
        <p:nvPr/>
      </p:nvGrpSpPr>
      <p:grpSpPr>
        <a:xfrm>
          <a:off x="0" y="0"/>
          <a:ext cx="0" cy="0"/>
          <a:chOff x="0" y="0"/>
          <a:chExt cx="0" cy="0"/>
        </a:xfrm>
      </p:grpSpPr>
      <p:sp>
        <p:nvSpPr>
          <p:cNvPr id="576" name="Google Shape;576;p96"/>
          <p:cNvSpPr/>
          <p:nvPr/>
        </p:nvSpPr>
        <p:spPr>
          <a:xfrm rot="10800000">
            <a:off x="3900" y="3771100"/>
            <a:ext cx="9132300" cy="1371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77" name="Google Shape;577;p96"/>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lvl1pPr lvl="0">
              <a:spcBef>
                <a:spcPts val="0"/>
              </a:spcBef>
              <a:spcAft>
                <a:spcPts val="0"/>
              </a:spcAft>
              <a:buSzPts val="3600"/>
              <a:buNone/>
              <a:defRPr/>
            </a:lvl1pPr>
            <a:lvl2pPr lvl="1">
              <a:spcBef>
                <a:spcPts val="10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78" name="Google Shape;578;p9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SzPts val="900"/>
              <a:buFont typeface="Montserrat"/>
              <a:buNone/>
              <a:defRPr sz="900" b="1">
                <a:latin typeface="Montserrat"/>
                <a:ea typeface="Montserrat"/>
                <a:cs typeface="Montserrat"/>
                <a:sym typeface="Montserrat"/>
              </a:defRPr>
            </a:lvl1pPr>
            <a:lvl2pPr lvl="1">
              <a:spcBef>
                <a:spcPts val="0"/>
              </a:spcBef>
              <a:spcAft>
                <a:spcPts val="0"/>
              </a:spcAft>
              <a:buClr>
                <a:schemeClr val="accent1"/>
              </a:buClr>
              <a:buSzPts val="1400"/>
              <a:buNone/>
              <a:defRPr>
                <a:solidFill>
                  <a:schemeClr val="accent1"/>
                </a:solidFill>
              </a:defRPr>
            </a:lvl2pPr>
            <a:lvl3pPr lvl="2">
              <a:spcBef>
                <a:spcPts val="0"/>
              </a:spcBef>
              <a:spcAft>
                <a:spcPts val="0"/>
              </a:spcAft>
              <a:buClr>
                <a:schemeClr val="accent1"/>
              </a:buClr>
              <a:buSzPts val="1400"/>
              <a:buNone/>
              <a:defRPr>
                <a:solidFill>
                  <a:schemeClr val="accent1"/>
                </a:solidFill>
              </a:defRPr>
            </a:lvl3pPr>
            <a:lvl4pPr lvl="3">
              <a:spcBef>
                <a:spcPts val="0"/>
              </a:spcBef>
              <a:spcAft>
                <a:spcPts val="0"/>
              </a:spcAft>
              <a:buClr>
                <a:schemeClr val="accent1"/>
              </a:buClr>
              <a:buSzPts val="1400"/>
              <a:buNone/>
              <a:defRPr>
                <a:solidFill>
                  <a:schemeClr val="accent1"/>
                </a:solidFill>
              </a:defRPr>
            </a:lvl4pPr>
            <a:lvl5pPr lvl="4">
              <a:spcBef>
                <a:spcPts val="0"/>
              </a:spcBef>
              <a:spcAft>
                <a:spcPts val="0"/>
              </a:spcAft>
              <a:buClr>
                <a:schemeClr val="accent1"/>
              </a:buClr>
              <a:buSzPts val="1400"/>
              <a:buNone/>
              <a:defRPr>
                <a:solidFill>
                  <a:schemeClr val="accent1"/>
                </a:solidFill>
              </a:defRPr>
            </a:lvl5pPr>
            <a:lvl6pPr lvl="5">
              <a:spcBef>
                <a:spcPts val="0"/>
              </a:spcBef>
              <a:spcAft>
                <a:spcPts val="0"/>
              </a:spcAft>
              <a:buClr>
                <a:schemeClr val="accent1"/>
              </a:buClr>
              <a:buSzPts val="1400"/>
              <a:buNone/>
              <a:defRPr>
                <a:solidFill>
                  <a:schemeClr val="accent1"/>
                </a:solidFill>
              </a:defRPr>
            </a:lvl6pPr>
            <a:lvl7pPr lvl="6">
              <a:spcBef>
                <a:spcPts val="0"/>
              </a:spcBef>
              <a:spcAft>
                <a:spcPts val="0"/>
              </a:spcAft>
              <a:buClr>
                <a:schemeClr val="accent1"/>
              </a:buClr>
              <a:buSzPts val="1400"/>
              <a:buNone/>
              <a:defRPr>
                <a:solidFill>
                  <a:schemeClr val="accent1"/>
                </a:solidFill>
              </a:defRPr>
            </a:lvl7pPr>
            <a:lvl8pPr lvl="7">
              <a:spcBef>
                <a:spcPts val="0"/>
              </a:spcBef>
              <a:spcAft>
                <a:spcPts val="0"/>
              </a:spcAft>
              <a:buClr>
                <a:schemeClr val="accent1"/>
              </a:buClr>
              <a:buSzPts val="1400"/>
              <a:buNone/>
              <a:defRPr>
                <a:solidFill>
                  <a:schemeClr val="accent1"/>
                </a:solidFill>
              </a:defRPr>
            </a:lvl8pPr>
            <a:lvl9pPr lvl="8">
              <a:spcBef>
                <a:spcPts val="0"/>
              </a:spcBef>
              <a:spcAft>
                <a:spcPts val="0"/>
              </a:spcAft>
              <a:buClr>
                <a:schemeClr val="accent1"/>
              </a:buClr>
              <a:buSzPts val="1400"/>
              <a:buNone/>
              <a:defRPr>
                <a:solidFill>
                  <a:schemeClr val="accent1"/>
                </a:solidFill>
              </a:defRPr>
            </a:lvl9pPr>
          </a:lstStyle>
          <a:p>
            <a:endParaRPr/>
          </a:p>
        </p:txBody>
      </p:sp>
      <p:sp>
        <p:nvSpPr>
          <p:cNvPr id="579" name="Google Shape;579;p96"/>
          <p:cNvSpPr>
            <a:spLocks noGrp="1"/>
          </p:cNvSpPr>
          <p:nvPr>
            <p:ph type="pic" idx="2"/>
          </p:nvPr>
        </p:nvSpPr>
        <p:spPr>
          <a:xfrm>
            <a:off x="228600" y="1371600"/>
            <a:ext cx="2057400" cy="1828800"/>
          </a:xfrm>
          <a:prstGeom prst="rect">
            <a:avLst/>
          </a:prstGeom>
          <a:noFill/>
          <a:ln>
            <a:noFill/>
          </a:ln>
        </p:spPr>
      </p:sp>
      <p:sp>
        <p:nvSpPr>
          <p:cNvPr id="580" name="Google Shape;580;p96"/>
          <p:cNvSpPr/>
          <p:nvPr/>
        </p:nvSpPr>
        <p:spPr>
          <a:xfrm>
            <a:off x="228600" y="3200400"/>
            <a:ext cx="2057400" cy="1371600"/>
          </a:xfrm>
          <a:prstGeom prst="rect">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81" name="Google Shape;581;p96"/>
          <p:cNvSpPr>
            <a:spLocks noGrp="1"/>
          </p:cNvSpPr>
          <p:nvPr>
            <p:ph type="pic" idx="3"/>
          </p:nvPr>
        </p:nvSpPr>
        <p:spPr>
          <a:xfrm>
            <a:off x="2438400" y="1371600"/>
            <a:ext cx="2057400" cy="1828800"/>
          </a:xfrm>
          <a:prstGeom prst="rect">
            <a:avLst/>
          </a:prstGeom>
          <a:noFill/>
          <a:ln>
            <a:noFill/>
          </a:ln>
        </p:spPr>
      </p:sp>
      <p:sp>
        <p:nvSpPr>
          <p:cNvPr id="582" name="Google Shape;582;p96"/>
          <p:cNvSpPr>
            <a:spLocks noGrp="1"/>
          </p:cNvSpPr>
          <p:nvPr>
            <p:ph type="pic" idx="4"/>
          </p:nvPr>
        </p:nvSpPr>
        <p:spPr>
          <a:xfrm>
            <a:off x="4648200" y="1371600"/>
            <a:ext cx="2057400" cy="1828800"/>
          </a:xfrm>
          <a:prstGeom prst="rect">
            <a:avLst/>
          </a:prstGeom>
          <a:noFill/>
          <a:ln>
            <a:noFill/>
          </a:ln>
        </p:spPr>
      </p:sp>
      <p:sp>
        <p:nvSpPr>
          <p:cNvPr id="583" name="Google Shape;583;p96"/>
          <p:cNvSpPr>
            <a:spLocks noGrp="1"/>
          </p:cNvSpPr>
          <p:nvPr>
            <p:ph type="pic" idx="5"/>
          </p:nvPr>
        </p:nvSpPr>
        <p:spPr>
          <a:xfrm>
            <a:off x="6858000" y="1371600"/>
            <a:ext cx="2057400" cy="1828800"/>
          </a:xfrm>
          <a:prstGeom prst="rect">
            <a:avLst/>
          </a:prstGeom>
          <a:noFill/>
          <a:ln>
            <a:noFill/>
          </a:ln>
        </p:spPr>
      </p:sp>
      <p:sp>
        <p:nvSpPr>
          <p:cNvPr id="584" name="Google Shape;584;p96"/>
          <p:cNvSpPr/>
          <p:nvPr/>
        </p:nvSpPr>
        <p:spPr>
          <a:xfrm>
            <a:off x="2438400" y="3200400"/>
            <a:ext cx="2057400" cy="13716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85" name="Google Shape;585;p96"/>
          <p:cNvSpPr/>
          <p:nvPr/>
        </p:nvSpPr>
        <p:spPr>
          <a:xfrm>
            <a:off x="4648200" y="3200400"/>
            <a:ext cx="2057400" cy="1371600"/>
          </a:xfrm>
          <a:prstGeom prst="rect">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86" name="Google Shape;586;p96"/>
          <p:cNvSpPr/>
          <p:nvPr/>
        </p:nvSpPr>
        <p:spPr>
          <a:xfrm>
            <a:off x="6858000" y="3200400"/>
            <a:ext cx="2057400" cy="1371600"/>
          </a:xfrm>
          <a:prstGeom prst="rect">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87" name="Google Shape;587;p96"/>
          <p:cNvSpPr txBox="1">
            <a:spLocks noGrp="1"/>
          </p:cNvSpPr>
          <p:nvPr>
            <p:ph type="subTitle" idx="6"/>
          </p:nvPr>
        </p:nvSpPr>
        <p:spPr>
          <a:xfrm>
            <a:off x="4572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8" name="Google Shape;588;p96"/>
          <p:cNvSpPr txBox="1">
            <a:spLocks noGrp="1"/>
          </p:cNvSpPr>
          <p:nvPr>
            <p:ph type="subTitle" idx="7"/>
          </p:nvPr>
        </p:nvSpPr>
        <p:spPr>
          <a:xfrm>
            <a:off x="26670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9" name="Google Shape;589;p96"/>
          <p:cNvSpPr txBox="1">
            <a:spLocks noGrp="1"/>
          </p:cNvSpPr>
          <p:nvPr>
            <p:ph type="subTitle" idx="8"/>
          </p:nvPr>
        </p:nvSpPr>
        <p:spPr>
          <a:xfrm>
            <a:off x="48768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0" name="Google Shape;590;p96"/>
          <p:cNvSpPr txBox="1">
            <a:spLocks noGrp="1"/>
          </p:cNvSpPr>
          <p:nvPr>
            <p:ph type="subTitle" idx="9"/>
          </p:nvPr>
        </p:nvSpPr>
        <p:spPr>
          <a:xfrm>
            <a:off x="7086600" y="3439725"/>
            <a:ext cx="1600200" cy="8829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100"/>
              <a:buNone/>
              <a:defRPr sz="11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ig Quote 1">
  <p:cSld name="CUSTOM_1">
    <p:bg>
      <p:bgPr>
        <a:blipFill>
          <a:blip r:embed="rId2">
            <a:alphaModFix/>
          </a:blip>
          <a:stretch>
            <a:fillRect/>
          </a:stretch>
        </a:blipFill>
        <a:effectLst/>
      </p:bgPr>
    </p:bg>
    <p:spTree>
      <p:nvGrpSpPr>
        <p:cNvPr id="1" name="Shape 591"/>
        <p:cNvGrpSpPr/>
        <p:nvPr/>
      </p:nvGrpSpPr>
      <p:grpSpPr>
        <a:xfrm>
          <a:off x="0" y="0"/>
          <a:ext cx="0" cy="0"/>
          <a:chOff x="0" y="0"/>
          <a:chExt cx="0" cy="0"/>
        </a:xfrm>
      </p:grpSpPr>
      <p:sp>
        <p:nvSpPr>
          <p:cNvPr id="592" name="Google Shape;592;p97"/>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93" name="Google Shape;593;p97"/>
          <p:cNvSpPr/>
          <p:nvPr/>
        </p:nvSpPr>
        <p:spPr>
          <a:xfrm>
            <a:off x="466850" y="-1533575"/>
            <a:ext cx="8210400" cy="8210700"/>
          </a:xfrm>
          <a:prstGeom prst="donut">
            <a:avLst>
              <a:gd name="adj" fmla="val 8431"/>
            </a:avLst>
          </a:prstGeom>
          <a:gradFill>
            <a:gsLst>
              <a:gs pos="0">
                <a:schemeClr val="accent4"/>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94" name="Google Shape;594;p97"/>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ig Quote 2">
  <p:cSld name="CUSTOM_1_2">
    <p:bg>
      <p:bgPr>
        <a:blipFill>
          <a:blip r:embed="rId2">
            <a:alphaModFix/>
          </a:blip>
          <a:stretch>
            <a:fillRect/>
          </a:stretch>
        </a:blipFill>
        <a:effectLst/>
      </p:bgPr>
    </p:bg>
    <p:spTree>
      <p:nvGrpSpPr>
        <p:cNvPr id="1" name="Shape 595"/>
        <p:cNvGrpSpPr/>
        <p:nvPr/>
      </p:nvGrpSpPr>
      <p:grpSpPr>
        <a:xfrm>
          <a:off x="0" y="0"/>
          <a:ext cx="0" cy="0"/>
          <a:chOff x="0" y="0"/>
          <a:chExt cx="0" cy="0"/>
        </a:xfrm>
      </p:grpSpPr>
      <p:sp>
        <p:nvSpPr>
          <p:cNvPr id="596" name="Google Shape;596;p98"/>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97" name="Google Shape;597;p98"/>
          <p:cNvSpPr/>
          <p:nvPr/>
        </p:nvSpPr>
        <p:spPr>
          <a:xfrm>
            <a:off x="466850" y="-1533575"/>
            <a:ext cx="8210400" cy="8210700"/>
          </a:xfrm>
          <a:prstGeom prst="donut">
            <a:avLst>
              <a:gd name="adj" fmla="val 8431"/>
            </a:avLst>
          </a:prstGeom>
          <a:gradFill>
            <a:gsLst>
              <a:gs pos="0">
                <a:schemeClr val="accent1"/>
              </a:gs>
              <a:gs pos="100000">
                <a:srgbClr val="FFFFFF">
                  <a:alpha val="0"/>
                </a:srgbClr>
              </a:gs>
            </a:gsLst>
            <a:lin ang="5400700"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598" name="Google Shape;598;p98"/>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Quote 3">
  <p:cSld name="CUSTOM_1_1">
    <p:bg>
      <p:bgPr>
        <a:blipFill>
          <a:blip r:embed="rId2">
            <a:alphaModFix/>
          </a:blip>
          <a:stretch>
            <a:fillRect/>
          </a:stretch>
        </a:blipFill>
        <a:effectLst/>
      </p:bgPr>
    </p:bg>
    <p:spTree>
      <p:nvGrpSpPr>
        <p:cNvPr id="1" name="Shape 599"/>
        <p:cNvGrpSpPr/>
        <p:nvPr/>
      </p:nvGrpSpPr>
      <p:grpSpPr>
        <a:xfrm>
          <a:off x="0" y="0"/>
          <a:ext cx="0" cy="0"/>
          <a:chOff x="0" y="0"/>
          <a:chExt cx="0" cy="0"/>
        </a:xfrm>
      </p:grpSpPr>
      <p:sp>
        <p:nvSpPr>
          <p:cNvPr id="600" name="Google Shape;600;p99"/>
          <p:cNvSpPr/>
          <p:nvPr/>
        </p:nvSpPr>
        <p:spPr>
          <a:xfrm>
            <a:off x="1416450" y="-555850"/>
            <a:ext cx="6311100" cy="6311100"/>
          </a:xfrm>
          <a:prstGeom prst="ellipse">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01" name="Google Shape;601;p99"/>
          <p:cNvSpPr/>
          <p:nvPr/>
        </p:nvSpPr>
        <p:spPr>
          <a:xfrm>
            <a:off x="466850" y="-1533575"/>
            <a:ext cx="8210400" cy="8210700"/>
          </a:xfrm>
          <a:prstGeom prst="donut">
            <a:avLst>
              <a:gd name="adj" fmla="val 8431"/>
            </a:avLst>
          </a:prstGeom>
          <a:gradFill>
            <a:gsLst>
              <a:gs pos="0">
                <a:schemeClr val="dk2"/>
              </a:gs>
              <a:gs pos="100000">
                <a:srgbClr val="FFFFFF">
                  <a:alpha val="0"/>
                </a:srgbClr>
              </a:gs>
            </a:gsLst>
            <a:lin ang="8099331" scaled="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02" name="Google Shape;602;p99"/>
          <p:cNvSpPr txBox="1">
            <a:spLocks noGrp="1"/>
          </p:cNvSpPr>
          <p:nvPr>
            <p:ph type="subTitle" idx="1"/>
          </p:nvPr>
        </p:nvSpPr>
        <p:spPr>
          <a:xfrm>
            <a:off x="2424450" y="1228350"/>
            <a:ext cx="42951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dk2"/>
              </a:buClr>
              <a:buSzPts val="4000"/>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ig Quote 4">
  <p:cSld name="CUSTOM_1_1_1">
    <p:bg>
      <p:bgPr>
        <a:solidFill>
          <a:schemeClr val="dk2"/>
        </a:solidFill>
        <a:effectLst/>
      </p:bgPr>
    </p:bg>
    <p:spTree>
      <p:nvGrpSpPr>
        <p:cNvPr id="1" name="Shape 603"/>
        <p:cNvGrpSpPr/>
        <p:nvPr/>
      </p:nvGrpSpPr>
      <p:grpSpPr>
        <a:xfrm>
          <a:off x="0" y="0"/>
          <a:ext cx="0" cy="0"/>
          <a:chOff x="0" y="0"/>
          <a:chExt cx="0" cy="0"/>
        </a:xfrm>
      </p:grpSpPr>
      <p:sp>
        <p:nvSpPr>
          <p:cNvPr id="604" name="Google Shape;604;p100"/>
          <p:cNvSpPr txBox="1">
            <a:spLocks noGrp="1"/>
          </p:cNvSpPr>
          <p:nvPr>
            <p:ph type="subTitle" idx="1"/>
          </p:nvPr>
        </p:nvSpPr>
        <p:spPr>
          <a:xfrm>
            <a:off x="914400" y="1228350"/>
            <a:ext cx="7315200" cy="2686800"/>
          </a:xfrm>
          <a:prstGeom prst="rect">
            <a:avLst/>
          </a:prstGeom>
        </p:spPr>
        <p:txBody>
          <a:bodyPr spcFirstLastPara="1" wrap="square" lIns="0" tIns="0" rIns="0" bIns="0" anchor="ctr" anchorCtr="0">
            <a:noAutofit/>
          </a:bodyPr>
          <a:lstStyle>
            <a:lvl1pPr lvl="0" algn="ctr">
              <a:lnSpc>
                <a:spcPct val="90000"/>
              </a:lnSpc>
              <a:spcBef>
                <a:spcPts val="0"/>
              </a:spcBef>
              <a:spcAft>
                <a:spcPts val="0"/>
              </a:spcAft>
              <a:buClr>
                <a:schemeClr val="lt1"/>
              </a:buClr>
              <a:buSzPts val="4000"/>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mputer Mockup">
  <p:cSld name="CUSTOM_5">
    <p:spTree>
      <p:nvGrpSpPr>
        <p:cNvPr id="1" name="Shape 605"/>
        <p:cNvGrpSpPr/>
        <p:nvPr/>
      </p:nvGrpSpPr>
      <p:grpSpPr>
        <a:xfrm>
          <a:off x="0" y="0"/>
          <a:ext cx="0" cy="0"/>
          <a:chOff x="0" y="0"/>
          <a:chExt cx="0" cy="0"/>
        </a:xfrm>
      </p:grpSpPr>
      <p:sp>
        <p:nvSpPr>
          <p:cNvPr id="606" name="Google Shape;606;p101"/>
          <p:cNvSpPr/>
          <p:nvPr/>
        </p:nvSpPr>
        <p:spPr>
          <a:xfrm rot="10800000">
            <a:off x="0" y="991150"/>
            <a:ext cx="9165900" cy="31356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pic>
        <p:nvPicPr>
          <p:cNvPr id="607" name="Google Shape;607;p101" title="GettyImages-2158979803.jpg"/>
          <p:cNvPicPr preferRelativeResize="0"/>
          <p:nvPr/>
        </p:nvPicPr>
        <p:blipFill rotWithShape="1">
          <a:blip r:embed="rId2">
            <a:alphaModFix/>
          </a:blip>
          <a:srcRect l="10283" t="3553" r="10131" b="3189"/>
          <a:stretch/>
        </p:blipFill>
        <p:spPr>
          <a:xfrm>
            <a:off x="2985050" y="780350"/>
            <a:ext cx="5883873" cy="4363149"/>
          </a:xfrm>
          <a:prstGeom prst="rect">
            <a:avLst/>
          </a:prstGeom>
          <a:noFill/>
          <a:ln>
            <a:noFill/>
          </a:ln>
        </p:spPr>
      </p:pic>
      <p:sp>
        <p:nvSpPr>
          <p:cNvPr id="608" name="Google Shape;608;p101"/>
          <p:cNvSpPr>
            <a:spLocks noGrp="1"/>
          </p:cNvSpPr>
          <p:nvPr>
            <p:ph type="pic" idx="2"/>
          </p:nvPr>
        </p:nvSpPr>
        <p:spPr>
          <a:xfrm>
            <a:off x="3213505" y="1001752"/>
            <a:ext cx="5418300" cy="3138000"/>
          </a:xfrm>
          <a:prstGeom prst="rect">
            <a:avLst/>
          </a:prstGeom>
          <a:noFill/>
          <a:ln>
            <a:noFill/>
          </a:ln>
        </p:spPr>
      </p:sp>
      <p:sp>
        <p:nvSpPr>
          <p:cNvPr id="609" name="Google Shape;609;p101"/>
          <p:cNvSpPr txBox="1">
            <a:spLocks noGrp="1"/>
          </p:cNvSpPr>
          <p:nvPr>
            <p:ph type="subTitle" idx="1"/>
          </p:nvPr>
        </p:nvSpPr>
        <p:spPr>
          <a:xfrm>
            <a:off x="457200" y="1285350"/>
            <a:ext cx="2534400" cy="2572800"/>
          </a:xfrm>
          <a:prstGeom prst="rect">
            <a:avLst/>
          </a:prstGeom>
        </p:spPr>
        <p:txBody>
          <a:bodyPr spcFirstLastPara="1" wrap="square" lIns="0" tIns="0" rIns="0" bIns="0" anchor="ctr" anchorCtr="0">
            <a:noAutofit/>
          </a:bodyPr>
          <a:lstStyle>
            <a:lvl1pPr lvl="0">
              <a:lnSpc>
                <a:spcPct val="90000"/>
              </a:lnSpc>
              <a:spcBef>
                <a:spcPts val="0"/>
              </a:spcBef>
              <a:spcAft>
                <a:spcPts val="0"/>
              </a:spcAft>
              <a:buClr>
                <a:schemeClr val="lt1"/>
              </a:buClr>
              <a:buSzPts val="3600"/>
              <a:buFont typeface="Montserrat"/>
              <a:buNone/>
              <a:defRPr sz="3600">
                <a:solidFill>
                  <a:schemeClr val="lt1"/>
                </a:solidFill>
                <a:latin typeface="Montserrat"/>
                <a:ea typeface="Montserrat"/>
                <a:cs typeface="Montserrat"/>
                <a:sym typeface="Montserrat"/>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10" name="Google Shape;610;p101"/>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estimonial — Large">
  <p:cSld name="CUSTOM_6">
    <p:spTree>
      <p:nvGrpSpPr>
        <p:cNvPr id="1" name="Shape 611"/>
        <p:cNvGrpSpPr/>
        <p:nvPr/>
      </p:nvGrpSpPr>
      <p:grpSpPr>
        <a:xfrm>
          <a:off x="0" y="0"/>
          <a:ext cx="0" cy="0"/>
          <a:chOff x="0" y="0"/>
          <a:chExt cx="0" cy="0"/>
        </a:xfrm>
      </p:grpSpPr>
      <p:sp>
        <p:nvSpPr>
          <p:cNvPr id="612" name="Google Shape;612;p102"/>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13" name="Google Shape;613;p102"/>
          <p:cNvSpPr>
            <a:spLocks noGrp="1"/>
          </p:cNvSpPr>
          <p:nvPr>
            <p:ph type="pic" idx="2"/>
          </p:nvPr>
        </p:nvSpPr>
        <p:spPr>
          <a:xfrm>
            <a:off x="4680750" y="1072175"/>
            <a:ext cx="3829800" cy="3829800"/>
          </a:xfrm>
          <a:prstGeom prst="ellipse">
            <a:avLst/>
          </a:prstGeom>
          <a:noFill/>
          <a:ln>
            <a:noFill/>
          </a:ln>
        </p:spPr>
      </p:sp>
      <p:sp>
        <p:nvSpPr>
          <p:cNvPr id="614" name="Google Shape;614;p102"/>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lvl1pPr lvl="0">
              <a:lnSpc>
                <a:spcPct val="9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5" name="Google Shape;615;p102"/>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lvl1pPr lvl="0">
              <a:spcBef>
                <a:spcPts val="0"/>
              </a:spcBef>
              <a:spcAft>
                <a:spcPts val="0"/>
              </a:spcAft>
              <a:buSzPts val="1400"/>
              <a:buFont typeface="Oswald Medium"/>
              <a:buNone/>
              <a:defRPr sz="1400" b="0">
                <a:latin typeface="Oswald Medium"/>
                <a:ea typeface="Oswald Medium"/>
                <a:cs typeface="Oswald Medium"/>
                <a:sym typeface="Oswald Medium"/>
              </a:defRPr>
            </a:lvl1pPr>
            <a:lvl2pPr lvl="1">
              <a:spcBef>
                <a:spcPts val="0"/>
              </a:spcBef>
              <a:spcAft>
                <a:spcPts val="0"/>
              </a:spcAft>
              <a:buSzPts val="1400"/>
              <a:buFont typeface="Bebas Neue"/>
              <a:buNone/>
              <a:defRPr>
                <a:latin typeface="Bebas Neue"/>
                <a:ea typeface="Bebas Neue"/>
                <a:cs typeface="Bebas Neue"/>
                <a:sym typeface="Bebas Neue"/>
              </a:defRPr>
            </a:lvl2pPr>
            <a:lvl3pPr lvl="2">
              <a:spcBef>
                <a:spcPts val="0"/>
              </a:spcBef>
              <a:spcAft>
                <a:spcPts val="0"/>
              </a:spcAft>
              <a:buSzPts val="1400"/>
              <a:buFont typeface="Bebas Neue"/>
              <a:buNone/>
              <a:defRPr>
                <a:latin typeface="Bebas Neue"/>
                <a:ea typeface="Bebas Neue"/>
                <a:cs typeface="Bebas Neue"/>
                <a:sym typeface="Bebas Neue"/>
              </a:defRPr>
            </a:lvl3pPr>
            <a:lvl4pPr lvl="3">
              <a:spcBef>
                <a:spcPts val="0"/>
              </a:spcBef>
              <a:spcAft>
                <a:spcPts val="0"/>
              </a:spcAft>
              <a:buSzPts val="1400"/>
              <a:buFont typeface="Bebas Neue"/>
              <a:buNone/>
              <a:defRPr>
                <a:latin typeface="Bebas Neue"/>
                <a:ea typeface="Bebas Neue"/>
                <a:cs typeface="Bebas Neue"/>
                <a:sym typeface="Bebas Neue"/>
              </a:defRPr>
            </a:lvl4pPr>
            <a:lvl5pPr lvl="4">
              <a:spcBef>
                <a:spcPts val="0"/>
              </a:spcBef>
              <a:spcAft>
                <a:spcPts val="0"/>
              </a:spcAft>
              <a:buSzPts val="1400"/>
              <a:buFont typeface="Bebas Neue"/>
              <a:buNone/>
              <a:defRPr>
                <a:latin typeface="Bebas Neue"/>
                <a:ea typeface="Bebas Neue"/>
                <a:cs typeface="Bebas Neue"/>
                <a:sym typeface="Bebas Neue"/>
              </a:defRPr>
            </a:lvl5pPr>
            <a:lvl6pPr lvl="5">
              <a:spcBef>
                <a:spcPts val="0"/>
              </a:spcBef>
              <a:spcAft>
                <a:spcPts val="0"/>
              </a:spcAft>
              <a:buSzPts val="1400"/>
              <a:buFont typeface="Bebas Neue"/>
              <a:buNone/>
              <a:defRPr>
                <a:latin typeface="Bebas Neue"/>
                <a:ea typeface="Bebas Neue"/>
                <a:cs typeface="Bebas Neue"/>
                <a:sym typeface="Bebas Neue"/>
              </a:defRPr>
            </a:lvl6pPr>
            <a:lvl7pPr lvl="6">
              <a:spcBef>
                <a:spcPts val="0"/>
              </a:spcBef>
              <a:spcAft>
                <a:spcPts val="0"/>
              </a:spcAft>
              <a:buSzPts val="1400"/>
              <a:buFont typeface="Bebas Neue"/>
              <a:buNone/>
              <a:defRPr>
                <a:latin typeface="Bebas Neue"/>
                <a:ea typeface="Bebas Neue"/>
                <a:cs typeface="Bebas Neue"/>
                <a:sym typeface="Bebas Neue"/>
              </a:defRPr>
            </a:lvl7pPr>
            <a:lvl8pPr lvl="7">
              <a:spcBef>
                <a:spcPts val="0"/>
              </a:spcBef>
              <a:spcAft>
                <a:spcPts val="0"/>
              </a:spcAft>
              <a:buSzPts val="1400"/>
              <a:buFont typeface="Bebas Neue"/>
              <a:buNone/>
              <a:defRPr>
                <a:latin typeface="Bebas Neue"/>
                <a:ea typeface="Bebas Neue"/>
                <a:cs typeface="Bebas Neue"/>
                <a:sym typeface="Bebas Neue"/>
              </a:defRPr>
            </a:lvl8pPr>
            <a:lvl9pPr lvl="8">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616" name="Google Shape;616;p102"/>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lvl1pPr lvl="0">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spcBef>
                <a:spcPts val="0"/>
              </a:spcBef>
              <a:spcAft>
                <a:spcPts val="0"/>
              </a:spcAft>
              <a:buSzPts val="1000"/>
              <a:buFont typeface="Bebas Neue"/>
              <a:buNone/>
              <a:defRPr sz="1000">
                <a:latin typeface="Bebas Neue"/>
                <a:ea typeface="Bebas Neue"/>
                <a:cs typeface="Bebas Neue"/>
                <a:sym typeface="Bebas Neue"/>
              </a:defRPr>
            </a:lvl2pPr>
            <a:lvl3pPr lvl="2">
              <a:spcBef>
                <a:spcPts val="0"/>
              </a:spcBef>
              <a:spcAft>
                <a:spcPts val="0"/>
              </a:spcAft>
              <a:buSzPts val="1000"/>
              <a:buFont typeface="Bebas Neue"/>
              <a:buNone/>
              <a:defRPr sz="1000">
                <a:latin typeface="Bebas Neue"/>
                <a:ea typeface="Bebas Neue"/>
                <a:cs typeface="Bebas Neue"/>
                <a:sym typeface="Bebas Neue"/>
              </a:defRPr>
            </a:lvl3pPr>
            <a:lvl4pPr lvl="3">
              <a:spcBef>
                <a:spcPts val="0"/>
              </a:spcBef>
              <a:spcAft>
                <a:spcPts val="0"/>
              </a:spcAft>
              <a:buSzPts val="1000"/>
              <a:buFont typeface="Bebas Neue"/>
              <a:buNone/>
              <a:defRPr sz="1000">
                <a:latin typeface="Bebas Neue"/>
                <a:ea typeface="Bebas Neue"/>
                <a:cs typeface="Bebas Neue"/>
                <a:sym typeface="Bebas Neue"/>
              </a:defRPr>
            </a:lvl4pPr>
            <a:lvl5pPr lvl="4">
              <a:spcBef>
                <a:spcPts val="0"/>
              </a:spcBef>
              <a:spcAft>
                <a:spcPts val="0"/>
              </a:spcAft>
              <a:buSzPts val="1000"/>
              <a:buFont typeface="Bebas Neue"/>
              <a:buNone/>
              <a:defRPr sz="1000">
                <a:latin typeface="Bebas Neue"/>
                <a:ea typeface="Bebas Neue"/>
                <a:cs typeface="Bebas Neue"/>
                <a:sym typeface="Bebas Neue"/>
              </a:defRPr>
            </a:lvl5pPr>
            <a:lvl6pPr lvl="5">
              <a:spcBef>
                <a:spcPts val="0"/>
              </a:spcBef>
              <a:spcAft>
                <a:spcPts val="0"/>
              </a:spcAft>
              <a:buSzPts val="1000"/>
              <a:buFont typeface="Bebas Neue"/>
              <a:buNone/>
              <a:defRPr sz="1000">
                <a:latin typeface="Bebas Neue"/>
                <a:ea typeface="Bebas Neue"/>
                <a:cs typeface="Bebas Neue"/>
                <a:sym typeface="Bebas Neue"/>
              </a:defRPr>
            </a:lvl6pPr>
            <a:lvl7pPr lvl="6">
              <a:spcBef>
                <a:spcPts val="0"/>
              </a:spcBef>
              <a:spcAft>
                <a:spcPts val="0"/>
              </a:spcAft>
              <a:buSzPts val="1000"/>
              <a:buFont typeface="Bebas Neue"/>
              <a:buNone/>
              <a:defRPr sz="1000">
                <a:latin typeface="Bebas Neue"/>
                <a:ea typeface="Bebas Neue"/>
                <a:cs typeface="Bebas Neue"/>
                <a:sym typeface="Bebas Neue"/>
              </a:defRPr>
            </a:lvl7pPr>
            <a:lvl8pPr lvl="7">
              <a:spcBef>
                <a:spcPts val="0"/>
              </a:spcBef>
              <a:spcAft>
                <a:spcPts val="0"/>
              </a:spcAft>
              <a:buSzPts val="1000"/>
              <a:buFont typeface="Bebas Neue"/>
              <a:buNone/>
              <a:defRPr sz="1000">
                <a:latin typeface="Bebas Neue"/>
                <a:ea typeface="Bebas Neue"/>
                <a:cs typeface="Bebas Neue"/>
                <a:sym typeface="Bebas Neue"/>
              </a:defRPr>
            </a:lvl8pPr>
            <a:lvl9pPr lvl="8">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617" name="Google Shape;617;p102"/>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estimonial — Medium">
  <p:cSld name="CUSTOM_6_1">
    <p:spTree>
      <p:nvGrpSpPr>
        <p:cNvPr id="1" name="Shape 618"/>
        <p:cNvGrpSpPr/>
        <p:nvPr/>
      </p:nvGrpSpPr>
      <p:grpSpPr>
        <a:xfrm>
          <a:off x="0" y="0"/>
          <a:ext cx="0" cy="0"/>
          <a:chOff x="0" y="0"/>
          <a:chExt cx="0" cy="0"/>
        </a:xfrm>
      </p:grpSpPr>
      <p:sp>
        <p:nvSpPr>
          <p:cNvPr id="619" name="Google Shape;619;p103"/>
          <p:cNvSpPr/>
          <p:nvPr/>
        </p:nvSpPr>
        <p:spPr>
          <a:xfrm rot="10800000">
            <a:off x="3900" y="4404400"/>
            <a:ext cx="9132300" cy="738300"/>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400">
              <a:latin typeface="Montserrat"/>
              <a:ea typeface="Montserrat"/>
              <a:cs typeface="Montserrat"/>
              <a:sym typeface="Montserrat"/>
            </a:endParaRPr>
          </a:p>
        </p:txBody>
      </p:sp>
      <p:sp>
        <p:nvSpPr>
          <p:cNvPr id="620" name="Google Shape;620;p103"/>
          <p:cNvSpPr>
            <a:spLocks noGrp="1"/>
          </p:cNvSpPr>
          <p:nvPr>
            <p:ph type="pic" idx="2"/>
          </p:nvPr>
        </p:nvSpPr>
        <p:spPr>
          <a:xfrm>
            <a:off x="7240510" y="3273150"/>
            <a:ext cx="1446300" cy="1446300"/>
          </a:xfrm>
          <a:prstGeom prst="ellipse">
            <a:avLst/>
          </a:prstGeom>
          <a:noFill/>
          <a:ln>
            <a:noFill/>
          </a:ln>
        </p:spPr>
      </p:sp>
      <p:sp>
        <p:nvSpPr>
          <p:cNvPr id="621" name="Google Shape;621;p103"/>
          <p:cNvSpPr txBox="1">
            <a:spLocks noGrp="1"/>
          </p:cNvSpPr>
          <p:nvPr>
            <p:ph type="subTitle" idx="1"/>
          </p:nvPr>
        </p:nvSpPr>
        <p:spPr>
          <a:xfrm>
            <a:off x="457200" y="1143000"/>
            <a:ext cx="8229600" cy="1980900"/>
          </a:xfrm>
          <a:prstGeom prst="rect">
            <a:avLst/>
          </a:prstGeom>
        </p:spPr>
        <p:txBody>
          <a:bodyPr spcFirstLastPara="1" wrap="square" lIns="0" tIns="0" rIns="0" bIns="0" anchor="b" anchorCtr="0">
            <a:noAutofit/>
          </a:bodyPr>
          <a:lstStyle>
            <a:lvl1pPr lvl="0">
              <a:lnSpc>
                <a:spcPct val="100000"/>
              </a:lnSpc>
              <a:spcBef>
                <a:spcPts val="0"/>
              </a:spcBef>
              <a:spcAft>
                <a:spcPts val="0"/>
              </a:spcAft>
              <a:buClr>
                <a:schemeClr val="dk2"/>
              </a:buClr>
              <a:buSzPts val="2700"/>
              <a:buFont typeface="Montserrat"/>
              <a:buNone/>
              <a:defRPr sz="2700">
                <a:solidFill>
                  <a:schemeClr val="dk2"/>
                </a:solidFill>
                <a:latin typeface="Montserrat"/>
                <a:ea typeface="Montserrat"/>
                <a:cs typeface="Montserrat"/>
                <a:sym typeface="Montserrat"/>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622" name="Google Shape;622;p103"/>
          <p:cNvSpPr txBox="1">
            <a:spLocks noGrp="1"/>
          </p:cNvSpPr>
          <p:nvPr>
            <p:ph type="subTitle" idx="3"/>
          </p:nvPr>
        </p:nvSpPr>
        <p:spPr>
          <a:xfrm>
            <a:off x="4206246" y="3657600"/>
            <a:ext cx="2743200" cy="220200"/>
          </a:xfrm>
          <a:prstGeom prst="rect">
            <a:avLst/>
          </a:prstGeom>
        </p:spPr>
        <p:txBody>
          <a:bodyPr spcFirstLastPara="1" wrap="square" lIns="0" tIns="0" rIns="0" bIns="0" anchor="t" anchorCtr="0">
            <a:noAutofit/>
          </a:bodyPr>
          <a:lstStyle>
            <a:lvl1pPr lvl="0" algn="r">
              <a:spcBef>
                <a:spcPts val="0"/>
              </a:spcBef>
              <a:spcAft>
                <a:spcPts val="0"/>
              </a:spcAft>
              <a:buSzPts val="1400"/>
              <a:buFont typeface="Oswald Medium"/>
              <a:buNone/>
              <a:defRPr sz="1400" b="0">
                <a:latin typeface="Oswald Medium"/>
                <a:ea typeface="Oswald Medium"/>
                <a:cs typeface="Oswald Medium"/>
                <a:sym typeface="Oswald Medium"/>
              </a:defRPr>
            </a:lvl1pPr>
            <a:lvl2pPr lvl="1" algn="r">
              <a:spcBef>
                <a:spcPts val="0"/>
              </a:spcBef>
              <a:spcAft>
                <a:spcPts val="0"/>
              </a:spcAft>
              <a:buSzPts val="1400"/>
              <a:buFont typeface="Bebas Neue"/>
              <a:buNone/>
              <a:defRPr>
                <a:latin typeface="Bebas Neue"/>
                <a:ea typeface="Bebas Neue"/>
                <a:cs typeface="Bebas Neue"/>
                <a:sym typeface="Bebas Neue"/>
              </a:defRPr>
            </a:lvl2pPr>
            <a:lvl3pPr lvl="2" algn="r">
              <a:spcBef>
                <a:spcPts val="0"/>
              </a:spcBef>
              <a:spcAft>
                <a:spcPts val="0"/>
              </a:spcAft>
              <a:buSzPts val="1400"/>
              <a:buFont typeface="Bebas Neue"/>
              <a:buNone/>
              <a:defRPr>
                <a:latin typeface="Bebas Neue"/>
                <a:ea typeface="Bebas Neue"/>
                <a:cs typeface="Bebas Neue"/>
                <a:sym typeface="Bebas Neue"/>
              </a:defRPr>
            </a:lvl3pPr>
            <a:lvl4pPr lvl="3" algn="r">
              <a:spcBef>
                <a:spcPts val="0"/>
              </a:spcBef>
              <a:spcAft>
                <a:spcPts val="0"/>
              </a:spcAft>
              <a:buSzPts val="1400"/>
              <a:buFont typeface="Bebas Neue"/>
              <a:buNone/>
              <a:defRPr>
                <a:latin typeface="Bebas Neue"/>
                <a:ea typeface="Bebas Neue"/>
                <a:cs typeface="Bebas Neue"/>
                <a:sym typeface="Bebas Neue"/>
              </a:defRPr>
            </a:lvl4pPr>
            <a:lvl5pPr lvl="4" algn="r">
              <a:spcBef>
                <a:spcPts val="0"/>
              </a:spcBef>
              <a:spcAft>
                <a:spcPts val="0"/>
              </a:spcAft>
              <a:buSzPts val="1400"/>
              <a:buFont typeface="Bebas Neue"/>
              <a:buNone/>
              <a:defRPr>
                <a:latin typeface="Bebas Neue"/>
                <a:ea typeface="Bebas Neue"/>
                <a:cs typeface="Bebas Neue"/>
                <a:sym typeface="Bebas Neue"/>
              </a:defRPr>
            </a:lvl5pPr>
            <a:lvl6pPr lvl="5" algn="r">
              <a:spcBef>
                <a:spcPts val="0"/>
              </a:spcBef>
              <a:spcAft>
                <a:spcPts val="0"/>
              </a:spcAft>
              <a:buSzPts val="1400"/>
              <a:buFont typeface="Bebas Neue"/>
              <a:buNone/>
              <a:defRPr>
                <a:latin typeface="Bebas Neue"/>
                <a:ea typeface="Bebas Neue"/>
                <a:cs typeface="Bebas Neue"/>
                <a:sym typeface="Bebas Neue"/>
              </a:defRPr>
            </a:lvl6pPr>
            <a:lvl7pPr lvl="6" algn="r">
              <a:spcBef>
                <a:spcPts val="0"/>
              </a:spcBef>
              <a:spcAft>
                <a:spcPts val="0"/>
              </a:spcAft>
              <a:buSzPts val="1400"/>
              <a:buFont typeface="Bebas Neue"/>
              <a:buNone/>
              <a:defRPr>
                <a:latin typeface="Bebas Neue"/>
                <a:ea typeface="Bebas Neue"/>
                <a:cs typeface="Bebas Neue"/>
                <a:sym typeface="Bebas Neue"/>
              </a:defRPr>
            </a:lvl7pPr>
            <a:lvl8pPr lvl="7" algn="r">
              <a:spcBef>
                <a:spcPts val="0"/>
              </a:spcBef>
              <a:spcAft>
                <a:spcPts val="0"/>
              </a:spcAft>
              <a:buSzPts val="1400"/>
              <a:buFont typeface="Bebas Neue"/>
              <a:buNone/>
              <a:defRPr>
                <a:latin typeface="Bebas Neue"/>
                <a:ea typeface="Bebas Neue"/>
                <a:cs typeface="Bebas Neue"/>
                <a:sym typeface="Bebas Neue"/>
              </a:defRPr>
            </a:lvl8pPr>
            <a:lvl9pPr lvl="8" algn="r">
              <a:spcBef>
                <a:spcPts val="0"/>
              </a:spcBef>
              <a:spcAft>
                <a:spcPts val="0"/>
              </a:spcAft>
              <a:buSzPts val="1400"/>
              <a:buFont typeface="Bebas Neue"/>
              <a:buNone/>
              <a:defRPr>
                <a:latin typeface="Bebas Neue"/>
                <a:ea typeface="Bebas Neue"/>
                <a:cs typeface="Bebas Neue"/>
                <a:sym typeface="Bebas Neue"/>
              </a:defRPr>
            </a:lvl9pPr>
          </a:lstStyle>
          <a:p>
            <a:endParaRPr/>
          </a:p>
        </p:txBody>
      </p:sp>
      <p:sp>
        <p:nvSpPr>
          <p:cNvPr id="623" name="Google Shape;623;p103"/>
          <p:cNvSpPr txBox="1">
            <a:spLocks noGrp="1"/>
          </p:cNvSpPr>
          <p:nvPr>
            <p:ph type="subTitle" idx="4"/>
          </p:nvPr>
        </p:nvSpPr>
        <p:spPr>
          <a:xfrm>
            <a:off x="4206240" y="3886200"/>
            <a:ext cx="2743200" cy="220200"/>
          </a:xfrm>
          <a:prstGeom prst="rect">
            <a:avLst/>
          </a:prstGeom>
        </p:spPr>
        <p:txBody>
          <a:bodyPr spcFirstLastPara="1" wrap="square" lIns="0" tIns="0" rIns="0" bIns="0" anchor="t" anchorCtr="0">
            <a:noAutofit/>
          </a:bodyPr>
          <a:lstStyle>
            <a:lvl1pPr lvl="0" algn="r">
              <a:spcBef>
                <a:spcPts val="0"/>
              </a:spcBef>
              <a:spcAft>
                <a:spcPts val="0"/>
              </a:spcAft>
              <a:buClr>
                <a:schemeClr val="dk1"/>
              </a:buClr>
              <a:buSzPts val="1000"/>
              <a:buFont typeface="Montserrat"/>
              <a:buNone/>
              <a:defRPr sz="1000">
                <a:solidFill>
                  <a:schemeClr val="dk1"/>
                </a:solidFill>
                <a:latin typeface="Montserrat"/>
                <a:ea typeface="Montserrat"/>
                <a:cs typeface="Montserrat"/>
                <a:sym typeface="Montserrat"/>
              </a:defRPr>
            </a:lvl1pPr>
            <a:lvl2pPr lvl="1" algn="r">
              <a:spcBef>
                <a:spcPts val="0"/>
              </a:spcBef>
              <a:spcAft>
                <a:spcPts val="0"/>
              </a:spcAft>
              <a:buSzPts val="1000"/>
              <a:buFont typeface="Bebas Neue"/>
              <a:buNone/>
              <a:defRPr sz="1000">
                <a:latin typeface="Bebas Neue"/>
                <a:ea typeface="Bebas Neue"/>
                <a:cs typeface="Bebas Neue"/>
                <a:sym typeface="Bebas Neue"/>
              </a:defRPr>
            </a:lvl2pPr>
            <a:lvl3pPr lvl="2" algn="r">
              <a:spcBef>
                <a:spcPts val="0"/>
              </a:spcBef>
              <a:spcAft>
                <a:spcPts val="0"/>
              </a:spcAft>
              <a:buSzPts val="1000"/>
              <a:buFont typeface="Bebas Neue"/>
              <a:buNone/>
              <a:defRPr sz="1000">
                <a:latin typeface="Bebas Neue"/>
                <a:ea typeface="Bebas Neue"/>
                <a:cs typeface="Bebas Neue"/>
                <a:sym typeface="Bebas Neue"/>
              </a:defRPr>
            </a:lvl3pPr>
            <a:lvl4pPr lvl="3" algn="r">
              <a:spcBef>
                <a:spcPts val="0"/>
              </a:spcBef>
              <a:spcAft>
                <a:spcPts val="0"/>
              </a:spcAft>
              <a:buSzPts val="1000"/>
              <a:buFont typeface="Bebas Neue"/>
              <a:buNone/>
              <a:defRPr sz="1000">
                <a:latin typeface="Bebas Neue"/>
                <a:ea typeface="Bebas Neue"/>
                <a:cs typeface="Bebas Neue"/>
                <a:sym typeface="Bebas Neue"/>
              </a:defRPr>
            </a:lvl4pPr>
            <a:lvl5pPr lvl="4" algn="r">
              <a:spcBef>
                <a:spcPts val="0"/>
              </a:spcBef>
              <a:spcAft>
                <a:spcPts val="0"/>
              </a:spcAft>
              <a:buSzPts val="1000"/>
              <a:buFont typeface="Bebas Neue"/>
              <a:buNone/>
              <a:defRPr sz="1000">
                <a:latin typeface="Bebas Neue"/>
                <a:ea typeface="Bebas Neue"/>
                <a:cs typeface="Bebas Neue"/>
                <a:sym typeface="Bebas Neue"/>
              </a:defRPr>
            </a:lvl5pPr>
            <a:lvl6pPr lvl="5" algn="r">
              <a:spcBef>
                <a:spcPts val="0"/>
              </a:spcBef>
              <a:spcAft>
                <a:spcPts val="0"/>
              </a:spcAft>
              <a:buSzPts val="1000"/>
              <a:buFont typeface="Bebas Neue"/>
              <a:buNone/>
              <a:defRPr sz="1000">
                <a:latin typeface="Bebas Neue"/>
                <a:ea typeface="Bebas Neue"/>
                <a:cs typeface="Bebas Neue"/>
                <a:sym typeface="Bebas Neue"/>
              </a:defRPr>
            </a:lvl6pPr>
            <a:lvl7pPr lvl="6" algn="r">
              <a:spcBef>
                <a:spcPts val="0"/>
              </a:spcBef>
              <a:spcAft>
                <a:spcPts val="0"/>
              </a:spcAft>
              <a:buSzPts val="1000"/>
              <a:buFont typeface="Bebas Neue"/>
              <a:buNone/>
              <a:defRPr sz="1000">
                <a:latin typeface="Bebas Neue"/>
                <a:ea typeface="Bebas Neue"/>
                <a:cs typeface="Bebas Neue"/>
                <a:sym typeface="Bebas Neue"/>
              </a:defRPr>
            </a:lvl7pPr>
            <a:lvl8pPr lvl="7" algn="r">
              <a:spcBef>
                <a:spcPts val="0"/>
              </a:spcBef>
              <a:spcAft>
                <a:spcPts val="0"/>
              </a:spcAft>
              <a:buSzPts val="1000"/>
              <a:buFont typeface="Bebas Neue"/>
              <a:buNone/>
              <a:defRPr sz="1000">
                <a:latin typeface="Bebas Neue"/>
                <a:ea typeface="Bebas Neue"/>
                <a:cs typeface="Bebas Neue"/>
                <a:sym typeface="Bebas Neue"/>
              </a:defRPr>
            </a:lvl8pPr>
            <a:lvl9pPr lvl="8" algn="r">
              <a:spcBef>
                <a:spcPts val="0"/>
              </a:spcBef>
              <a:spcAft>
                <a:spcPts val="0"/>
              </a:spcAft>
              <a:buSzPts val="1000"/>
              <a:buFont typeface="Bebas Neue"/>
              <a:buNone/>
              <a:defRPr sz="1000">
                <a:latin typeface="Bebas Neue"/>
                <a:ea typeface="Bebas Neue"/>
                <a:cs typeface="Bebas Neue"/>
                <a:sym typeface="Bebas Neue"/>
              </a:defRPr>
            </a:lvl9pPr>
          </a:lstStyle>
          <a:p>
            <a:endParaRPr/>
          </a:p>
        </p:txBody>
      </p:sp>
      <p:sp>
        <p:nvSpPr>
          <p:cNvPr id="624" name="Google Shape;624;p103"/>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lvl1pPr lvl="0">
              <a:spcBef>
                <a:spcPts val="0"/>
              </a:spcBef>
              <a:spcAft>
                <a:spcPts val="0"/>
              </a:spcAft>
              <a:buClr>
                <a:schemeClr val="accent1"/>
              </a:buClr>
              <a:buSzPts val="900"/>
              <a:buFont typeface="Montserrat"/>
              <a:buNone/>
              <a:defRPr sz="900" b="1">
                <a:solidFill>
                  <a:schemeClr val="accent1"/>
                </a:solidFill>
                <a:latin typeface="Montserrat"/>
                <a:ea typeface="Montserrat"/>
                <a:cs typeface="Montserrat"/>
                <a:sym typeface="Montserrat"/>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370.xml"/><Relationship Id="rId18" Type="http://schemas.openxmlformats.org/officeDocument/2006/relationships/slideLayout" Target="../slideLayouts/slideLayout375.xml"/><Relationship Id="rId26" Type="http://schemas.openxmlformats.org/officeDocument/2006/relationships/slideLayout" Target="../slideLayouts/slideLayout383.xml"/><Relationship Id="rId39" Type="http://schemas.openxmlformats.org/officeDocument/2006/relationships/slideLayout" Target="../slideLayouts/slideLayout396.xml"/><Relationship Id="rId21" Type="http://schemas.openxmlformats.org/officeDocument/2006/relationships/slideLayout" Target="../slideLayouts/slideLayout378.xml"/><Relationship Id="rId34" Type="http://schemas.openxmlformats.org/officeDocument/2006/relationships/slideLayout" Target="../slideLayouts/slideLayout391.xml"/><Relationship Id="rId42" Type="http://schemas.openxmlformats.org/officeDocument/2006/relationships/slideLayout" Target="../slideLayouts/slideLayout399.xml"/><Relationship Id="rId7" Type="http://schemas.openxmlformats.org/officeDocument/2006/relationships/slideLayout" Target="../slideLayouts/slideLayout364.xml"/><Relationship Id="rId2" Type="http://schemas.openxmlformats.org/officeDocument/2006/relationships/slideLayout" Target="../slideLayouts/slideLayout359.xml"/><Relationship Id="rId16" Type="http://schemas.openxmlformats.org/officeDocument/2006/relationships/slideLayout" Target="../slideLayouts/slideLayout373.xml"/><Relationship Id="rId29" Type="http://schemas.openxmlformats.org/officeDocument/2006/relationships/slideLayout" Target="../slideLayouts/slideLayout386.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24" Type="http://schemas.openxmlformats.org/officeDocument/2006/relationships/slideLayout" Target="../slideLayouts/slideLayout381.xml"/><Relationship Id="rId32" Type="http://schemas.openxmlformats.org/officeDocument/2006/relationships/slideLayout" Target="../slideLayouts/slideLayout389.xml"/><Relationship Id="rId37" Type="http://schemas.openxmlformats.org/officeDocument/2006/relationships/slideLayout" Target="../slideLayouts/slideLayout394.xml"/><Relationship Id="rId40" Type="http://schemas.openxmlformats.org/officeDocument/2006/relationships/slideLayout" Target="../slideLayouts/slideLayout397.xml"/><Relationship Id="rId45" Type="http://schemas.openxmlformats.org/officeDocument/2006/relationships/image" Target="../media/image9.png"/><Relationship Id="rId5" Type="http://schemas.openxmlformats.org/officeDocument/2006/relationships/slideLayout" Target="../slideLayouts/slideLayout362.xml"/><Relationship Id="rId15" Type="http://schemas.openxmlformats.org/officeDocument/2006/relationships/slideLayout" Target="../slideLayouts/slideLayout372.xml"/><Relationship Id="rId23" Type="http://schemas.openxmlformats.org/officeDocument/2006/relationships/slideLayout" Target="../slideLayouts/slideLayout380.xml"/><Relationship Id="rId28" Type="http://schemas.openxmlformats.org/officeDocument/2006/relationships/slideLayout" Target="../slideLayouts/slideLayout385.xml"/><Relationship Id="rId36" Type="http://schemas.openxmlformats.org/officeDocument/2006/relationships/slideLayout" Target="../slideLayouts/slideLayout393.xml"/><Relationship Id="rId10" Type="http://schemas.openxmlformats.org/officeDocument/2006/relationships/slideLayout" Target="../slideLayouts/slideLayout367.xml"/><Relationship Id="rId19" Type="http://schemas.openxmlformats.org/officeDocument/2006/relationships/slideLayout" Target="../slideLayouts/slideLayout376.xml"/><Relationship Id="rId31" Type="http://schemas.openxmlformats.org/officeDocument/2006/relationships/slideLayout" Target="../slideLayouts/slideLayout388.xml"/><Relationship Id="rId44" Type="http://schemas.openxmlformats.org/officeDocument/2006/relationships/theme" Target="../theme/theme10.xml"/><Relationship Id="rId4" Type="http://schemas.openxmlformats.org/officeDocument/2006/relationships/slideLayout" Target="../slideLayouts/slideLayout361.xml"/><Relationship Id="rId9" Type="http://schemas.openxmlformats.org/officeDocument/2006/relationships/slideLayout" Target="../slideLayouts/slideLayout366.xml"/><Relationship Id="rId14" Type="http://schemas.openxmlformats.org/officeDocument/2006/relationships/slideLayout" Target="../slideLayouts/slideLayout371.xml"/><Relationship Id="rId22" Type="http://schemas.openxmlformats.org/officeDocument/2006/relationships/slideLayout" Target="../slideLayouts/slideLayout379.xml"/><Relationship Id="rId27" Type="http://schemas.openxmlformats.org/officeDocument/2006/relationships/slideLayout" Target="../slideLayouts/slideLayout384.xml"/><Relationship Id="rId30" Type="http://schemas.openxmlformats.org/officeDocument/2006/relationships/slideLayout" Target="../slideLayouts/slideLayout387.xml"/><Relationship Id="rId35" Type="http://schemas.openxmlformats.org/officeDocument/2006/relationships/slideLayout" Target="../slideLayouts/slideLayout392.xml"/><Relationship Id="rId43" Type="http://schemas.openxmlformats.org/officeDocument/2006/relationships/slideLayout" Target="../slideLayouts/slideLayout400.xml"/><Relationship Id="rId8" Type="http://schemas.openxmlformats.org/officeDocument/2006/relationships/slideLayout" Target="../slideLayouts/slideLayout365.xml"/><Relationship Id="rId3" Type="http://schemas.openxmlformats.org/officeDocument/2006/relationships/slideLayout" Target="../slideLayouts/slideLayout360.xml"/><Relationship Id="rId12" Type="http://schemas.openxmlformats.org/officeDocument/2006/relationships/slideLayout" Target="../slideLayouts/slideLayout369.xml"/><Relationship Id="rId17" Type="http://schemas.openxmlformats.org/officeDocument/2006/relationships/slideLayout" Target="../slideLayouts/slideLayout374.xml"/><Relationship Id="rId25" Type="http://schemas.openxmlformats.org/officeDocument/2006/relationships/slideLayout" Target="../slideLayouts/slideLayout382.xml"/><Relationship Id="rId33" Type="http://schemas.openxmlformats.org/officeDocument/2006/relationships/slideLayout" Target="../slideLayouts/slideLayout390.xml"/><Relationship Id="rId38" Type="http://schemas.openxmlformats.org/officeDocument/2006/relationships/slideLayout" Target="../slideLayouts/slideLayout395.xml"/><Relationship Id="rId20" Type="http://schemas.openxmlformats.org/officeDocument/2006/relationships/slideLayout" Target="../slideLayouts/slideLayout377.xml"/><Relationship Id="rId41" Type="http://schemas.openxmlformats.org/officeDocument/2006/relationships/slideLayout" Target="../slideLayouts/slideLayout398.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413.xml"/><Relationship Id="rId18" Type="http://schemas.openxmlformats.org/officeDocument/2006/relationships/slideLayout" Target="../slideLayouts/slideLayout418.xml"/><Relationship Id="rId26" Type="http://schemas.openxmlformats.org/officeDocument/2006/relationships/slideLayout" Target="../slideLayouts/slideLayout426.xml"/><Relationship Id="rId39" Type="http://schemas.openxmlformats.org/officeDocument/2006/relationships/slideLayout" Target="../slideLayouts/slideLayout439.xml"/><Relationship Id="rId21" Type="http://schemas.openxmlformats.org/officeDocument/2006/relationships/slideLayout" Target="../slideLayouts/slideLayout421.xml"/><Relationship Id="rId34" Type="http://schemas.openxmlformats.org/officeDocument/2006/relationships/slideLayout" Target="../slideLayouts/slideLayout434.xml"/><Relationship Id="rId42" Type="http://schemas.openxmlformats.org/officeDocument/2006/relationships/slideLayout" Target="../slideLayouts/slideLayout442.xml"/><Relationship Id="rId47" Type="http://schemas.openxmlformats.org/officeDocument/2006/relationships/slideLayout" Target="../slideLayouts/slideLayout447.xml"/><Relationship Id="rId50" Type="http://schemas.openxmlformats.org/officeDocument/2006/relationships/slideLayout" Target="../slideLayouts/slideLayout450.xml"/><Relationship Id="rId55" Type="http://schemas.openxmlformats.org/officeDocument/2006/relationships/slideLayout" Target="../slideLayouts/slideLayout455.xml"/><Relationship Id="rId7" Type="http://schemas.openxmlformats.org/officeDocument/2006/relationships/slideLayout" Target="../slideLayouts/slideLayout407.xml"/><Relationship Id="rId2" Type="http://schemas.openxmlformats.org/officeDocument/2006/relationships/slideLayout" Target="../slideLayouts/slideLayout402.xml"/><Relationship Id="rId16" Type="http://schemas.openxmlformats.org/officeDocument/2006/relationships/slideLayout" Target="../slideLayouts/slideLayout416.xml"/><Relationship Id="rId29" Type="http://schemas.openxmlformats.org/officeDocument/2006/relationships/slideLayout" Target="../slideLayouts/slideLayout429.xml"/><Relationship Id="rId11" Type="http://schemas.openxmlformats.org/officeDocument/2006/relationships/slideLayout" Target="../slideLayouts/slideLayout411.xml"/><Relationship Id="rId24" Type="http://schemas.openxmlformats.org/officeDocument/2006/relationships/slideLayout" Target="../slideLayouts/slideLayout424.xml"/><Relationship Id="rId32" Type="http://schemas.openxmlformats.org/officeDocument/2006/relationships/slideLayout" Target="../slideLayouts/slideLayout432.xml"/><Relationship Id="rId37" Type="http://schemas.openxmlformats.org/officeDocument/2006/relationships/slideLayout" Target="../slideLayouts/slideLayout437.xml"/><Relationship Id="rId40" Type="http://schemas.openxmlformats.org/officeDocument/2006/relationships/slideLayout" Target="../slideLayouts/slideLayout440.xml"/><Relationship Id="rId45" Type="http://schemas.openxmlformats.org/officeDocument/2006/relationships/slideLayout" Target="../slideLayouts/slideLayout445.xml"/><Relationship Id="rId53" Type="http://schemas.openxmlformats.org/officeDocument/2006/relationships/slideLayout" Target="../slideLayouts/slideLayout453.xml"/><Relationship Id="rId58" Type="http://schemas.openxmlformats.org/officeDocument/2006/relationships/image" Target="../media/image9.png"/><Relationship Id="rId5" Type="http://schemas.openxmlformats.org/officeDocument/2006/relationships/slideLayout" Target="../slideLayouts/slideLayout405.xml"/><Relationship Id="rId19" Type="http://schemas.openxmlformats.org/officeDocument/2006/relationships/slideLayout" Target="../slideLayouts/slideLayout419.xml"/><Relationship Id="rId4" Type="http://schemas.openxmlformats.org/officeDocument/2006/relationships/slideLayout" Target="../slideLayouts/slideLayout404.xml"/><Relationship Id="rId9" Type="http://schemas.openxmlformats.org/officeDocument/2006/relationships/slideLayout" Target="../slideLayouts/slideLayout409.xml"/><Relationship Id="rId14" Type="http://schemas.openxmlformats.org/officeDocument/2006/relationships/slideLayout" Target="../slideLayouts/slideLayout414.xml"/><Relationship Id="rId22" Type="http://schemas.openxmlformats.org/officeDocument/2006/relationships/slideLayout" Target="../slideLayouts/slideLayout422.xml"/><Relationship Id="rId27" Type="http://schemas.openxmlformats.org/officeDocument/2006/relationships/slideLayout" Target="../slideLayouts/slideLayout427.xml"/><Relationship Id="rId30" Type="http://schemas.openxmlformats.org/officeDocument/2006/relationships/slideLayout" Target="../slideLayouts/slideLayout430.xml"/><Relationship Id="rId35" Type="http://schemas.openxmlformats.org/officeDocument/2006/relationships/slideLayout" Target="../slideLayouts/slideLayout435.xml"/><Relationship Id="rId43" Type="http://schemas.openxmlformats.org/officeDocument/2006/relationships/slideLayout" Target="../slideLayouts/slideLayout443.xml"/><Relationship Id="rId48" Type="http://schemas.openxmlformats.org/officeDocument/2006/relationships/slideLayout" Target="../slideLayouts/slideLayout448.xml"/><Relationship Id="rId56" Type="http://schemas.openxmlformats.org/officeDocument/2006/relationships/slideLayout" Target="../slideLayouts/slideLayout456.xml"/><Relationship Id="rId8" Type="http://schemas.openxmlformats.org/officeDocument/2006/relationships/slideLayout" Target="../slideLayouts/slideLayout408.xml"/><Relationship Id="rId51" Type="http://schemas.openxmlformats.org/officeDocument/2006/relationships/slideLayout" Target="../slideLayouts/slideLayout451.xml"/><Relationship Id="rId3" Type="http://schemas.openxmlformats.org/officeDocument/2006/relationships/slideLayout" Target="../slideLayouts/slideLayout403.xml"/><Relationship Id="rId12" Type="http://schemas.openxmlformats.org/officeDocument/2006/relationships/slideLayout" Target="../slideLayouts/slideLayout412.xml"/><Relationship Id="rId17" Type="http://schemas.openxmlformats.org/officeDocument/2006/relationships/slideLayout" Target="../slideLayouts/slideLayout417.xml"/><Relationship Id="rId25" Type="http://schemas.openxmlformats.org/officeDocument/2006/relationships/slideLayout" Target="../slideLayouts/slideLayout425.xml"/><Relationship Id="rId33" Type="http://schemas.openxmlformats.org/officeDocument/2006/relationships/slideLayout" Target="../slideLayouts/slideLayout433.xml"/><Relationship Id="rId38" Type="http://schemas.openxmlformats.org/officeDocument/2006/relationships/slideLayout" Target="../slideLayouts/slideLayout438.xml"/><Relationship Id="rId46" Type="http://schemas.openxmlformats.org/officeDocument/2006/relationships/slideLayout" Target="../slideLayouts/slideLayout446.xml"/><Relationship Id="rId20" Type="http://schemas.openxmlformats.org/officeDocument/2006/relationships/slideLayout" Target="../slideLayouts/slideLayout420.xml"/><Relationship Id="rId41" Type="http://schemas.openxmlformats.org/officeDocument/2006/relationships/slideLayout" Target="../slideLayouts/slideLayout441.xml"/><Relationship Id="rId54" Type="http://schemas.openxmlformats.org/officeDocument/2006/relationships/slideLayout" Target="../slideLayouts/slideLayout454.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5" Type="http://schemas.openxmlformats.org/officeDocument/2006/relationships/slideLayout" Target="../slideLayouts/slideLayout415.xml"/><Relationship Id="rId23" Type="http://schemas.openxmlformats.org/officeDocument/2006/relationships/slideLayout" Target="../slideLayouts/slideLayout423.xml"/><Relationship Id="rId28" Type="http://schemas.openxmlformats.org/officeDocument/2006/relationships/slideLayout" Target="../slideLayouts/slideLayout428.xml"/><Relationship Id="rId36" Type="http://schemas.openxmlformats.org/officeDocument/2006/relationships/slideLayout" Target="../slideLayouts/slideLayout436.xml"/><Relationship Id="rId49" Type="http://schemas.openxmlformats.org/officeDocument/2006/relationships/slideLayout" Target="../slideLayouts/slideLayout449.xml"/><Relationship Id="rId57" Type="http://schemas.openxmlformats.org/officeDocument/2006/relationships/theme" Target="../theme/theme11.xml"/><Relationship Id="rId10" Type="http://schemas.openxmlformats.org/officeDocument/2006/relationships/slideLayout" Target="../slideLayouts/slideLayout410.xml"/><Relationship Id="rId31" Type="http://schemas.openxmlformats.org/officeDocument/2006/relationships/slideLayout" Target="../slideLayouts/slideLayout431.xml"/><Relationship Id="rId44" Type="http://schemas.openxmlformats.org/officeDocument/2006/relationships/slideLayout" Target="../slideLayouts/slideLayout444.xml"/><Relationship Id="rId52" Type="http://schemas.openxmlformats.org/officeDocument/2006/relationships/slideLayout" Target="../slideLayouts/slideLayout4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9" Type="http://schemas.openxmlformats.org/officeDocument/2006/relationships/slideLayout" Target="../slideLayouts/slideLayout65.xml"/><Relationship Id="rId21" Type="http://schemas.openxmlformats.org/officeDocument/2006/relationships/slideLayout" Target="../slideLayouts/slideLayout47.xml"/><Relationship Id="rId34" Type="http://schemas.openxmlformats.org/officeDocument/2006/relationships/slideLayout" Target="../slideLayouts/slideLayout60.xml"/><Relationship Id="rId42" Type="http://schemas.openxmlformats.org/officeDocument/2006/relationships/slideLayout" Target="../slideLayouts/slideLayout68.xml"/><Relationship Id="rId47" Type="http://schemas.openxmlformats.org/officeDocument/2006/relationships/slideLayout" Target="../slideLayouts/slideLayout73.xml"/><Relationship Id="rId50" Type="http://schemas.openxmlformats.org/officeDocument/2006/relationships/slideLayout" Target="../slideLayouts/slideLayout76.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9" Type="http://schemas.openxmlformats.org/officeDocument/2006/relationships/slideLayout" Target="../slideLayouts/slideLayout55.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32" Type="http://schemas.openxmlformats.org/officeDocument/2006/relationships/slideLayout" Target="../slideLayouts/slideLayout58.xml"/><Relationship Id="rId37" Type="http://schemas.openxmlformats.org/officeDocument/2006/relationships/slideLayout" Target="../slideLayouts/slideLayout63.xml"/><Relationship Id="rId40" Type="http://schemas.openxmlformats.org/officeDocument/2006/relationships/slideLayout" Target="../slideLayouts/slideLayout66.xml"/><Relationship Id="rId45" Type="http://schemas.openxmlformats.org/officeDocument/2006/relationships/slideLayout" Target="../slideLayouts/slideLayout71.xml"/><Relationship Id="rId53" Type="http://schemas.openxmlformats.org/officeDocument/2006/relationships/theme" Target="../theme/theme3.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31" Type="http://schemas.openxmlformats.org/officeDocument/2006/relationships/slideLayout" Target="../slideLayouts/slideLayout57.xml"/><Relationship Id="rId44" Type="http://schemas.openxmlformats.org/officeDocument/2006/relationships/slideLayout" Target="../slideLayouts/slideLayout70.xml"/><Relationship Id="rId52" Type="http://schemas.openxmlformats.org/officeDocument/2006/relationships/slideLayout" Target="../slideLayouts/slideLayout78.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slideLayout" Target="../slideLayouts/slideLayout56.xml"/><Relationship Id="rId35" Type="http://schemas.openxmlformats.org/officeDocument/2006/relationships/slideLayout" Target="../slideLayouts/slideLayout61.xml"/><Relationship Id="rId43" Type="http://schemas.openxmlformats.org/officeDocument/2006/relationships/slideLayout" Target="../slideLayouts/slideLayout69.xml"/><Relationship Id="rId48" Type="http://schemas.openxmlformats.org/officeDocument/2006/relationships/slideLayout" Target="../slideLayouts/slideLayout74.xml"/><Relationship Id="rId8" Type="http://schemas.openxmlformats.org/officeDocument/2006/relationships/slideLayout" Target="../slideLayouts/slideLayout34.xml"/><Relationship Id="rId51" Type="http://schemas.openxmlformats.org/officeDocument/2006/relationships/slideLayout" Target="../slideLayouts/slideLayout77.xml"/><Relationship Id="rId3" Type="http://schemas.openxmlformats.org/officeDocument/2006/relationships/slideLayout" Target="../slideLayouts/slideLayout29.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33" Type="http://schemas.openxmlformats.org/officeDocument/2006/relationships/slideLayout" Target="../slideLayouts/slideLayout59.xml"/><Relationship Id="rId38" Type="http://schemas.openxmlformats.org/officeDocument/2006/relationships/slideLayout" Target="../slideLayouts/slideLayout64.xml"/><Relationship Id="rId46" Type="http://schemas.openxmlformats.org/officeDocument/2006/relationships/slideLayout" Target="../slideLayouts/slideLayout72.xml"/><Relationship Id="rId20" Type="http://schemas.openxmlformats.org/officeDocument/2006/relationships/slideLayout" Target="../slideLayouts/slideLayout46.xml"/><Relationship Id="rId41" Type="http://schemas.openxmlformats.org/officeDocument/2006/relationships/slideLayout" Target="../slideLayouts/slideLayout67.xml"/><Relationship Id="rId54"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36" Type="http://schemas.openxmlformats.org/officeDocument/2006/relationships/slideLayout" Target="../slideLayouts/slideLayout62.xml"/><Relationship Id="rId49" Type="http://schemas.openxmlformats.org/officeDocument/2006/relationships/slideLayout" Target="../slideLayouts/slideLayout7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slideLayout" Target="../slideLayouts/slideLayout107.xml"/><Relationship Id="rId41" Type="http://schemas.openxmlformats.org/officeDocument/2006/relationships/slideLayout" Target="../slideLayouts/slideLayout119.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theme" Target="../theme/theme4.xml"/><Relationship Id="rId8" Type="http://schemas.openxmlformats.org/officeDocument/2006/relationships/slideLayout" Target="../slideLayouts/slideLayout86.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33.xml"/><Relationship Id="rId18" Type="http://schemas.openxmlformats.org/officeDocument/2006/relationships/slideLayout" Target="../slideLayouts/slideLayout138.xml"/><Relationship Id="rId26" Type="http://schemas.openxmlformats.org/officeDocument/2006/relationships/slideLayout" Target="../slideLayouts/slideLayout146.xml"/><Relationship Id="rId39" Type="http://schemas.openxmlformats.org/officeDocument/2006/relationships/slideLayout" Target="../slideLayouts/slideLayout159.xml"/><Relationship Id="rId21" Type="http://schemas.openxmlformats.org/officeDocument/2006/relationships/slideLayout" Target="../slideLayouts/slideLayout141.xml"/><Relationship Id="rId34" Type="http://schemas.openxmlformats.org/officeDocument/2006/relationships/slideLayout" Target="../slideLayouts/slideLayout154.xml"/><Relationship Id="rId42" Type="http://schemas.openxmlformats.org/officeDocument/2006/relationships/slideLayout" Target="../slideLayouts/slideLayout162.xml"/><Relationship Id="rId47" Type="http://schemas.openxmlformats.org/officeDocument/2006/relationships/slideLayout" Target="../slideLayouts/slideLayout167.xml"/><Relationship Id="rId50" Type="http://schemas.openxmlformats.org/officeDocument/2006/relationships/slideLayout" Target="../slideLayouts/slideLayout170.xml"/><Relationship Id="rId7" Type="http://schemas.openxmlformats.org/officeDocument/2006/relationships/slideLayout" Target="../slideLayouts/slideLayout127.xml"/><Relationship Id="rId2" Type="http://schemas.openxmlformats.org/officeDocument/2006/relationships/slideLayout" Target="../slideLayouts/slideLayout122.xml"/><Relationship Id="rId16" Type="http://schemas.openxmlformats.org/officeDocument/2006/relationships/slideLayout" Target="../slideLayouts/slideLayout136.xml"/><Relationship Id="rId29" Type="http://schemas.openxmlformats.org/officeDocument/2006/relationships/slideLayout" Target="../slideLayouts/slideLayout149.xml"/><Relationship Id="rId11" Type="http://schemas.openxmlformats.org/officeDocument/2006/relationships/slideLayout" Target="../slideLayouts/slideLayout131.xml"/><Relationship Id="rId24" Type="http://schemas.openxmlformats.org/officeDocument/2006/relationships/slideLayout" Target="../slideLayouts/slideLayout144.xml"/><Relationship Id="rId32" Type="http://schemas.openxmlformats.org/officeDocument/2006/relationships/slideLayout" Target="../slideLayouts/slideLayout152.xml"/><Relationship Id="rId37" Type="http://schemas.openxmlformats.org/officeDocument/2006/relationships/slideLayout" Target="../slideLayouts/slideLayout157.xml"/><Relationship Id="rId40" Type="http://schemas.openxmlformats.org/officeDocument/2006/relationships/slideLayout" Target="../slideLayouts/slideLayout160.xml"/><Relationship Id="rId45" Type="http://schemas.openxmlformats.org/officeDocument/2006/relationships/slideLayout" Target="../slideLayouts/slideLayout165.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23" Type="http://schemas.openxmlformats.org/officeDocument/2006/relationships/slideLayout" Target="../slideLayouts/slideLayout143.xml"/><Relationship Id="rId28" Type="http://schemas.openxmlformats.org/officeDocument/2006/relationships/slideLayout" Target="../slideLayouts/slideLayout148.xml"/><Relationship Id="rId36" Type="http://schemas.openxmlformats.org/officeDocument/2006/relationships/slideLayout" Target="../slideLayouts/slideLayout156.xml"/><Relationship Id="rId49" Type="http://schemas.openxmlformats.org/officeDocument/2006/relationships/slideLayout" Target="../slideLayouts/slideLayout169.xml"/><Relationship Id="rId10" Type="http://schemas.openxmlformats.org/officeDocument/2006/relationships/slideLayout" Target="../slideLayouts/slideLayout130.xml"/><Relationship Id="rId19" Type="http://schemas.openxmlformats.org/officeDocument/2006/relationships/slideLayout" Target="../slideLayouts/slideLayout139.xml"/><Relationship Id="rId31" Type="http://schemas.openxmlformats.org/officeDocument/2006/relationships/slideLayout" Target="../slideLayouts/slideLayout151.xml"/><Relationship Id="rId44" Type="http://schemas.openxmlformats.org/officeDocument/2006/relationships/slideLayout" Target="../slideLayouts/slideLayout164.xml"/><Relationship Id="rId52" Type="http://schemas.openxmlformats.org/officeDocument/2006/relationships/image" Target="../media/image9.png"/><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 Id="rId22" Type="http://schemas.openxmlformats.org/officeDocument/2006/relationships/slideLayout" Target="../slideLayouts/slideLayout142.xml"/><Relationship Id="rId27" Type="http://schemas.openxmlformats.org/officeDocument/2006/relationships/slideLayout" Target="../slideLayouts/slideLayout147.xml"/><Relationship Id="rId30" Type="http://schemas.openxmlformats.org/officeDocument/2006/relationships/slideLayout" Target="../slideLayouts/slideLayout150.xml"/><Relationship Id="rId35" Type="http://schemas.openxmlformats.org/officeDocument/2006/relationships/slideLayout" Target="../slideLayouts/slideLayout155.xml"/><Relationship Id="rId43" Type="http://schemas.openxmlformats.org/officeDocument/2006/relationships/slideLayout" Target="../slideLayouts/slideLayout163.xml"/><Relationship Id="rId48" Type="http://schemas.openxmlformats.org/officeDocument/2006/relationships/slideLayout" Target="../slideLayouts/slideLayout168.xml"/><Relationship Id="rId8" Type="http://schemas.openxmlformats.org/officeDocument/2006/relationships/slideLayout" Target="../slideLayouts/slideLayout128.xml"/><Relationship Id="rId51" Type="http://schemas.openxmlformats.org/officeDocument/2006/relationships/theme" Target="../theme/theme5.xml"/><Relationship Id="rId3" Type="http://schemas.openxmlformats.org/officeDocument/2006/relationships/slideLayout" Target="../slideLayouts/slideLayout123.xml"/><Relationship Id="rId12" Type="http://schemas.openxmlformats.org/officeDocument/2006/relationships/slideLayout" Target="../slideLayouts/slideLayout132.xml"/><Relationship Id="rId17" Type="http://schemas.openxmlformats.org/officeDocument/2006/relationships/slideLayout" Target="../slideLayouts/slideLayout137.xml"/><Relationship Id="rId25" Type="http://schemas.openxmlformats.org/officeDocument/2006/relationships/slideLayout" Target="../slideLayouts/slideLayout145.xml"/><Relationship Id="rId33" Type="http://schemas.openxmlformats.org/officeDocument/2006/relationships/slideLayout" Target="../slideLayouts/slideLayout153.xml"/><Relationship Id="rId38" Type="http://schemas.openxmlformats.org/officeDocument/2006/relationships/slideLayout" Target="../slideLayouts/slideLayout158.xml"/><Relationship Id="rId46" Type="http://schemas.openxmlformats.org/officeDocument/2006/relationships/slideLayout" Target="../slideLayouts/slideLayout166.xml"/><Relationship Id="rId20" Type="http://schemas.openxmlformats.org/officeDocument/2006/relationships/slideLayout" Target="../slideLayouts/slideLayout140.xml"/><Relationship Id="rId41" Type="http://schemas.openxmlformats.org/officeDocument/2006/relationships/slideLayout" Target="../slideLayouts/slideLayout161.xml"/><Relationship Id="rId1" Type="http://schemas.openxmlformats.org/officeDocument/2006/relationships/slideLayout" Target="../slideLayouts/slideLayout121.xml"/><Relationship Id="rId6" Type="http://schemas.openxmlformats.org/officeDocument/2006/relationships/slideLayout" Target="../slideLayouts/slideLayout126.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26" Type="http://schemas.openxmlformats.org/officeDocument/2006/relationships/slideLayout" Target="../slideLayouts/slideLayout196.xml"/><Relationship Id="rId39" Type="http://schemas.openxmlformats.org/officeDocument/2006/relationships/slideLayout" Target="../slideLayouts/slideLayout209.xml"/><Relationship Id="rId21" Type="http://schemas.openxmlformats.org/officeDocument/2006/relationships/slideLayout" Target="../slideLayouts/slideLayout191.xml"/><Relationship Id="rId34" Type="http://schemas.openxmlformats.org/officeDocument/2006/relationships/slideLayout" Target="../slideLayouts/slideLayout204.xml"/><Relationship Id="rId42" Type="http://schemas.openxmlformats.org/officeDocument/2006/relationships/slideLayout" Target="../slideLayouts/slideLayout212.xml"/><Relationship Id="rId47" Type="http://schemas.openxmlformats.org/officeDocument/2006/relationships/slideLayout" Target="../slideLayouts/slideLayout217.xml"/><Relationship Id="rId50" Type="http://schemas.openxmlformats.org/officeDocument/2006/relationships/slideLayout" Target="../slideLayouts/slideLayout220.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9" Type="http://schemas.openxmlformats.org/officeDocument/2006/relationships/slideLayout" Target="../slideLayouts/slideLayout199.xml"/><Relationship Id="rId11" Type="http://schemas.openxmlformats.org/officeDocument/2006/relationships/slideLayout" Target="../slideLayouts/slideLayout181.xml"/><Relationship Id="rId24" Type="http://schemas.openxmlformats.org/officeDocument/2006/relationships/slideLayout" Target="../slideLayouts/slideLayout194.xml"/><Relationship Id="rId32" Type="http://schemas.openxmlformats.org/officeDocument/2006/relationships/slideLayout" Target="../slideLayouts/slideLayout202.xml"/><Relationship Id="rId37" Type="http://schemas.openxmlformats.org/officeDocument/2006/relationships/slideLayout" Target="../slideLayouts/slideLayout207.xml"/><Relationship Id="rId40" Type="http://schemas.openxmlformats.org/officeDocument/2006/relationships/slideLayout" Target="../slideLayouts/slideLayout210.xml"/><Relationship Id="rId45" Type="http://schemas.openxmlformats.org/officeDocument/2006/relationships/slideLayout" Target="../slideLayouts/slideLayout215.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23" Type="http://schemas.openxmlformats.org/officeDocument/2006/relationships/slideLayout" Target="../slideLayouts/slideLayout193.xml"/><Relationship Id="rId28" Type="http://schemas.openxmlformats.org/officeDocument/2006/relationships/slideLayout" Target="../slideLayouts/slideLayout198.xml"/><Relationship Id="rId36" Type="http://schemas.openxmlformats.org/officeDocument/2006/relationships/slideLayout" Target="../slideLayouts/slideLayout206.xml"/><Relationship Id="rId49" Type="http://schemas.openxmlformats.org/officeDocument/2006/relationships/slideLayout" Target="../slideLayouts/slideLayout219.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31" Type="http://schemas.openxmlformats.org/officeDocument/2006/relationships/slideLayout" Target="../slideLayouts/slideLayout201.xml"/><Relationship Id="rId44" Type="http://schemas.openxmlformats.org/officeDocument/2006/relationships/slideLayout" Target="../slideLayouts/slideLayout214.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slideLayout" Target="../slideLayouts/slideLayout192.xml"/><Relationship Id="rId27" Type="http://schemas.openxmlformats.org/officeDocument/2006/relationships/slideLayout" Target="../slideLayouts/slideLayout197.xml"/><Relationship Id="rId30" Type="http://schemas.openxmlformats.org/officeDocument/2006/relationships/slideLayout" Target="../slideLayouts/slideLayout200.xml"/><Relationship Id="rId35" Type="http://schemas.openxmlformats.org/officeDocument/2006/relationships/slideLayout" Target="../slideLayouts/slideLayout205.xml"/><Relationship Id="rId43" Type="http://schemas.openxmlformats.org/officeDocument/2006/relationships/slideLayout" Target="../slideLayouts/slideLayout213.xml"/><Relationship Id="rId48" Type="http://schemas.openxmlformats.org/officeDocument/2006/relationships/slideLayout" Target="../slideLayouts/slideLayout218.xml"/><Relationship Id="rId8" Type="http://schemas.openxmlformats.org/officeDocument/2006/relationships/slideLayout" Target="../slideLayouts/slideLayout178.xml"/><Relationship Id="rId51" Type="http://schemas.openxmlformats.org/officeDocument/2006/relationships/theme" Target="../theme/theme6.xml"/><Relationship Id="rId3" Type="http://schemas.openxmlformats.org/officeDocument/2006/relationships/slideLayout" Target="../slideLayouts/slideLayout173.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5" Type="http://schemas.openxmlformats.org/officeDocument/2006/relationships/slideLayout" Target="../slideLayouts/slideLayout195.xml"/><Relationship Id="rId33" Type="http://schemas.openxmlformats.org/officeDocument/2006/relationships/slideLayout" Target="../slideLayouts/slideLayout203.xml"/><Relationship Id="rId38" Type="http://schemas.openxmlformats.org/officeDocument/2006/relationships/slideLayout" Target="../slideLayouts/slideLayout208.xml"/><Relationship Id="rId46" Type="http://schemas.openxmlformats.org/officeDocument/2006/relationships/slideLayout" Target="../slideLayouts/slideLayout216.xml"/><Relationship Id="rId20" Type="http://schemas.openxmlformats.org/officeDocument/2006/relationships/slideLayout" Target="../slideLayouts/slideLayout190.xml"/><Relationship Id="rId41" Type="http://schemas.openxmlformats.org/officeDocument/2006/relationships/slideLayout" Target="../slideLayouts/slideLayout211.xml"/><Relationship Id="rId1" Type="http://schemas.openxmlformats.org/officeDocument/2006/relationships/slideLayout" Target="../slideLayouts/slideLayout171.xml"/><Relationship Id="rId6" Type="http://schemas.openxmlformats.org/officeDocument/2006/relationships/slideLayout" Target="../slideLayouts/slideLayout17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26" Type="http://schemas.openxmlformats.org/officeDocument/2006/relationships/slideLayout" Target="../slideLayouts/slideLayout246.xml"/><Relationship Id="rId39" Type="http://schemas.openxmlformats.org/officeDocument/2006/relationships/slideLayout" Target="../slideLayouts/slideLayout259.xml"/><Relationship Id="rId21" Type="http://schemas.openxmlformats.org/officeDocument/2006/relationships/slideLayout" Target="../slideLayouts/slideLayout241.xml"/><Relationship Id="rId34" Type="http://schemas.openxmlformats.org/officeDocument/2006/relationships/slideLayout" Target="../slideLayouts/slideLayout254.xml"/><Relationship Id="rId42" Type="http://schemas.openxmlformats.org/officeDocument/2006/relationships/slideLayout" Target="../slideLayouts/slideLayout262.xml"/><Relationship Id="rId7" Type="http://schemas.openxmlformats.org/officeDocument/2006/relationships/slideLayout" Target="../slideLayouts/slideLayout22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9" Type="http://schemas.openxmlformats.org/officeDocument/2006/relationships/slideLayout" Target="../slideLayouts/slideLayout249.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24" Type="http://schemas.openxmlformats.org/officeDocument/2006/relationships/slideLayout" Target="../slideLayouts/slideLayout244.xml"/><Relationship Id="rId32" Type="http://schemas.openxmlformats.org/officeDocument/2006/relationships/slideLayout" Target="../slideLayouts/slideLayout252.xml"/><Relationship Id="rId37" Type="http://schemas.openxmlformats.org/officeDocument/2006/relationships/slideLayout" Target="../slideLayouts/slideLayout257.xml"/><Relationship Id="rId40" Type="http://schemas.openxmlformats.org/officeDocument/2006/relationships/slideLayout" Target="../slideLayouts/slideLayout260.xml"/><Relationship Id="rId45" Type="http://schemas.openxmlformats.org/officeDocument/2006/relationships/image" Target="../media/image9.png"/><Relationship Id="rId5" Type="http://schemas.openxmlformats.org/officeDocument/2006/relationships/slideLayout" Target="../slideLayouts/slideLayout225.xml"/><Relationship Id="rId15" Type="http://schemas.openxmlformats.org/officeDocument/2006/relationships/slideLayout" Target="../slideLayouts/slideLayout235.xml"/><Relationship Id="rId23" Type="http://schemas.openxmlformats.org/officeDocument/2006/relationships/slideLayout" Target="../slideLayouts/slideLayout243.xml"/><Relationship Id="rId28" Type="http://schemas.openxmlformats.org/officeDocument/2006/relationships/slideLayout" Target="../slideLayouts/slideLayout248.xml"/><Relationship Id="rId36" Type="http://schemas.openxmlformats.org/officeDocument/2006/relationships/slideLayout" Target="../slideLayouts/slideLayout256.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31" Type="http://schemas.openxmlformats.org/officeDocument/2006/relationships/slideLayout" Target="../slideLayouts/slideLayout251.xml"/><Relationship Id="rId44" Type="http://schemas.openxmlformats.org/officeDocument/2006/relationships/theme" Target="../theme/theme7.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 Id="rId22" Type="http://schemas.openxmlformats.org/officeDocument/2006/relationships/slideLayout" Target="../slideLayouts/slideLayout242.xml"/><Relationship Id="rId27" Type="http://schemas.openxmlformats.org/officeDocument/2006/relationships/slideLayout" Target="../slideLayouts/slideLayout247.xml"/><Relationship Id="rId30" Type="http://schemas.openxmlformats.org/officeDocument/2006/relationships/slideLayout" Target="../slideLayouts/slideLayout250.xml"/><Relationship Id="rId35" Type="http://schemas.openxmlformats.org/officeDocument/2006/relationships/slideLayout" Target="../slideLayouts/slideLayout255.xml"/><Relationship Id="rId43" Type="http://schemas.openxmlformats.org/officeDocument/2006/relationships/slideLayout" Target="../slideLayouts/slideLayout263.xml"/><Relationship Id="rId8" Type="http://schemas.openxmlformats.org/officeDocument/2006/relationships/slideLayout" Target="../slideLayouts/slideLayout228.xml"/><Relationship Id="rId3" Type="http://schemas.openxmlformats.org/officeDocument/2006/relationships/slideLayout" Target="../slideLayouts/slideLayout223.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5" Type="http://schemas.openxmlformats.org/officeDocument/2006/relationships/slideLayout" Target="../slideLayouts/slideLayout245.xml"/><Relationship Id="rId33" Type="http://schemas.openxmlformats.org/officeDocument/2006/relationships/slideLayout" Target="../slideLayouts/slideLayout253.xml"/><Relationship Id="rId38" Type="http://schemas.openxmlformats.org/officeDocument/2006/relationships/slideLayout" Target="../slideLayouts/slideLayout258.xml"/><Relationship Id="rId20" Type="http://schemas.openxmlformats.org/officeDocument/2006/relationships/slideLayout" Target="../slideLayouts/slideLayout240.xml"/><Relationship Id="rId41" Type="http://schemas.openxmlformats.org/officeDocument/2006/relationships/slideLayout" Target="../slideLayouts/slideLayout261.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276.xml"/><Relationship Id="rId18" Type="http://schemas.openxmlformats.org/officeDocument/2006/relationships/slideLayout" Target="../slideLayouts/slideLayout281.xml"/><Relationship Id="rId26" Type="http://schemas.openxmlformats.org/officeDocument/2006/relationships/slideLayout" Target="../slideLayouts/slideLayout289.xml"/><Relationship Id="rId39" Type="http://schemas.openxmlformats.org/officeDocument/2006/relationships/slideLayout" Target="../slideLayouts/slideLayout302.xml"/><Relationship Id="rId21" Type="http://schemas.openxmlformats.org/officeDocument/2006/relationships/slideLayout" Target="../slideLayouts/slideLayout284.xml"/><Relationship Id="rId34" Type="http://schemas.openxmlformats.org/officeDocument/2006/relationships/slideLayout" Target="../slideLayouts/slideLayout297.xml"/><Relationship Id="rId42" Type="http://schemas.openxmlformats.org/officeDocument/2006/relationships/slideLayout" Target="../slideLayouts/slideLayout305.xml"/><Relationship Id="rId47" Type="http://schemas.openxmlformats.org/officeDocument/2006/relationships/slideLayout" Target="../slideLayouts/slideLayout310.xml"/><Relationship Id="rId50" Type="http://schemas.openxmlformats.org/officeDocument/2006/relationships/slideLayout" Target="../slideLayouts/slideLayout313.xml"/><Relationship Id="rId7" Type="http://schemas.openxmlformats.org/officeDocument/2006/relationships/slideLayout" Target="../slideLayouts/slideLayout270.xml"/><Relationship Id="rId2" Type="http://schemas.openxmlformats.org/officeDocument/2006/relationships/slideLayout" Target="../slideLayouts/slideLayout265.xml"/><Relationship Id="rId16" Type="http://schemas.openxmlformats.org/officeDocument/2006/relationships/slideLayout" Target="../slideLayouts/slideLayout279.xml"/><Relationship Id="rId29" Type="http://schemas.openxmlformats.org/officeDocument/2006/relationships/slideLayout" Target="../slideLayouts/slideLayout292.xml"/><Relationship Id="rId11" Type="http://schemas.openxmlformats.org/officeDocument/2006/relationships/slideLayout" Target="../slideLayouts/slideLayout274.xml"/><Relationship Id="rId24" Type="http://schemas.openxmlformats.org/officeDocument/2006/relationships/slideLayout" Target="../slideLayouts/slideLayout287.xml"/><Relationship Id="rId32" Type="http://schemas.openxmlformats.org/officeDocument/2006/relationships/slideLayout" Target="../slideLayouts/slideLayout295.xml"/><Relationship Id="rId37" Type="http://schemas.openxmlformats.org/officeDocument/2006/relationships/slideLayout" Target="../slideLayouts/slideLayout300.xml"/><Relationship Id="rId40" Type="http://schemas.openxmlformats.org/officeDocument/2006/relationships/slideLayout" Target="../slideLayouts/slideLayout303.xml"/><Relationship Id="rId45" Type="http://schemas.openxmlformats.org/officeDocument/2006/relationships/slideLayout" Target="../slideLayouts/slideLayout308.xml"/><Relationship Id="rId5" Type="http://schemas.openxmlformats.org/officeDocument/2006/relationships/slideLayout" Target="../slideLayouts/slideLayout268.xml"/><Relationship Id="rId15" Type="http://schemas.openxmlformats.org/officeDocument/2006/relationships/slideLayout" Target="../slideLayouts/slideLayout278.xml"/><Relationship Id="rId23" Type="http://schemas.openxmlformats.org/officeDocument/2006/relationships/slideLayout" Target="../slideLayouts/slideLayout286.xml"/><Relationship Id="rId28" Type="http://schemas.openxmlformats.org/officeDocument/2006/relationships/slideLayout" Target="../slideLayouts/slideLayout291.xml"/><Relationship Id="rId36" Type="http://schemas.openxmlformats.org/officeDocument/2006/relationships/slideLayout" Target="../slideLayouts/slideLayout299.xml"/><Relationship Id="rId49" Type="http://schemas.openxmlformats.org/officeDocument/2006/relationships/slideLayout" Target="../slideLayouts/slideLayout312.xml"/><Relationship Id="rId10" Type="http://schemas.openxmlformats.org/officeDocument/2006/relationships/slideLayout" Target="../slideLayouts/slideLayout273.xml"/><Relationship Id="rId19" Type="http://schemas.openxmlformats.org/officeDocument/2006/relationships/slideLayout" Target="../slideLayouts/slideLayout282.xml"/><Relationship Id="rId31" Type="http://schemas.openxmlformats.org/officeDocument/2006/relationships/slideLayout" Target="../slideLayouts/slideLayout294.xml"/><Relationship Id="rId44" Type="http://schemas.openxmlformats.org/officeDocument/2006/relationships/slideLayout" Target="../slideLayouts/slideLayout307.xml"/><Relationship Id="rId52" Type="http://schemas.openxmlformats.org/officeDocument/2006/relationships/image" Target="../media/image9.png"/><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slideLayout" Target="../slideLayouts/slideLayout277.xml"/><Relationship Id="rId22" Type="http://schemas.openxmlformats.org/officeDocument/2006/relationships/slideLayout" Target="../slideLayouts/slideLayout285.xml"/><Relationship Id="rId27" Type="http://schemas.openxmlformats.org/officeDocument/2006/relationships/slideLayout" Target="../slideLayouts/slideLayout290.xml"/><Relationship Id="rId30" Type="http://schemas.openxmlformats.org/officeDocument/2006/relationships/slideLayout" Target="../slideLayouts/slideLayout293.xml"/><Relationship Id="rId35" Type="http://schemas.openxmlformats.org/officeDocument/2006/relationships/slideLayout" Target="../slideLayouts/slideLayout298.xml"/><Relationship Id="rId43" Type="http://schemas.openxmlformats.org/officeDocument/2006/relationships/slideLayout" Target="../slideLayouts/slideLayout306.xml"/><Relationship Id="rId48" Type="http://schemas.openxmlformats.org/officeDocument/2006/relationships/slideLayout" Target="../slideLayouts/slideLayout311.xml"/><Relationship Id="rId8" Type="http://schemas.openxmlformats.org/officeDocument/2006/relationships/slideLayout" Target="../slideLayouts/slideLayout271.xml"/><Relationship Id="rId51" Type="http://schemas.openxmlformats.org/officeDocument/2006/relationships/theme" Target="../theme/theme8.xml"/><Relationship Id="rId3" Type="http://schemas.openxmlformats.org/officeDocument/2006/relationships/slideLayout" Target="../slideLayouts/slideLayout266.xml"/><Relationship Id="rId12" Type="http://schemas.openxmlformats.org/officeDocument/2006/relationships/slideLayout" Target="../slideLayouts/slideLayout275.xml"/><Relationship Id="rId17" Type="http://schemas.openxmlformats.org/officeDocument/2006/relationships/slideLayout" Target="../slideLayouts/slideLayout280.xml"/><Relationship Id="rId25" Type="http://schemas.openxmlformats.org/officeDocument/2006/relationships/slideLayout" Target="../slideLayouts/slideLayout288.xml"/><Relationship Id="rId33" Type="http://schemas.openxmlformats.org/officeDocument/2006/relationships/slideLayout" Target="../slideLayouts/slideLayout296.xml"/><Relationship Id="rId38" Type="http://schemas.openxmlformats.org/officeDocument/2006/relationships/slideLayout" Target="../slideLayouts/slideLayout301.xml"/><Relationship Id="rId46" Type="http://schemas.openxmlformats.org/officeDocument/2006/relationships/slideLayout" Target="../slideLayouts/slideLayout309.xml"/><Relationship Id="rId20" Type="http://schemas.openxmlformats.org/officeDocument/2006/relationships/slideLayout" Target="../slideLayouts/slideLayout283.xml"/><Relationship Id="rId41" Type="http://schemas.openxmlformats.org/officeDocument/2006/relationships/slideLayout" Target="../slideLayouts/slideLayout304.xml"/><Relationship Id="rId1" Type="http://schemas.openxmlformats.org/officeDocument/2006/relationships/slideLayout" Target="../slideLayouts/slideLayout264.xml"/><Relationship Id="rId6" Type="http://schemas.openxmlformats.org/officeDocument/2006/relationships/slideLayout" Target="../slideLayouts/slideLayout269.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26" Type="http://schemas.openxmlformats.org/officeDocument/2006/relationships/slideLayout" Target="../slideLayouts/slideLayout339.xml"/><Relationship Id="rId39" Type="http://schemas.openxmlformats.org/officeDocument/2006/relationships/slideLayout" Target="../slideLayouts/slideLayout352.xml"/><Relationship Id="rId21" Type="http://schemas.openxmlformats.org/officeDocument/2006/relationships/slideLayout" Target="../slideLayouts/slideLayout334.xml"/><Relationship Id="rId34" Type="http://schemas.openxmlformats.org/officeDocument/2006/relationships/slideLayout" Target="../slideLayouts/slideLayout347.xml"/><Relationship Id="rId42" Type="http://schemas.openxmlformats.org/officeDocument/2006/relationships/slideLayout" Target="../slideLayouts/slideLayout355.xml"/><Relationship Id="rId7" Type="http://schemas.openxmlformats.org/officeDocument/2006/relationships/slideLayout" Target="../slideLayouts/slideLayout32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9" Type="http://schemas.openxmlformats.org/officeDocument/2006/relationships/slideLayout" Target="../slideLayouts/slideLayout342.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24" Type="http://schemas.openxmlformats.org/officeDocument/2006/relationships/slideLayout" Target="../slideLayouts/slideLayout337.xml"/><Relationship Id="rId32" Type="http://schemas.openxmlformats.org/officeDocument/2006/relationships/slideLayout" Target="../slideLayouts/slideLayout345.xml"/><Relationship Id="rId37" Type="http://schemas.openxmlformats.org/officeDocument/2006/relationships/slideLayout" Target="../slideLayouts/slideLayout350.xml"/><Relationship Id="rId40" Type="http://schemas.openxmlformats.org/officeDocument/2006/relationships/slideLayout" Target="../slideLayouts/slideLayout353.xml"/><Relationship Id="rId45" Type="http://schemas.openxmlformats.org/officeDocument/2006/relationships/theme" Target="../theme/theme9.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23" Type="http://schemas.openxmlformats.org/officeDocument/2006/relationships/slideLayout" Target="../slideLayouts/slideLayout336.xml"/><Relationship Id="rId28" Type="http://schemas.openxmlformats.org/officeDocument/2006/relationships/slideLayout" Target="../slideLayouts/slideLayout341.xml"/><Relationship Id="rId36" Type="http://schemas.openxmlformats.org/officeDocument/2006/relationships/slideLayout" Target="../slideLayouts/slideLayout349.xml"/><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31" Type="http://schemas.openxmlformats.org/officeDocument/2006/relationships/slideLayout" Target="../slideLayouts/slideLayout344.xml"/><Relationship Id="rId44" Type="http://schemas.openxmlformats.org/officeDocument/2006/relationships/slideLayout" Target="../slideLayouts/slideLayout357.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slideLayout" Target="../slideLayouts/slideLayout335.xml"/><Relationship Id="rId27" Type="http://schemas.openxmlformats.org/officeDocument/2006/relationships/slideLayout" Target="../slideLayouts/slideLayout340.xml"/><Relationship Id="rId30" Type="http://schemas.openxmlformats.org/officeDocument/2006/relationships/slideLayout" Target="../slideLayouts/slideLayout343.xml"/><Relationship Id="rId35" Type="http://schemas.openxmlformats.org/officeDocument/2006/relationships/slideLayout" Target="../slideLayouts/slideLayout348.xml"/><Relationship Id="rId43" Type="http://schemas.openxmlformats.org/officeDocument/2006/relationships/slideLayout" Target="../slideLayouts/slideLayout356.xml"/><Relationship Id="rId8" Type="http://schemas.openxmlformats.org/officeDocument/2006/relationships/slideLayout" Target="../slideLayouts/slideLayout321.xml"/><Relationship Id="rId3" Type="http://schemas.openxmlformats.org/officeDocument/2006/relationships/slideLayout" Target="../slideLayouts/slideLayout316.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5" Type="http://schemas.openxmlformats.org/officeDocument/2006/relationships/slideLayout" Target="../slideLayouts/slideLayout338.xml"/><Relationship Id="rId33" Type="http://schemas.openxmlformats.org/officeDocument/2006/relationships/slideLayout" Target="../slideLayouts/slideLayout346.xml"/><Relationship Id="rId38" Type="http://schemas.openxmlformats.org/officeDocument/2006/relationships/slideLayout" Target="../slideLayouts/slideLayout351.xml"/><Relationship Id="rId46" Type="http://schemas.openxmlformats.org/officeDocument/2006/relationships/image" Target="../media/image9.png"/><Relationship Id="rId20" Type="http://schemas.openxmlformats.org/officeDocument/2006/relationships/slideLayout" Target="../slideLayouts/slideLayout333.xml"/><Relationship Id="rId41" Type="http://schemas.openxmlformats.org/officeDocument/2006/relationships/slideLayout" Target="../slideLayouts/slideLayout3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56"/>
        <p:cNvGrpSpPr/>
        <p:nvPr/>
      </p:nvGrpSpPr>
      <p:grpSpPr>
        <a:xfrm>
          <a:off x="0" y="0"/>
          <a:ext cx="0" cy="0"/>
          <a:chOff x="0" y="0"/>
          <a:chExt cx="0" cy="0"/>
        </a:xfrm>
      </p:grpSpPr>
      <p:sp>
        <p:nvSpPr>
          <p:cNvPr id="2457" name="Google Shape;2457;p367"/>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9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458" name="Google Shape;2458;p367"/>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100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2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2459" name="Google Shape;2459;p367"/>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60" name="Google Shape;2460;p367" title="250331_CI_2025-Slides_assets_Logo mark.png"/>
          <p:cNvPicPr preferRelativeResize="0"/>
          <p:nvPr/>
        </p:nvPicPr>
        <p:blipFill>
          <a:blip r:embed="rId45">
            <a:alphaModFix/>
          </a:blip>
          <a:stretch>
            <a:fillRect/>
          </a:stretch>
        </p:blipFill>
        <p:spPr>
          <a:xfrm>
            <a:off x="8676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 id="2147484041" r:id="rId37"/>
    <p:sldLayoutId id="2147484042" r:id="rId38"/>
    <p:sldLayoutId id="2147484043" r:id="rId39"/>
    <p:sldLayoutId id="2147484044" r:id="rId40"/>
    <p:sldLayoutId id="2147484045" r:id="rId41"/>
    <p:sldLayoutId id="2147484046" r:id="rId42"/>
    <p:sldLayoutId id="2147484047"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797"/>
        <p:cNvGrpSpPr/>
        <p:nvPr/>
      </p:nvGrpSpPr>
      <p:grpSpPr>
        <a:xfrm>
          <a:off x="0" y="0"/>
          <a:ext cx="0" cy="0"/>
          <a:chOff x="0" y="0"/>
          <a:chExt cx="0" cy="0"/>
        </a:xfrm>
      </p:grpSpPr>
      <p:sp>
        <p:nvSpPr>
          <p:cNvPr id="2798" name="Google Shape;2798;p411"/>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2799" name="Google Shape;2799;p411"/>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100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2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2pPr>
            <a:lvl3pPr marL="1371600" lvl="2"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3pPr>
            <a:lvl4pPr marL="1828800" lvl="3"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4pPr>
            <a:lvl5pPr marL="2286000" lvl="4"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5pPr>
            <a:lvl6pPr marL="2743200" lvl="5"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6pPr>
            <a:lvl7pPr marL="3200400" lvl="6"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7pPr>
            <a:lvl8pPr marL="3657600" lvl="7"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8pPr>
            <a:lvl9pPr marL="4114800" lvl="8"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9pPr>
          </a:lstStyle>
          <a:p>
            <a:endParaRPr/>
          </a:p>
        </p:txBody>
      </p:sp>
      <p:sp>
        <p:nvSpPr>
          <p:cNvPr id="2800" name="Google Shape;2800;p411"/>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01" name="Google Shape;2801;p411" title="250331_CI_2025-Slides_assets_Logo mark.png"/>
          <p:cNvPicPr preferRelativeResize="0"/>
          <p:nvPr/>
        </p:nvPicPr>
        <p:blipFill>
          <a:blip r:embed="rId58">
            <a:alphaModFix/>
          </a:blip>
          <a:stretch>
            <a:fillRect/>
          </a:stretch>
        </p:blipFill>
        <p:spPr>
          <a:xfrm>
            <a:off x="8676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 id="2147484084" r:id="rId37"/>
    <p:sldLayoutId id="2147484085" r:id="rId38"/>
    <p:sldLayoutId id="2147484086" r:id="rId39"/>
    <p:sldLayoutId id="2147484087" r:id="rId40"/>
    <p:sldLayoutId id="2147484088" r:id="rId41"/>
    <p:sldLayoutId id="2147484089" r:id="rId42"/>
    <p:sldLayoutId id="2147484090" r:id="rId43"/>
    <p:sldLayoutId id="2147484091" r:id="rId44"/>
    <p:sldLayoutId id="2147484092" r:id="rId45"/>
    <p:sldLayoutId id="2147484093" r:id="rId46"/>
    <p:sldLayoutId id="2147484094" r:id="rId47"/>
    <p:sldLayoutId id="2147484095" r:id="rId48"/>
    <p:sldLayoutId id="2147484096" r:id="rId49"/>
    <p:sldLayoutId id="2147484097" r:id="rId50"/>
    <p:sldLayoutId id="2147484098" r:id="rId51"/>
    <p:sldLayoutId id="2147484099" r:id="rId52"/>
    <p:sldLayoutId id="2147484100" r:id="rId53"/>
    <p:sldLayoutId id="2147484101" r:id="rId54"/>
    <p:sldLayoutId id="2147484102" r:id="rId55"/>
    <p:sldLayoutId id="2147484103" r:id="rId5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3000"/>
              <a:buFont typeface="Helvetica Neue"/>
              <a:buNone/>
              <a:defRPr sz="3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Helvetica Neue"/>
                <a:ea typeface="Helvetica Neue"/>
                <a:cs typeface="Helvetica Neue"/>
                <a:sym typeface="Helvetica Neue"/>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Helvetica Neue"/>
                <a:ea typeface="Helvetica Neue"/>
                <a:cs typeface="Helvetica Neue"/>
                <a:sym typeface="Helvetica Neue"/>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Helvetica Neue"/>
                <a:ea typeface="Helvetica Neue"/>
                <a:cs typeface="Helvetica Neue"/>
                <a:sym typeface="Helvetica Neue"/>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23" name="Google Shape;123;p29"/>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100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2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2pPr>
            <a:lvl3pPr marL="1371600" lvl="2"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3pPr>
            <a:lvl4pPr marL="1828800" lvl="3"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4pPr>
            <a:lvl5pPr marL="2286000" lvl="4"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5pPr>
            <a:lvl6pPr marL="2743200" lvl="5"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6pPr>
            <a:lvl7pPr marL="3200400" lvl="6"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7pPr>
            <a:lvl8pPr marL="3657600" lvl="7"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8pPr>
            <a:lvl9pPr marL="4114800" lvl="8"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9pPr>
          </a:lstStyle>
          <a:p>
            <a:endParaRPr/>
          </a:p>
        </p:txBody>
      </p:sp>
      <p:sp>
        <p:nvSpPr>
          <p:cNvPr id="124" name="Google Shape;124;p29"/>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 name="Google Shape;125;p29" title="250331_CI_2025-Slides_assets_Logo mark.png"/>
          <p:cNvPicPr preferRelativeResize="0"/>
          <p:nvPr/>
        </p:nvPicPr>
        <p:blipFill>
          <a:blip r:embed="rId54">
            <a:alphaModFix/>
          </a:blip>
          <a:stretch>
            <a:fillRect/>
          </a:stretch>
        </p:blipFill>
        <p:spPr>
          <a:xfrm>
            <a:off x="8676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 id="2147483698" r:id="rId25"/>
    <p:sldLayoutId id="2147483699" r:id="rId26"/>
    <p:sldLayoutId id="2147483700" r:id="rId27"/>
    <p:sldLayoutId id="2147483701" r:id="rId28"/>
    <p:sldLayoutId id="2147483702" r:id="rId29"/>
    <p:sldLayoutId id="2147483703" r:id="rId30"/>
    <p:sldLayoutId id="2147483704"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 id="2147483714" r:id="rId41"/>
    <p:sldLayoutId id="2147483715" r:id="rId42"/>
    <p:sldLayoutId id="2147483716" r:id="rId43"/>
    <p:sldLayoutId id="2147483717" r:id="rId44"/>
    <p:sldLayoutId id="2147483718" r:id="rId45"/>
    <p:sldLayoutId id="2147483719" r:id="rId46"/>
    <p:sldLayoutId id="2147483720" r:id="rId47"/>
    <p:sldLayoutId id="2147483721" r:id="rId48"/>
    <p:sldLayoutId id="2147483722" r:id="rId49"/>
    <p:sldLayoutId id="2147483723" r:id="rId50"/>
    <p:sldLayoutId id="2147483724" r:id="rId51"/>
    <p:sldLayoutId id="2147483725" r:id="rId5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60"/>
        <p:cNvGrpSpPr/>
        <p:nvPr/>
      </p:nvGrpSpPr>
      <p:grpSpPr>
        <a:xfrm>
          <a:off x="0" y="0"/>
          <a:ext cx="0" cy="0"/>
          <a:chOff x="0" y="0"/>
          <a:chExt cx="0" cy="0"/>
        </a:xfrm>
      </p:grpSpPr>
      <p:sp>
        <p:nvSpPr>
          <p:cNvPr id="461" name="Google Shape;461;p82"/>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462" name="Google Shape;462;p82"/>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100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2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2pPr>
            <a:lvl3pPr marL="1371600" lvl="2"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3pPr>
            <a:lvl4pPr marL="1828800" lvl="3"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4pPr>
            <a:lvl5pPr marL="2286000" lvl="4"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5pPr>
            <a:lvl6pPr marL="2743200" lvl="5"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6pPr>
            <a:lvl7pPr marL="3200400" lvl="6"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7pPr>
            <a:lvl8pPr marL="3657600" lvl="7"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8pPr>
            <a:lvl9pPr marL="4114800" lvl="8"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 id="2147483755" r:id="rId30"/>
    <p:sldLayoutId id="2147483756" r:id="rId31"/>
    <p:sldLayoutId id="2147483757" r:id="rId32"/>
    <p:sldLayoutId id="2147483758" r:id="rId33"/>
    <p:sldLayoutId id="2147483759" r:id="rId34"/>
    <p:sldLayoutId id="2147483760" r:id="rId35"/>
    <p:sldLayoutId id="2147483761" r:id="rId36"/>
    <p:sldLayoutId id="2147483762" r:id="rId37"/>
    <p:sldLayoutId id="2147483763" r:id="rId38"/>
    <p:sldLayoutId id="2147483764" r:id="rId39"/>
    <p:sldLayoutId id="2147483765" r:id="rId40"/>
    <p:sldLayoutId id="2147483766" r:id="rId41"/>
    <p:sldLayoutId id="2147483767"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85"/>
        <p:cNvGrpSpPr/>
        <p:nvPr/>
      </p:nvGrpSpPr>
      <p:grpSpPr>
        <a:xfrm>
          <a:off x="0" y="0"/>
          <a:ext cx="0" cy="0"/>
          <a:chOff x="0" y="0"/>
          <a:chExt cx="0" cy="0"/>
        </a:xfrm>
      </p:grpSpPr>
      <p:sp>
        <p:nvSpPr>
          <p:cNvPr id="786" name="Google Shape;786;p125"/>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87" name="Google Shape;787;p125"/>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100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2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2pPr>
            <a:lvl3pPr marL="1371600" lvl="2"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3pPr>
            <a:lvl4pPr marL="1828800" lvl="3"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4pPr>
            <a:lvl5pPr marL="2286000" lvl="4"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5pPr>
            <a:lvl6pPr marL="2743200" lvl="5"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6pPr>
            <a:lvl7pPr marL="3200400" lvl="6"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7pPr>
            <a:lvl8pPr marL="3657600" lvl="7"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8pPr>
            <a:lvl9pPr marL="4114800" lvl="8"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9pPr>
          </a:lstStyle>
          <a:p>
            <a:endParaRPr/>
          </a:p>
        </p:txBody>
      </p:sp>
      <p:sp>
        <p:nvSpPr>
          <p:cNvPr id="788" name="Google Shape;788;p125"/>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9" name="Google Shape;789;p125" title="250331_CI_2025-Slides_assets_Logo mark.png"/>
          <p:cNvPicPr preferRelativeResize="0"/>
          <p:nvPr/>
        </p:nvPicPr>
        <p:blipFill>
          <a:blip r:embed="rId52">
            <a:alphaModFix/>
          </a:blip>
          <a:stretch>
            <a:fillRect/>
          </a:stretch>
        </p:blipFill>
        <p:spPr>
          <a:xfrm>
            <a:off x="8676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798" r:id="rId31"/>
    <p:sldLayoutId id="2147483799" r:id="rId32"/>
    <p:sldLayoutId id="2147483800" r:id="rId33"/>
    <p:sldLayoutId id="2147483801" r:id="rId34"/>
    <p:sldLayoutId id="2147483802" r:id="rId35"/>
    <p:sldLayoutId id="2147483803" r:id="rId36"/>
    <p:sldLayoutId id="2147483804" r:id="rId37"/>
    <p:sldLayoutId id="2147483805" r:id="rId38"/>
    <p:sldLayoutId id="2147483806" r:id="rId39"/>
    <p:sldLayoutId id="2147483807" r:id="rId40"/>
    <p:sldLayoutId id="2147483808" r:id="rId41"/>
    <p:sldLayoutId id="2147483809" r:id="rId42"/>
    <p:sldLayoutId id="2147483810" r:id="rId43"/>
    <p:sldLayoutId id="2147483811" r:id="rId44"/>
    <p:sldLayoutId id="2147483812" r:id="rId45"/>
    <p:sldLayoutId id="2147483813" r:id="rId46"/>
    <p:sldLayoutId id="2147483814" r:id="rId47"/>
    <p:sldLayoutId id="2147483815" r:id="rId48"/>
    <p:sldLayoutId id="2147483816" r:id="rId49"/>
    <p:sldLayoutId id="214748381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122"/>
        <p:cNvGrpSpPr/>
        <p:nvPr/>
      </p:nvGrpSpPr>
      <p:grpSpPr>
        <a:xfrm>
          <a:off x="0" y="0"/>
          <a:ext cx="0" cy="0"/>
          <a:chOff x="0" y="0"/>
          <a:chExt cx="0" cy="0"/>
        </a:xfrm>
      </p:grpSpPr>
      <p:sp>
        <p:nvSpPr>
          <p:cNvPr id="1123" name="Google Shape;1123;p176"/>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124" name="Google Shape;1124;p176"/>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100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2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2pPr>
            <a:lvl3pPr marL="1371600" lvl="2"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3pPr>
            <a:lvl4pPr marL="1828800" lvl="3"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4pPr>
            <a:lvl5pPr marL="2286000" lvl="4"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5pPr>
            <a:lvl6pPr marL="2743200" lvl="5"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6pPr>
            <a:lvl7pPr marL="3200400" lvl="6"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7pPr>
            <a:lvl8pPr marL="3657600" lvl="7"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8pPr>
            <a:lvl9pPr marL="4114800" lvl="8"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 id="2147483837" r:id="rId20"/>
    <p:sldLayoutId id="2147483838" r:id="rId21"/>
    <p:sldLayoutId id="2147483839" r:id="rId22"/>
    <p:sldLayoutId id="2147483840" r:id="rId23"/>
    <p:sldLayoutId id="2147483841" r:id="rId24"/>
    <p:sldLayoutId id="2147483842" r:id="rId25"/>
    <p:sldLayoutId id="2147483843" r:id="rId26"/>
    <p:sldLayoutId id="2147483844" r:id="rId27"/>
    <p:sldLayoutId id="2147483845" r:id="rId28"/>
    <p:sldLayoutId id="2147483846" r:id="rId29"/>
    <p:sldLayoutId id="2147483847" r:id="rId30"/>
    <p:sldLayoutId id="2147483848" r:id="rId31"/>
    <p:sldLayoutId id="2147483849" r:id="rId32"/>
    <p:sldLayoutId id="2147483850" r:id="rId33"/>
    <p:sldLayoutId id="2147483851" r:id="rId34"/>
    <p:sldLayoutId id="2147483852" r:id="rId35"/>
    <p:sldLayoutId id="2147483853" r:id="rId36"/>
    <p:sldLayoutId id="2147483854" r:id="rId37"/>
    <p:sldLayoutId id="2147483855" r:id="rId38"/>
    <p:sldLayoutId id="2147483856" r:id="rId39"/>
    <p:sldLayoutId id="2147483857" r:id="rId40"/>
    <p:sldLayoutId id="2147483858" r:id="rId41"/>
    <p:sldLayoutId id="2147483859" r:id="rId42"/>
    <p:sldLayoutId id="2147483860" r:id="rId43"/>
    <p:sldLayoutId id="2147483861" r:id="rId44"/>
    <p:sldLayoutId id="2147483862" r:id="rId45"/>
    <p:sldLayoutId id="2147483863" r:id="rId46"/>
    <p:sldLayoutId id="2147483864" r:id="rId47"/>
    <p:sldLayoutId id="2147483865" r:id="rId48"/>
    <p:sldLayoutId id="2147483866" r:id="rId49"/>
    <p:sldLayoutId id="2147483867"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461"/>
        <p:cNvGrpSpPr/>
        <p:nvPr/>
      </p:nvGrpSpPr>
      <p:grpSpPr>
        <a:xfrm>
          <a:off x="0" y="0"/>
          <a:ext cx="0" cy="0"/>
          <a:chOff x="0" y="0"/>
          <a:chExt cx="0" cy="0"/>
        </a:xfrm>
      </p:grpSpPr>
      <p:sp>
        <p:nvSpPr>
          <p:cNvPr id="1462" name="Google Shape;1462;p227"/>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9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463" name="Google Shape;1463;p227"/>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100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2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0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1464" name="Google Shape;1464;p227"/>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65" name="Google Shape;1465;p227" title="250331_CI_2025-Slides_assets_Logo mark.png"/>
          <p:cNvPicPr preferRelativeResize="0"/>
          <p:nvPr/>
        </p:nvPicPr>
        <p:blipFill>
          <a:blip r:embed="rId45">
            <a:alphaModFix/>
          </a:blip>
          <a:stretch>
            <a:fillRect/>
          </a:stretch>
        </p:blipFill>
        <p:spPr>
          <a:xfrm>
            <a:off x="8676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 id="2147483879" r:id="rId12"/>
    <p:sldLayoutId id="2147483880" r:id="rId13"/>
    <p:sldLayoutId id="2147483881" r:id="rId14"/>
    <p:sldLayoutId id="2147483882" r:id="rId15"/>
    <p:sldLayoutId id="2147483883" r:id="rId16"/>
    <p:sldLayoutId id="2147483884" r:id="rId17"/>
    <p:sldLayoutId id="2147483885" r:id="rId18"/>
    <p:sldLayoutId id="2147483886" r:id="rId19"/>
    <p:sldLayoutId id="2147483887" r:id="rId20"/>
    <p:sldLayoutId id="2147483888" r:id="rId21"/>
    <p:sldLayoutId id="2147483889" r:id="rId22"/>
    <p:sldLayoutId id="2147483890" r:id="rId23"/>
    <p:sldLayoutId id="2147483891" r:id="rId24"/>
    <p:sldLayoutId id="2147483892" r:id="rId25"/>
    <p:sldLayoutId id="2147483893" r:id="rId26"/>
    <p:sldLayoutId id="2147483894" r:id="rId27"/>
    <p:sldLayoutId id="2147483895" r:id="rId28"/>
    <p:sldLayoutId id="2147483896" r:id="rId29"/>
    <p:sldLayoutId id="2147483897" r:id="rId30"/>
    <p:sldLayoutId id="2147483898" r:id="rId31"/>
    <p:sldLayoutId id="2147483899" r:id="rId32"/>
    <p:sldLayoutId id="2147483900" r:id="rId33"/>
    <p:sldLayoutId id="2147483901" r:id="rId34"/>
    <p:sldLayoutId id="2147483902" r:id="rId35"/>
    <p:sldLayoutId id="2147483903" r:id="rId36"/>
    <p:sldLayoutId id="2147483904" r:id="rId37"/>
    <p:sldLayoutId id="2147483905" r:id="rId38"/>
    <p:sldLayoutId id="2147483906" r:id="rId39"/>
    <p:sldLayoutId id="2147483907" r:id="rId40"/>
    <p:sldLayoutId id="2147483908" r:id="rId41"/>
    <p:sldLayoutId id="2147483909" r:id="rId42"/>
    <p:sldLayoutId id="2147483910"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90"/>
        <p:cNvGrpSpPr/>
        <p:nvPr/>
      </p:nvGrpSpPr>
      <p:grpSpPr>
        <a:xfrm>
          <a:off x="0" y="0"/>
          <a:ext cx="0" cy="0"/>
          <a:chOff x="0" y="0"/>
          <a:chExt cx="0" cy="0"/>
        </a:xfrm>
      </p:grpSpPr>
      <p:sp>
        <p:nvSpPr>
          <p:cNvPr id="1791" name="Google Shape;1791;p271"/>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lvl="0">
              <a:lnSpc>
                <a:spcPct val="90000"/>
              </a:lnSpc>
              <a:spcBef>
                <a:spcPts val="0"/>
              </a:spcBef>
              <a:spcAft>
                <a:spcPts val="0"/>
              </a:spcAft>
              <a:buClr>
                <a:schemeClr val="dk2"/>
              </a:buClr>
              <a:buSzPts val="3600"/>
              <a:buFont typeface="Montserrat"/>
              <a:buNone/>
              <a:defRPr sz="3600" b="1">
                <a:solidFill>
                  <a:schemeClr val="dk2"/>
                </a:solidFill>
                <a:latin typeface="Montserrat"/>
                <a:ea typeface="Montserrat"/>
                <a:cs typeface="Montserrat"/>
                <a:sym typeface="Montserrat"/>
              </a:defRPr>
            </a:lvl1pPr>
            <a:lvl2pPr lvl="1">
              <a:spcBef>
                <a:spcPts val="10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792" name="Google Shape;1792;p271"/>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lvl="0" indent="-342900">
              <a:lnSpc>
                <a:spcPct val="115000"/>
              </a:lnSpc>
              <a:spcBef>
                <a:spcPts val="100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15000"/>
              </a:lnSpc>
              <a:spcBef>
                <a:spcPts val="12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2pPr>
            <a:lvl3pPr marL="1371600" lvl="2"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3pPr>
            <a:lvl4pPr marL="1828800" lvl="3"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4pPr>
            <a:lvl5pPr marL="2286000" lvl="4"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5pPr>
            <a:lvl6pPr marL="2743200" lvl="5"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6pPr>
            <a:lvl7pPr marL="3200400" lvl="6"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7pPr>
            <a:lvl8pPr marL="3657600" lvl="7"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8pPr>
            <a:lvl9pPr marL="4114800" lvl="8" indent="-317500">
              <a:lnSpc>
                <a:spcPct val="115000"/>
              </a:lnSpc>
              <a:spcBef>
                <a:spcPts val="1000"/>
              </a:spcBef>
              <a:spcAft>
                <a:spcPts val="0"/>
              </a:spcAft>
              <a:buClr>
                <a:schemeClr val="dk1"/>
              </a:buClr>
              <a:buSzPts val="1400"/>
              <a:buFont typeface="Montserrat"/>
              <a:buChar char="■"/>
              <a:defRPr sz="1400">
                <a:solidFill>
                  <a:schemeClr val="dk1"/>
                </a:solidFill>
                <a:latin typeface="Montserrat"/>
                <a:ea typeface="Montserrat"/>
                <a:cs typeface="Montserrat"/>
                <a:sym typeface="Montserrat"/>
              </a:defRPr>
            </a:lvl9pPr>
          </a:lstStyle>
          <a:p>
            <a:endParaRPr/>
          </a:p>
        </p:txBody>
      </p:sp>
      <p:sp>
        <p:nvSpPr>
          <p:cNvPr id="1793" name="Google Shape;1793;p271"/>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94" name="Google Shape;1794;p271" title="250331_CI_2025-Slides_assets_Logo mark.png"/>
          <p:cNvPicPr preferRelativeResize="0"/>
          <p:nvPr/>
        </p:nvPicPr>
        <p:blipFill>
          <a:blip r:embed="rId52">
            <a:alphaModFix/>
          </a:blip>
          <a:stretch>
            <a:fillRect/>
          </a:stretch>
        </p:blipFill>
        <p:spPr>
          <a:xfrm>
            <a:off x="8676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 id="2147483922" r:id="rId12"/>
    <p:sldLayoutId id="2147483923" r:id="rId13"/>
    <p:sldLayoutId id="2147483924" r:id="rId14"/>
    <p:sldLayoutId id="2147483925" r:id="rId15"/>
    <p:sldLayoutId id="2147483926" r:id="rId16"/>
    <p:sldLayoutId id="2147483927" r:id="rId17"/>
    <p:sldLayoutId id="2147483928" r:id="rId18"/>
    <p:sldLayoutId id="2147483929" r:id="rId19"/>
    <p:sldLayoutId id="2147483930" r:id="rId20"/>
    <p:sldLayoutId id="2147483931" r:id="rId21"/>
    <p:sldLayoutId id="2147483932" r:id="rId22"/>
    <p:sldLayoutId id="2147483933" r:id="rId23"/>
    <p:sldLayoutId id="2147483934" r:id="rId24"/>
    <p:sldLayoutId id="2147483935" r:id="rId25"/>
    <p:sldLayoutId id="2147483936" r:id="rId26"/>
    <p:sldLayoutId id="2147483937" r:id="rId27"/>
    <p:sldLayoutId id="2147483938" r:id="rId28"/>
    <p:sldLayoutId id="2147483939" r:id="rId29"/>
    <p:sldLayoutId id="2147483940" r:id="rId30"/>
    <p:sldLayoutId id="2147483941" r:id="rId31"/>
    <p:sldLayoutId id="2147483942" r:id="rId32"/>
    <p:sldLayoutId id="2147483943" r:id="rId33"/>
    <p:sldLayoutId id="2147483944" r:id="rId34"/>
    <p:sldLayoutId id="2147483945" r:id="rId35"/>
    <p:sldLayoutId id="2147483946" r:id="rId36"/>
    <p:sldLayoutId id="2147483947" r:id="rId37"/>
    <p:sldLayoutId id="2147483948" r:id="rId38"/>
    <p:sldLayoutId id="2147483949" r:id="rId39"/>
    <p:sldLayoutId id="2147483950" r:id="rId40"/>
    <p:sldLayoutId id="2147483951" r:id="rId41"/>
    <p:sldLayoutId id="2147483952" r:id="rId42"/>
    <p:sldLayoutId id="2147483953" r:id="rId43"/>
    <p:sldLayoutId id="2147483954" r:id="rId44"/>
    <p:sldLayoutId id="2147483955" r:id="rId45"/>
    <p:sldLayoutId id="2147483956" r:id="rId46"/>
    <p:sldLayoutId id="2147483957" r:id="rId47"/>
    <p:sldLayoutId id="2147483958" r:id="rId48"/>
    <p:sldLayoutId id="2147483959" r:id="rId49"/>
    <p:sldLayoutId id="2147483960" r:id="rId5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125"/>
        <p:cNvGrpSpPr/>
        <p:nvPr/>
      </p:nvGrpSpPr>
      <p:grpSpPr>
        <a:xfrm>
          <a:off x="0" y="0"/>
          <a:ext cx="0" cy="0"/>
          <a:chOff x="0" y="0"/>
          <a:chExt cx="0" cy="0"/>
        </a:xfrm>
      </p:grpSpPr>
      <p:sp>
        <p:nvSpPr>
          <p:cNvPr id="2126" name="Google Shape;2126;p322"/>
          <p:cNvSpPr txBox="1">
            <a:spLocks noGrp="1"/>
          </p:cNvSpPr>
          <p:nvPr>
            <p:ph type="title"/>
          </p:nvPr>
        </p:nvSpPr>
        <p:spPr>
          <a:xfrm>
            <a:off x="457200" y="685800"/>
            <a:ext cx="7772400" cy="591000"/>
          </a:xfrm>
          <a:prstGeom prst="rect">
            <a:avLst/>
          </a:prstGeom>
          <a:noFill/>
          <a:ln>
            <a:noFill/>
          </a:ln>
        </p:spPr>
        <p:txBody>
          <a:bodyPr spcFirstLastPara="1" wrap="square" lIns="0" tIns="0" rIns="0" bIns="0" anchor="t" anchorCtr="0">
            <a:normAutofit/>
          </a:bodyPr>
          <a:lstStyle>
            <a:lvl1pPr marR="0" lvl="0" algn="l">
              <a:lnSpc>
                <a:spcPct val="90000"/>
              </a:lnSpc>
              <a:spcBef>
                <a:spcPts val="0"/>
              </a:spcBef>
              <a:spcAft>
                <a:spcPts val="0"/>
              </a:spcAft>
              <a:buClr>
                <a:schemeClr val="dk2"/>
              </a:buClr>
              <a:buSzPts val="3600"/>
              <a:buFont typeface="Montserrat"/>
              <a:buNone/>
              <a:defRPr sz="3600" b="1" i="0" u="none" strike="noStrike" cap="none">
                <a:solidFill>
                  <a:schemeClr val="dk2"/>
                </a:solidFill>
                <a:latin typeface="Montserrat"/>
                <a:ea typeface="Montserrat"/>
                <a:cs typeface="Montserrat"/>
                <a:sym typeface="Montserrat"/>
              </a:defRPr>
            </a:lvl1pPr>
            <a:lvl2pPr marR="0" lvl="1" algn="l">
              <a:lnSpc>
                <a:spcPct val="100000"/>
              </a:lnSpc>
              <a:spcBef>
                <a:spcPts val="9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127" name="Google Shape;2127;p322"/>
          <p:cNvSpPr txBox="1">
            <a:spLocks noGrp="1"/>
          </p:cNvSpPr>
          <p:nvPr>
            <p:ph type="body" idx="1"/>
          </p:nvPr>
        </p:nvSpPr>
        <p:spPr>
          <a:xfrm>
            <a:off x="457200" y="1371600"/>
            <a:ext cx="8229600" cy="3657600"/>
          </a:xfrm>
          <a:prstGeom prst="rect">
            <a:avLst/>
          </a:prstGeom>
          <a:noFill/>
          <a:ln>
            <a:noFill/>
          </a:ln>
        </p:spPr>
        <p:txBody>
          <a:bodyPr spcFirstLastPara="1" wrap="square" lIns="0" tIns="0" rIns="0" bIns="0" anchor="t" anchorCtr="0">
            <a:normAutofit/>
          </a:bodyPr>
          <a:lstStyle>
            <a:lvl1pPr marL="457200" marR="0" lvl="0" indent="-342900" algn="l">
              <a:lnSpc>
                <a:spcPct val="115000"/>
              </a:lnSpc>
              <a:spcBef>
                <a:spcPts val="1000"/>
              </a:spcBef>
              <a:spcAft>
                <a:spcPts val="0"/>
              </a:spcAft>
              <a:buClr>
                <a:schemeClr val="dk1"/>
              </a:buClr>
              <a:buSzPts val="1800"/>
              <a:buFont typeface="Montserrat"/>
              <a:buChar char="●"/>
              <a:defRPr sz="1800" b="0" i="0" u="none" strike="noStrike" cap="none">
                <a:solidFill>
                  <a:schemeClr val="dk1"/>
                </a:solidFill>
                <a:latin typeface="Montserrat"/>
                <a:ea typeface="Montserrat"/>
                <a:cs typeface="Montserrat"/>
                <a:sym typeface="Montserrat"/>
              </a:defRPr>
            </a:lvl1pPr>
            <a:lvl2pPr marL="914400" marR="0" lvl="1" indent="-317500" algn="l">
              <a:lnSpc>
                <a:spcPct val="115000"/>
              </a:lnSpc>
              <a:spcBef>
                <a:spcPts val="120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2pPr>
            <a:lvl3pPr marL="1371600" marR="0" lvl="2" indent="-317500" algn="l">
              <a:lnSpc>
                <a:spcPct val="115000"/>
              </a:lnSpc>
              <a:spcBef>
                <a:spcPts val="100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3pPr>
            <a:lvl4pPr marL="1828800" marR="0" lvl="3" indent="-317500" algn="l">
              <a:lnSpc>
                <a:spcPct val="115000"/>
              </a:lnSpc>
              <a:spcBef>
                <a:spcPts val="100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4pPr>
            <a:lvl5pPr marL="2286000" marR="0" lvl="4" indent="-317500" algn="l">
              <a:lnSpc>
                <a:spcPct val="115000"/>
              </a:lnSpc>
              <a:spcBef>
                <a:spcPts val="100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5pPr>
            <a:lvl6pPr marL="2743200" marR="0" lvl="5" indent="-317500" algn="l">
              <a:lnSpc>
                <a:spcPct val="115000"/>
              </a:lnSpc>
              <a:spcBef>
                <a:spcPts val="100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6pPr>
            <a:lvl7pPr marL="3200400" marR="0" lvl="6" indent="-317500" algn="l">
              <a:lnSpc>
                <a:spcPct val="115000"/>
              </a:lnSpc>
              <a:spcBef>
                <a:spcPts val="100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7pPr>
            <a:lvl8pPr marL="3657600" marR="0" lvl="7" indent="-317500" algn="l">
              <a:lnSpc>
                <a:spcPct val="115000"/>
              </a:lnSpc>
              <a:spcBef>
                <a:spcPts val="100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8pPr>
            <a:lvl9pPr marL="4114800" marR="0" lvl="8" indent="-317500" algn="l">
              <a:lnSpc>
                <a:spcPct val="115000"/>
              </a:lnSpc>
              <a:spcBef>
                <a:spcPts val="1000"/>
              </a:spcBef>
              <a:spcAft>
                <a:spcPts val="0"/>
              </a:spcAft>
              <a:buClr>
                <a:schemeClr val="dk1"/>
              </a:buClr>
              <a:buSzPts val="1400"/>
              <a:buFont typeface="Montserrat"/>
              <a:buChar char="■"/>
              <a:defRPr sz="1400" b="0" i="0" u="none" strike="noStrike" cap="none">
                <a:solidFill>
                  <a:schemeClr val="dk1"/>
                </a:solidFill>
                <a:latin typeface="Montserrat"/>
                <a:ea typeface="Montserrat"/>
                <a:cs typeface="Montserrat"/>
                <a:sym typeface="Montserrat"/>
              </a:defRPr>
            </a:lvl9pPr>
          </a:lstStyle>
          <a:p>
            <a:endParaRPr/>
          </a:p>
        </p:txBody>
      </p:sp>
      <p:sp>
        <p:nvSpPr>
          <p:cNvPr id="2128" name="Google Shape;2128;p322"/>
          <p:cNvSpPr/>
          <p:nvPr/>
        </p:nvSpPr>
        <p:spPr>
          <a:xfrm>
            <a:off x="8605400" y="0"/>
            <a:ext cx="457200" cy="508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29" name="Google Shape;2129;p322" title="250331_CI_2025-Slides_assets_Logo mark.png"/>
          <p:cNvPicPr preferRelativeResize="0"/>
          <p:nvPr/>
        </p:nvPicPr>
        <p:blipFill>
          <a:blip r:embed="rId46">
            <a:alphaModFix/>
          </a:blip>
          <a:stretch>
            <a:fillRect/>
          </a:stretch>
        </p:blipFill>
        <p:spPr>
          <a:xfrm>
            <a:off x="8676868" y="71064"/>
            <a:ext cx="314269" cy="366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 id="2147483978" r:id="rId18"/>
    <p:sldLayoutId id="2147483979" r:id="rId19"/>
    <p:sldLayoutId id="2147483980" r:id="rId20"/>
    <p:sldLayoutId id="2147483981" r:id="rId21"/>
    <p:sldLayoutId id="2147483982" r:id="rId22"/>
    <p:sldLayoutId id="2147483983" r:id="rId23"/>
    <p:sldLayoutId id="2147483984" r:id="rId24"/>
    <p:sldLayoutId id="2147483985" r:id="rId25"/>
    <p:sldLayoutId id="2147483986" r:id="rId26"/>
    <p:sldLayoutId id="2147483987" r:id="rId27"/>
    <p:sldLayoutId id="2147483988" r:id="rId28"/>
    <p:sldLayoutId id="2147483989" r:id="rId29"/>
    <p:sldLayoutId id="2147483990" r:id="rId30"/>
    <p:sldLayoutId id="2147483991" r:id="rId31"/>
    <p:sldLayoutId id="2147483992" r:id="rId32"/>
    <p:sldLayoutId id="2147483993" r:id="rId33"/>
    <p:sldLayoutId id="2147483994" r:id="rId34"/>
    <p:sldLayoutId id="2147483995" r:id="rId35"/>
    <p:sldLayoutId id="2147483996" r:id="rId36"/>
    <p:sldLayoutId id="2147483997" r:id="rId37"/>
    <p:sldLayoutId id="2147483998" r:id="rId38"/>
    <p:sldLayoutId id="2147483999" r:id="rId39"/>
    <p:sldLayoutId id="2147484000" r:id="rId40"/>
    <p:sldLayoutId id="2147484001" r:id="rId41"/>
    <p:sldLayoutId id="2147484002" r:id="rId42"/>
    <p:sldLayoutId id="2147484003" r:id="rId43"/>
    <p:sldLayoutId id="2147484004"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slide" Target="slide17.xml"/><Relationship Id="rId2" Type="http://schemas.openxmlformats.org/officeDocument/2006/relationships/notesSlide" Target="../notesSlides/notesSlide10.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09.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09.xml"/><Relationship Id="rId4" Type="http://schemas.openxmlformats.org/officeDocument/2006/relationships/hyperlink" Target="http://c-roads.or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409.xml"/><Relationship Id="rId4" Type="http://schemas.openxmlformats.org/officeDocument/2006/relationships/hyperlink" Target="http://c-roads.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409.xml"/><Relationship Id="rId4" Type="http://schemas.openxmlformats.org/officeDocument/2006/relationships/hyperlink" Target="http://c-roads.or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hyperlink" Target="https://en-roads.climateinteractive.org/scenario.html?v=25.10.0&amp;p39=66&amp;g0=280&amp;g1=62" TargetMode="External"/><Relationship Id="rId7" Type="http://schemas.openxmlformats.org/officeDocument/2006/relationships/image" Target="../media/image35.jpg"/><Relationship Id="rId2" Type="http://schemas.openxmlformats.org/officeDocument/2006/relationships/notesSlide" Target="../notesSlides/notesSlide18.xml"/><Relationship Id="rId1" Type="http://schemas.openxmlformats.org/officeDocument/2006/relationships/slideLayout" Target="../slideLayouts/slideLayout446.xml"/><Relationship Id="rId6" Type="http://schemas.openxmlformats.org/officeDocument/2006/relationships/hyperlink" Target="https://en-roads.climateinteractive.org/scenario.html?v=25.10.0&amp;p39=66&amp;g0=252&amp;g0-type=0&amp;g0-lat=28.200995&amp;g0-lon=111.128925&amp;g0-zm=5&amp;g0-yr=2100&amp;g1=62" TargetMode="External"/><Relationship Id="rId5" Type="http://schemas.openxmlformats.org/officeDocument/2006/relationships/hyperlink" Target="https://en-roads.climateinteractive.org/scenario.html?v=25.10.0&amp;p39=66&amp;g0=300&amp;g0-type=0&amp;g0-lat=39.85674&amp;g0-lon=-4.024585&amp;g0-zm=5&amp;g0-yr=2100&amp;g1=62" TargetMode="External"/><Relationship Id="rId10" Type="http://schemas.openxmlformats.org/officeDocument/2006/relationships/image" Target="../media/image38.jpg"/><Relationship Id="rId4" Type="http://schemas.openxmlformats.org/officeDocument/2006/relationships/hyperlink" Target="https://en-roads.climateinteractive.org/scenario.html?v=25.10.0&amp;p39=66&amp;g0=144&amp;g1=62" TargetMode="External"/><Relationship Id="rId9" Type="http://schemas.openxmlformats.org/officeDocument/2006/relationships/image" Target="../media/image37.jpg"/></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s://en-roads.climateinteractive.org/scenario.html?v=25.10.0&amp;p1=52&amp;p7=32&amp;p10=2&amp;p39=250&amp;p47=5&amp;p50=5&amp;p373=45&amp;p375=44&amp;p60=100&amp;p417=100&amp;p61=100&amp;p57=-10&amp;p67=100&amp;g0=250&amp;g0-type=0&amp;g0-lat=0&amp;g0-lon=0&amp;g0-zm=-100&amp;g0-yr=2100&amp;g1=62" TargetMode="External"/><Relationship Id="rId7"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446.xml"/><Relationship Id="rId6" Type="http://schemas.openxmlformats.org/officeDocument/2006/relationships/image" Target="../media/image39.jpg"/><Relationship Id="rId5" Type="http://schemas.openxmlformats.org/officeDocument/2006/relationships/hyperlink" Target="https://en-roads.climateinteractive.org/scenario.html?v=25.10.0&amp;p1=52&amp;p7=32&amp;p10=2&amp;p39=250&amp;p47=5&amp;p50=5&amp;p373=45&amp;p375=44&amp;p60=100&amp;p417=100&amp;p61=100&amp;p57=-10&amp;p67=100&amp;g0=140&amp;g0-type=1&amp;g0-lat=31.102&amp;g0-lon=30.2982&amp;g0-zm=9&amp;g0-yr=2100&amp;g0-ss=0&amp;g1=140&amp;g1-type=1&amp;g1-lat=25.7824&amp;g1-lon=-80.2254&amp;g1-zm=10&amp;g1-yr=2100&amp;g1-ss=0" TargetMode="External"/><Relationship Id="rId4" Type="http://schemas.openxmlformats.org/officeDocument/2006/relationships/hyperlink" Target="https://en-roads.climateinteractive.org/scenario.html?v=25.10.0&amp;p1=52&amp;p7=32&amp;p10=2&amp;p39=250&amp;p47=5&amp;p50=5&amp;p373=45&amp;p375=44&amp;p60=100&amp;p417=100&amp;p61=100&amp;p57=-10&amp;p67=100&amp;g0=281&amp;g1=62" TargetMode="External"/><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hyperlink" Target="https://en-roads.org/" TargetMode="External"/><Relationship Id="rId2" Type="http://schemas.openxmlformats.org/officeDocument/2006/relationships/notesSlide" Target="../notesSlides/notesSlide2.xml"/><Relationship Id="rId1" Type="http://schemas.openxmlformats.org/officeDocument/2006/relationships/slideLayout" Target="../slideLayouts/slideLayout34.xml"/><Relationship Id="rId5" Type="http://schemas.openxmlformats.org/officeDocument/2006/relationships/hyperlink" Target="https://support.climateinteractive.org/support/solutions/articles/47001266571-how-should-i-give-credit-to-climate-interactive-and-mit-when-i-advertise-my-en-roads-event-" TargetMode="External"/><Relationship Id="rId4" Type="http://schemas.openxmlformats.org/officeDocument/2006/relationships/hyperlink" Target="https://www.en-roads.org"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hyperlink" Target="https://en-roads.climateinteractive.org/scenario.html?v=25.10.0&amp;p39=250&amp;p47=2.7&amp;p50=2&amp;p60=52&amp;p417=42&amp;p61=78&amp;p57=-4.8&amp;p67=25&amp;g0=292&amp;g1=62" TargetMode="External"/><Relationship Id="rId7"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446.xml"/><Relationship Id="rId6" Type="http://schemas.openxmlformats.org/officeDocument/2006/relationships/hyperlink" Target="https://en-roads.climateinteractive.org/scenario.html?v=25.10.0&amp;p39=250&amp;p47=2.7&amp;p50=2&amp;p60=52&amp;p417=42&amp;p61=78&amp;p57=-4.8&amp;p67=25&amp;g0=90&amp;g1=62" TargetMode="External"/><Relationship Id="rId5" Type="http://schemas.openxmlformats.org/officeDocument/2006/relationships/hyperlink" Target="https://en-roads.climateinteractive.org/scenario.html?v=25.10.0&amp;p39=250&amp;p47=2.7&amp;p50=2&amp;p60=52&amp;p417=42&amp;p61=78&amp;p57=-4.8&amp;p67=25&amp;g0=269&amp;g1=62" TargetMode="External"/><Relationship Id="rId10" Type="http://schemas.openxmlformats.org/officeDocument/2006/relationships/image" Target="../media/image46.jpg"/><Relationship Id="rId4" Type="http://schemas.openxmlformats.org/officeDocument/2006/relationships/hyperlink" Target="https://en-roads.climateinteractive.org/scenario.html?v=25.10.0&amp;p39=250&amp;p47=2.7&amp;p50=2&amp;p60=52&amp;p417=42&amp;p61=78&amp;p57=-4.8&amp;p67=25&amp;g0=251&amp;g0-type=0&amp;g0-lat=19.077793&amp;g0-lon=72.87872&amp;g0-zm=8.6&amp;g0-yr=2100&amp;g1=62" TargetMode="External"/><Relationship Id="rId9" Type="http://schemas.openxmlformats.org/officeDocument/2006/relationships/image" Target="../media/image45.jpg"/></Relationships>
</file>

<file path=ppt/slides/_rels/slide21.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s://en-roads.climateinteractive.org/scenario.html?v=26.2.0&amp;p1=-6&amp;p7=-8&amp;p10=-0.5&amp;p47=0.2&amp;p50=0.3&amp;p235=2.5&amp;g0=275&amp;g1=62" TargetMode="External"/><Relationship Id="rId7"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446.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hyperlink" Target="https://en-roads.climateinteractive.org/scenario.html?v=26.2.0&amp;p1=-6&amp;p7=-8&amp;p10=-0.5&amp;p47=0.2&amp;p50=0.3&amp;p235=2.5&amp;g0=257&amp;g1=62"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42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42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409.xml"/><Relationship Id="rId5" Type="http://schemas.openxmlformats.org/officeDocument/2006/relationships/image" Target="../media/image56.png"/><Relationship Id="rId4" Type="http://schemas.openxmlformats.org/officeDocument/2006/relationships/hyperlink" Target="https://en-roads.climateinteractive.org/scenario.html?v=25.10.0&amp;g0=86&amp;g1=129"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8.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449.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449.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17.xml"/><Relationship Id="rId5" Type="http://schemas.openxmlformats.org/officeDocument/2006/relationships/image" Target="../media/image25.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2.xml"/><Relationship Id="rId1" Type="http://schemas.openxmlformats.org/officeDocument/2006/relationships/slideLayout" Target="../slideLayouts/slideLayout162.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62.xml"/></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34.xml"/><Relationship Id="rId4" Type="http://schemas.openxmlformats.org/officeDocument/2006/relationships/hyperlink" Target="https://en-roads.climateinteractive.org/scenario.html?v=25.11.0&amp;p1=84&amp;p7=72&amp;p10=4.3&amp;p39=70&amp;p47=4.3&amp;p50=4.1&amp;p375=46&amp;p417=72&amp;p61=43&amp;p57=-7.7&amp;p67=24&amp;g0=2&amp;g1=63"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5.xml"/><Relationship Id="rId1" Type="http://schemas.openxmlformats.org/officeDocument/2006/relationships/slideLayout" Target="../slideLayouts/slideLayout126.xml"/><Relationship Id="rId4" Type="http://schemas.openxmlformats.org/officeDocument/2006/relationships/image" Target="../media/image62.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6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2.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9.xml"/><Relationship Id="rId1" Type="http://schemas.openxmlformats.org/officeDocument/2006/relationships/slideLayout" Target="../slideLayouts/slideLayout19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6.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446.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268.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2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1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88.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6.xml"/><Relationship Id="rId1" Type="http://schemas.openxmlformats.org/officeDocument/2006/relationships/slideLayout" Target="../slideLayouts/slideLayout382.xml"/><Relationship Id="rId4" Type="http://schemas.openxmlformats.org/officeDocument/2006/relationships/hyperlink" Target="http://learn.climateinteractive.or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40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19.xml"/></Relationships>
</file>

<file path=ppt/slides/_rels/slide51.xml.rels><?xml version="1.0" encoding="UTF-8" standalone="yes"?>
<Relationships xmlns="http://schemas.openxmlformats.org/package/2006/relationships"><Relationship Id="rId3" Type="http://schemas.openxmlformats.org/officeDocument/2006/relationships/hyperlink" Target="https://docs.climateinteractive.org/projects/en-roads/en/latest/guide/background.html" TargetMode="External"/><Relationship Id="rId2" Type="http://schemas.openxmlformats.org/officeDocument/2006/relationships/notesSlide" Target="../notesSlides/notesSlide51.xml"/><Relationship Id="rId1" Type="http://schemas.openxmlformats.org/officeDocument/2006/relationships/slideLayout" Target="../slideLayouts/slideLayout319.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52.xml"/><Relationship Id="rId1" Type="http://schemas.openxmlformats.org/officeDocument/2006/relationships/slideLayout" Target="../slideLayouts/slideLayout38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3.xml"/><Relationship Id="rId1" Type="http://schemas.openxmlformats.org/officeDocument/2006/relationships/slideLayout" Target="../slideLayouts/slideLayout363.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4.xml"/><Relationship Id="rId1" Type="http://schemas.openxmlformats.org/officeDocument/2006/relationships/slideLayout" Target="../slideLayouts/slideLayout410.xml"/><Relationship Id="rId4" Type="http://schemas.openxmlformats.org/officeDocument/2006/relationships/hyperlink" Target="https://www.climateinteractive.org/en-roads-reference-guide"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www.climateinteractive.org/blog/climate-solutions-save-lives-and-improve-health/" TargetMode="External"/><Relationship Id="rId7" Type="http://schemas.openxmlformats.org/officeDocument/2006/relationships/image" Target="../media/image83.jpg"/><Relationship Id="rId2" Type="http://schemas.openxmlformats.org/officeDocument/2006/relationships/notesSlide" Target="../notesSlides/notesSlide55.xml"/><Relationship Id="rId1" Type="http://schemas.openxmlformats.org/officeDocument/2006/relationships/slideLayout" Target="../slideLayouts/slideLayout405.xml"/><Relationship Id="rId6" Type="http://schemas.openxmlformats.org/officeDocument/2006/relationships/image" Target="../media/image82.jpg"/><Relationship Id="rId5" Type="http://schemas.openxmlformats.org/officeDocument/2006/relationships/image" Target="../media/image81.jpg"/><Relationship Id="rId4" Type="http://schemas.openxmlformats.org/officeDocument/2006/relationships/hyperlink" Target="https://en-roads.climateinteractive.org/scenario.html?v=26.2.0&amp;p211=100&amp;p4=10&amp;p16=-0.02&amp;p39=100&amp;p47=3&amp;p50=3&amp;p373=50&amp;p375=50&amp;p60=80&amp;p418=1&amp;p65=100&amp;p61=80&amp;p57=-10&amp;g0=275&amp;g1=27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8.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8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405.xml"/><Relationship Id="rId4" Type="http://schemas.openxmlformats.org/officeDocument/2006/relationships/hyperlink" Target="http://climateinteractive.org/strategy-and-impac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84"/>
        <p:cNvGrpSpPr/>
        <p:nvPr/>
      </p:nvGrpSpPr>
      <p:grpSpPr>
        <a:xfrm>
          <a:off x="0" y="0"/>
          <a:ext cx="0" cy="0"/>
          <a:chOff x="0" y="0"/>
          <a:chExt cx="0" cy="0"/>
        </a:xfrm>
      </p:grpSpPr>
      <p:sp>
        <p:nvSpPr>
          <p:cNvPr id="3185" name="Google Shape;3185;p469"/>
          <p:cNvSpPr txBox="1">
            <a:spLocks noGrp="1"/>
          </p:cNvSpPr>
          <p:nvPr>
            <p:ph type="ctrTitle"/>
          </p:nvPr>
        </p:nvSpPr>
        <p:spPr>
          <a:xfrm>
            <a:off x="687300" y="2094500"/>
            <a:ext cx="7769400" cy="2215800"/>
          </a:xfrm>
          <a:prstGeom prst="rect">
            <a:avLst/>
          </a:prstGeom>
        </p:spPr>
        <p:txBody>
          <a:bodyPr spcFirstLastPara="1" wrap="square" lIns="0" tIns="0" rIns="0" bIns="0" anchor="b" anchorCtr="0">
            <a:noAutofit/>
          </a:bodyPr>
          <a:lstStyle/>
          <a:p>
            <a:pPr marL="0" lvl="0" indent="0" algn="ctr" rtl="0">
              <a:spcBef>
                <a:spcPts val="0"/>
              </a:spcBef>
              <a:spcAft>
                <a:spcPts val="100"/>
              </a:spcAft>
              <a:buNone/>
            </a:pPr>
            <a:r>
              <a:rPr lang="en"/>
              <a:t>Climate Solutions Workshop</a:t>
            </a:r>
            <a:endParaRPr/>
          </a:p>
        </p:txBody>
      </p:sp>
      <p:pic>
        <p:nvPicPr>
          <p:cNvPr id="3186" name="Google Shape;3186;p469"/>
          <p:cNvPicPr preferRelativeResize="0"/>
          <p:nvPr/>
        </p:nvPicPr>
        <p:blipFill rotWithShape="1">
          <a:blip r:embed="rId3">
            <a:alphaModFix/>
          </a:blip>
          <a:srcRect/>
          <a:stretch/>
        </p:blipFill>
        <p:spPr>
          <a:xfrm>
            <a:off x="2534793" y="871604"/>
            <a:ext cx="4187147" cy="165873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245"/>
        <p:cNvGrpSpPr/>
        <p:nvPr/>
      </p:nvGrpSpPr>
      <p:grpSpPr>
        <a:xfrm>
          <a:off x="0" y="0"/>
          <a:ext cx="0" cy="0"/>
          <a:chOff x="0" y="0"/>
          <a:chExt cx="0" cy="0"/>
        </a:xfrm>
      </p:grpSpPr>
      <p:sp>
        <p:nvSpPr>
          <p:cNvPr id="3246" name="Google Shape;3246;p477"/>
          <p:cNvSpPr txBox="1">
            <a:spLocks noGrp="1"/>
          </p:cNvSpPr>
          <p:nvPr>
            <p:ph type="title"/>
          </p:nvPr>
        </p:nvSpPr>
        <p:spPr>
          <a:xfrm>
            <a:off x="457200" y="685800"/>
            <a:ext cx="7772400" cy="591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C000"/>
              </a:buClr>
              <a:buSzPts val="2400"/>
              <a:buFont typeface="Helvetica Neue"/>
              <a:buNone/>
            </a:pPr>
            <a:r>
              <a:rPr lang="en">
                <a:solidFill>
                  <a:schemeClr val="lt1"/>
                </a:solidFill>
              </a:rPr>
              <a:t>Introduction to Climate Science</a:t>
            </a:r>
            <a:endParaRPr>
              <a:solidFill>
                <a:schemeClr val="lt1"/>
              </a:solidFill>
            </a:endParaRPr>
          </a:p>
        </p:txBody>
      </p:sp>
      <p:sp>
        <p:nvSpPr>
          <p:cNvPr id="3247" name="Google Shape;3247;p477"/>
          <p:cNvSpPr txBox="1">
            <a:spLocks noGrp="1"/>
          </p:cNvSpPr>
          <p:nvPr>
            <p:ph type="body" idx="2"/>
          </p:nvPr>
        </p:nvSpPr>
        <p:spPr>
          <a:xfrm>
            <a:off x="457200" y="1371600"/>
            <a:ext cx="8229600" cy="3637500"/>
          </a:xfrm>
          <a:prstGeom prst="rect">
            <a:avLst/>
          </a:prstGeom>
          <a:noFill/>
          <a:ln>
            <a:noFill/>
          </a:ln>
        </p:spPr>
        <p:txBody>
          <a:bodyPr spcFirstLastPara="1" wrap="square" lIns="68575" tIns="34275" rIns="68575" bIns="34275" anchor="t" anchorCtr="0">
            <a:normAutofit/>
          </a:bodyPr>
          <a:lstStyle/>
          <a:p>
            <a:pPr marL="342900" marR="0" lvl="0" indent="-285750" algn="l" rtl="0">
              <a:lnSpc>
                <a:spcPct val="100000"/>
              </a:lnSpc>
              <a:spcBef>
                <a:spcPts val="0"/>
              </a:spcBef>
              <a:spcAft>
                <a:spcPts val="0"/>
              </a:spcAft>
              <a:buClr>
                <a:schemeClr val="lt1"/>
              </a:buClr>
              <a:buSzPts val="1900"/>
              <a:buChar char="●"/>
            </a:pPr>
            <a:r>
              <a:rPr lang="en" sz="1900">
                <a:solidFill>
                  <a:schemeClr val="lt1"/>
                </a:solidFill>
              </a:rPr>
              <a:t>The following slides can be skipped if your audience is familiar with basic climate science and the impacts. </a:t>
            </a:r>
            <a:endParaRPr sz="1900">
              <a:solidFill>
                <a:schemeClr val="lt1"/>
              </a:solidFill>
            </a:endParaRPr>
          </a:p>
          <a:p>
            <a:pPr marL="342900" marR="0" lvl="0" indent="-285750" algn="l" rtl="0">
              <a:lnSpc>
                <a:spcPct val="100000"/>
              </a:lnSpc>
              <a:spcBef>
                <a:spcPts val="1000"/>
              </a:spcBef>
              <a:spcAft>
                <a:spcPts val="1000"/>
              </a:spcAft>
              <a:buClr>
                <a:schemeClr val="lt1"/>
              </a:buClr>
              <a:buSzPts val="1900"/>
              <a:buChar char="●"/>
            </a:pPr>
            <a:r>
              <a:rPr lang="en" sz="1900">
                <a:solidFill>
                  <a:schemeClr val="lt1"/>
                </a:solidFill>
              </a:rPr>
              <a:t>Climate impact slides following </a:t>
            </a:r>
            <a:r>
              <a:rPr lang="en" sz="1900" u="sng">
                <a:solidFill>
                  <a:schemeClr val="lt1"/>
                </a:solidFill>
                <a:hlinkClick r:id="rId3" action="ppaction://hlinksldjump">
                  <a:extLst>
                    <a:ext uri="{A12FA001-AC4F-418D-AE19-62706E023703}">
                      <ahyp:hlinkClr xmlns:ahyp="http://schemas.microsoft.com/office/drawing/2018/hyperlinkcolor" val="tx"/>
                    </a:ext>
                  </a:extLst>
                </a:hlinkClick>
              </a:rPr>
              <a:t>this</a:t>
            </a:r>
            <a:r>
              <a:rPr lang="en" sz="1900">
                <a:solidFill>
                  <a:schemeClr val="lt1"/>
                </a:solidFill>
              </a:rPr>
              <a:t> could be directly addressed by showing the impact graphs and maps in En-ROADS instead.</a:t>
            </a:r>
            <a:endParaRPr sz="1900">
              <a:solidFill>
                <a:schemeClr val="lt1"/>
              </a:solidFill>
            </a:endParaRPr>
          </a:p>
        </p:txBody>
      </p:sp>
      <p:sp>
        <p:nvSpPr>
          <p:cNvPr id="3248" name="Google Shape;3248;p47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chemeClr val="lt1"/>
                </a:solidFill>
              </a:rPr>
              <a:t>Note for the facilitator</a:t>
            </a:r>
            <a:endParaRPr sz="14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52"/>
        <p:cNvGrpSpPr/>
        <p:nvPr/>
      </p:nvGrpSpPr>
      <p:grpSpPr>
        <a:xfrm>
          <a:off x="0" y="0"/>
          <a:ext cx="0" cy="0"/>
          <a:chOff x="0" y="0"/>
          <a:chExt cx="0" cy="0"/>
        </a:xfrm>
      </p:grpSpPr>
      <p:sp>
        <p:nvSpPr>
          <p:cNvPr id="3253" name="Google Shape;3253;p478"/>
          <p:cNvSpPr txBox="1"/>
          <p:nvPr/>
        </p:nvSpPr>
        <p:spPr>
          <a:xfrm>
            <a:off x="1204500" y="1559550"/>
            <a:ext cx="6735000" cy="21021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6000"/>
              <a:buFont typeface="Noto Sans Symbols"/>
              <a:buNone/>
            </a:pPr>
            <a:r>
              <a:rPr lang="en" sz="6000" i="1">
                <a:solidFill>
                  <a:schemeClr val="lt1"/>
                </a:solidFill>
                <a:latin typeface="Montserrat ExtraBold"/>
                <a:ea typeface="Montserrat ExtraBold"/>
                <a:cs typeface="Montserrat ExtraBold"/>
                <a:sym typeface="Montserrat ExtraBold"/>
              </a:rPr>
              <a:t>Climate Science</a:t>
            </a:r>
            <a:endParaRPr sz="6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58"/>
        <p:cNvGrpSpPr/>
        <p:nvPr/>
      </p:nvGrpSpPr>
      <p:grpSpPr>
        <a:xfrm>
          <a:off x="0" y="0"/>
          <a:ext cx="0" cy="0"/>
          <a:chOff x="0" y="0"/>
          <a:chExt cx="0" cy="0"/>
        </a:xfrm>
      </p:grpSpPr>
      <p:sp>
        <p:nvSpPr>
          <p:cNvPr id="3259" name="Google Shape;3259;p479"/>
          <p:cNvSpPr txBox="1">
            <a:spLocks noGrp="1"/>
          </p:cNvSpPr>
          <p:nvPr>
            <p:ph type="subTitle" idx="4294967295"/>
          </p:nvPr>
        </p:nvSpPr>
        <p:spPr>
          <a:xfrm>
            <a:off x="914400" y="1228350"/>
            <a:ext cx="7315200" cy="268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b="1" dirty="0">
                <a:solidFill>
                  <a:srgbClr val="203864"/>
                </a:solidFill>
              </a:rPr>
              <a:t>Let’s briefly review the science and what’s at stake….</a:t>
            </a:r>
            <a:endParaRPr sz="4000" b="1" dirty="0">
              <a:solidFill>
                <a:srgbClr val="203864"/>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63"/>
        <p:cNvGrpSpPr/>
        <p:nvPr/>
      </p:nvGrpSpPr>
      <p:grpSpPr>
        <a:xfrm>
          <a:off x="0" y="0"/>
          <a:ext cx="0" cy="0"/>
          <a:chOff x="0" y="0"/>
          <a:chExt cx="0" cy="0"/>
        </a:xfrm>
      </p:grpSpPr>
      <p:pic>
        <p:nvPicPr>
          <p:cNvPr id="3264" name="Google Shape;3264;p480" title="co2-800,000y.png"/>
          <p:cNvPicPr preferRelativeResize="0"/>
          <p:nvPr/>
        </p:nvPicPr>
        <p:blipFill rotWithShape="1">
          <a:blip r:embed="rId3">
            <a:alphaModFix/>
          </a:blip>
          <a:srcRect l="1637" t="3473" r="2080" b="3165"/>
          <a:stretch/>
        </p:blipFill>
        <p:spPr>
          <a:xfrm>
            <a:off x="819525" y="1295836"/>
            <a:ext cx="7504927" cy="3844700"/>
          </a:xfrm>
          <a:prstGeom prst="rect">
            <a:avLst/>
          </a:prstGeom>
          <a:noFill/>
          <a:ln>
            <a:noFill/>
          </a:ln>
        </p:spPr>
      </p:pic>
      <p:sp>
        <p:nvSpPr>
          <p:cNvPr id="3265" name="Google Shape;3265;p480"/>
          <p:cNvSpPr txBox="1">
            <a:spLocks noGrp="1"/>
          </p:cNvSpPr>
          <p:nvPr>
            <p:ph type="subTitle" idx="1"/>
          </p:nvPr>
        </p:nvSpPr>
        <p:spPr>
          <a:xfrm>
            <a:off x="81075" y="4846050"/>
            <a:ext cx="8970000" cy="29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900" dirty="0"/>
              <a:t>Source: NASA (2025) </a:t>
            </a:r>
            <a:r>
              <a:rPr lang="en" sz="900" dirty="0" err="1"/>
              <a:t>climate.nasa.gov</a:t>
            </a:r>
            <a:endParaRPr sz="900" dirty="0"/>
          </a:p>
        </p:txBody>
      </p:sp>
      <p:sp>
        <p:nvSpPr>
          <p:cNvPr id="3266" name="Google Shape;3266;p480"/>
          <p:cNvSpPr txBox="1">
            <a:spLocks noGrp="1"/>
          </p:cNvSpPr>
          <p:nvPr>
            <p:ph type="title"/>
          </p:nvPr>
        </p:nvSpPr>
        <p:spPr>
          <a:xfrm>
            <a:off x="2150300" y="1154777"/>
            <a:ext cx="4749600" cy="419700"/>
          </a:xfrm>
          <a:prstGeom prst="rect">
            <a:avLst/>
          </a:prstGeom>
        </p:spPr>
        <p:txBody>
          <a:bodyPr spcFirstLastPara="1" wrap="square" lIns="0" tIns="0" rIns="0" bIns="0" anchor="t" anchorCtr="0">
            <a:noAutofit/>
          </a:bodyPr>
          <a:lstStyle/>
          <a:p>
            <a:pPr marL="0" lvl="0" indent="0" algn="ctr" rtl="0">
              <a:spcBef>
                <a:spcPts val="0"/>
              </a:spcBef>
              <a:spcAft>
                <a:spcPts val="100"/>
              </a:spcAft>
              <a:buNone/>
            </a:pPr>
            <a:r>
              <a:rPr lang="en" sz="2400">
                <a:solidFill>
                  <a:schemeClr val="dk1"/>
                </a:solidFill>
              </a:rPr>
              <a:t>Co</a:t>
            </a:r>
            <a:r>
              <a:rPr lang="en" sz="2400" baseline="-25000">
                <a:solidFill>
                  <a:schemeClr val="dk1"/>
                </a:solidFill>
              </a:rPr>
              <a:t>2</a:t>
            </a:r>
            <a:r>
              <a:rPr lang="en" sz="2400">
                <a:solidFill>
                  <a:schemeClr val="dk1"/>
                </a:solidFill>
              </a:rPr>
              <a:t> concentration in the atmosphere</a:t>
            </a:r>
            <a:endParaRPr sz="2400"/>
          </a:p>
        </p:txBody>
      </p:sp>
      <p:sp>
        <p:nvSpPr>
          <p:cNvPr id="3267" name="Google Shape;3267;p480"/>
          <p:cNvSpPr txBox="1">
            <a:spLocks noGrp="1"/>
          </p:cNvSpPr>
          <p:nvPr>
            <p:ph type="subTitle" idx="3"/>
          </p:nvPr>
        </p:nvSpPr>
        <p:spPr>
          <a:xfrm>
            <a:off x="174125" y="156500"/>
            <a:ext cx="7715400" cy="725700"/>
          </a:xfrm>
          <a:prstGeom prst="rect">
            <a:avLst/>
          </a:prstGeom>
        </p:spPr>
        <p:txBody>
          <a:bodyPr spcFirstLastPara="1" wrap="square" lIns="0" tIns="0" rIns="0" bIns="0" anchor="t" anchorCtr="0">
            <a:noAutofit/>
          </a:bodyPr>
          <a:lstStyle/>
          <a:p>
            <a:pPr marL="0" lvl="0" indent="0" algn="l" rtl="0">
              <a:lnSpc>
                <a:spcPct val="115000"/>
              </a:lnSpc>
              <a:spcBef>
                <a:spcPts val="0"/>
              </a:spcBef>
              <a:spcAft>
                <a:spcPts val="100"/>
              </a:spcAft>
              <a:buNone/>
            </a:pPr>
            <a:r>
              <a:rPr lang="en" sz="1600" b="1" dirty="0"/>
              <a:t>Atmospheric carbon dioxide is </a:t>
            </a:r>
            <a:r>
              <a:rPr lang="en" sz="1600" b="1" dirty="0">
                <a:solidFill>
                  <a:schemeClr val="accent5"/>
                </a:solidFill>
              </a:rPr>
              <a:t>higher</a:t>
            </a:r>
            <a:r>
              <a:rPr lang="en" sz="1600" b="1" dirty="0"/>
              <a:t> than at any point in the last 800,000 years and it is rising </a:t>
            </a:r>
            <a:r>
              <a:rPr lang="en" sz="1600" b="1" dirty="0">
                <a:solidFill>
                  <a:schemeClr val="accent5"/>
                </a:solidFill>
              </a:rPr>
              <a:t>faster</a:t>
            </a:r>
            <a:r>
              <a:rPr lang="en" sz="1600" b="1" dirty="0"/>
              <a:t> than at any time in millions of years.</a:t>
            </a:r>
            <a:endParaRPr sz="1600"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71"/>
        <p:cNvGrpSpPr/>
        <p:nvPr/>
      </p:nvGrpSpPr>
      <p:grpSpPr>
        <a:xfrm>
          <a:off x="0" y="0"/>
          <a:ext cx="0" cy="0"/>
          <a:chOff x="0" y="0"/>
          <a:chExt cx="0" cy="0"/>
        </a:xfrm>
      </p:grpSpPr>
      <p:pic>
        <p:nvPicPr>
          <p:cNvPr id="3272" name="Google Shape;3272;p481" title="ghg.png"/>
          <p:cNvPicPr preferRelativeResize="0"/>
          <p:nvPr/>
        </p:nvPicPr>
        <p:blipFill rotWithShape="1">
          <a:blip r:embed="rId3">
            <a:alphaModFix/>
          </a:blip>
          <a:srcRect l="667" t="2342" r="1246" b="2844"/>
          <a:stretch/>
        </p:blipFill>
        <p:spPr>
          <a:xfrm>
            <a:off x="1264713" y="1434000"/>
            <a:ext cx="6614574" cy="3412051"/>
          </a:xfrm>
          <a:prstGeom prst="rect">
            <a:avLst/>
          </a:prstGeom>
          <a:noFill/>
          <a:ln>
            <a:noFill/>
          </a:ln>
        </p:spPr>
      </p:pic>
      <p:sp>
        <p:nvSpPr>
          <p:cNvPr id="3273" name="Google Shape;3273;p481"/>
          <p:cNvSpPr txBox="1">
            <a:spLocks noGrp="1"/>
          </p:cNvSpPr>
          <p:nvPr>
            <p:ph type="subTitle" idx="3"/>
          </p:nvPr>
        </p:nvSpPr>
        <p:spPr>
          <a:xfrm>
            <a:off x="174125" y="156500"/>
            <a:ext cx="7715400" cy="725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b="1" dirty="0"/>
              <a:t>The dominant source of rising CO₂ is the </a:t>
            </a:r>
            <a:r>
              <a:rPr lang="en" sz="1600" b="1" dirty="0">
                <a:solidFill>
                  <a:schemeClr val="accent5"/>
                </a:solidFill>
              </a:rPr>
              <a:t>burning of fossil fuels</a:t>
            </a:r>
            <a:r>
              <a:rPr lang="en" sz="1600" b="1" dirty="0"/>
              <a:t>—coal, oil, and natural gas.</a:t>
            </a:r>
            <a:endParaRPr sz="1600" b="1" dirty="0"/>
          </a:p>
          <a:p>
            <a:pPr marL="0" lvl="0" indent="0" algn="l" rtl="0">
              <a:spcBef>
                <a:spcPts val="0"/>
              </a:spcBef>
              <a:spcAft>
                <a:spcPts val="0"/>
              </a:spcAft>
              <a:buNone/>
            </a:pPr>
            <a:endParaRPr dirty="0"/>
          </a:p>
        </p:txBody>
      </p:sp>
      <p:sp>
        <p:nvSpPr>
          <p:cNvPr id="3274" name="Google Shape;3274;p481"/>
          <p:cNvSpPr txBox="1">
            <a:spLocks noGrp="1"/>
          </p:cNvSpPr>
          <p:nvPr>
            <p:ph type="title"/>
          </p:nvPr>
        </p:nvSpPr>
        <p:spPr>
          <a:xfrm>
            <a:off x="1399200" y="1200275"/>
            <a:ext cx="6345600" cy="419700"/>
          </a:xfrm>
          <a:prstGeom prst="rect">
            <a:avLst/>
          </a:prstGeom>
        </p:spPr>
        <p:txBody>
          <a:bodyPr spcFirstLastPara="1" wrap="square" lIns="0" tIns="0" rIns="0" bIns="0" anchor="t" anchorCtr="0">
            <a:noAutofit/>
          </a:bodyPr>
          <a:lstStyle/>
          <a:p>
            <a:pPr marL="0" lvl="0" indent="0" algn="ctr" rtl="0">
              <a:spcBef>
                <a:spcPts val="0"/>
              </a:spcBef>
              <a:spcAft>
                <a:spcPts val="100"/>
              </a:spcAft>
              <a:buNone/>
            </a:pPr>
            <a:r>
              <a:rPr lang="en"/>
              <a:t>Annual global co</a:t>
            </a:r>
            <a:r>
              <a:rPr lang="en" baseline="-25000"/>
              <a:t>2</a:t>
            </a:r>
            <a:r>
              <a:rPr lang="en"/>
              <a:t> emissions</a:t>
            </a:r>
            <a:endParaRPr/>
          </a:p>
        </p:txBody>
      </p:sp>
      <p:sp>
        <p:nvSpPr>
          <p:cNvPr id="3275" name="Google Shape;3275;p481"/>
          <p:cNvSpPr txBox="1">
            <a:spLocks noGrp="1"/>
          </p:cNvSpPr>
          <p:nvPr>
            <p:ph type="subTitle" idx="1"/>
          </p:nvPr>
        </p:nvSpPr>
        <p:spPr>
          <a:xfrm>
            <a:off x="81075" y="4846050"/>
            <a:ext cx="8970000" cy="29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900" dirty="0"/>
              <a:t>Sources: C-ROADS (Climate Interactive). </a:t>
            </a:r>
            <a:r>
              <a:rPr lang="en" sz="900" u="sng" dirty="0">
                <a:solidFill>
                  <a:schemeClr val="hlink"/>
                </a:solidFill>
                <a:hlinkClick r:id="rId4"/>
              </a:rPr>
              <a:t>c-roads.org</a:t>
            </a:r>
            <a:endParaRPr sz="900" dirty="0"/>
          </a:p>
          <a:p>
            <a:pPr marL="0" lvl="0" indent="0" algn="l" rtl="0">
              <a:spcBef>
                <a:spcPts val="0"/>
              </a:spcBef>
              <a:spcAft>
                <a:spcPts val="0"/>
              </a:spcAft>
              <a:buNone/>
            </a:pPr>
            <a:r>
              <a:rPr lang="en" sz="900" dirty="0"/>
              <a:t>Calibrated to Global Carbon Budget (2025), PRIMAP (2025), IEA (2025), EI Statistical Review of World Energy (2025), Land Use Harmonization (2019)</a:t>
            </a:r>
            <a:endParaRPr sz="9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79"/>
        <p:cNvGrpSpPr/>
        <p:nvPr/>
      </p:nvGrpSpPr>
      <p:grpSpPr>
        <a:xfrm>
          <a:off x="0" y="0"/>
          <a:ext cx="0" cy="0"/>
          <a:chOff x="0" y="0"/>
          <a:chExt cx="0" cy="0"/>
        </a:xfrm>
      </p:grpSpPr>
      <p:pic>
        <p:nvPicPr>
          <p:cNvPr id="3280" name="Google Shape;3280;p482" title="ghgs2.png"/>
          <p:cNvPicPr preferRelativeResize="0"/>
          <p:nvPr/>
        </p:nvPicPr>
        <p:blipFill rotWithShape="1">
          <a:blip r:embed="rId3">
            <a:alphaModFix/>
          </a:blip>
          <a:srcRect l="1951" t="11319" r="1449" b="3255"/>
          <a:stretch/>
        </p:blipFill>
        <p:spPr>
          <a:xfrm>
            <a:off x="1310263" y="1412671"/>
            <a:ext cx="6523474" cy="3405750"/>
          </a:xfrm>
          <a:prstGeom prst="rect">
            <a:avLst/>
          </a:prstGeom>
          <a:noFill/>
          <a:ln>
            <a:noFill/>
          </a:ln>
        </p:spPr>
      </p:pic>
      <p:sp>
        <p:nvSpPr>
          <p:cNvPr id="3281" name="Google Shape;3281;p482"/>
          <p:cNvSpPr txBox="1">
            <a:spLocks noGrp="1"/>
          </p:cNvSpPr>
          <p:nvPr>
            <p:ph type="subTitle" idx="3"/>
          </p:nvPr>
        </p:nvSpPr>
        <p:spPr>
          <a:xfrm>
            <a:off x="174125" y="156500"/>
            <a:ext cx="8094300" cy="725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b="1" dirty="0"/>
              <a:t>CO₂ from fossil fuels is the largest driver, but methane, nitrous oxide, and fluorinated gases, along with CO₂ from land-use change, also contribute to warming.</a:t>
            </a:r>
            <a:endParaRPr sz="1600" b="1" dirty="0"/>
          </a:p>
          <a:p>
            <a:pPr marL="0" lvl="0" indent="0" algn="l" rtl="0">
              <a:spcBef>
                <a:spcPts val="0"/>
              </a:spcBef>
              <a:spcAft>
                <a:spcPts val="0"/>
              </a:spcAft>
              <a:buNone/>
            </a:pPr>
            <a:endParaRPr dirty="0"/>
          </a:p>
        </p:txBody>
      </p:sp>
      <p:sp>
        <p:nvSpPr>
          <p:cNvPr id="3282" name="Google Shape;3282;p482"/>
          <p:cNvSpPr txBox="1">
            <a:spLocks noGrp="1"/>
          </p:cNvSpPr>
          <p:nvPr>
            <p:ph type="title"/>
          </p:nvPr>
        </p:nvSpPr>
        <p:spPr>
          <a:xfrm>
            <a:off x="1399200" y="1200275"/>
            <a:ext cx="6345600" cy="419700"/>
          </a:xfrm>
          <a:prstGeom prst="rect">
            <a:avLst/>
          </a:prstGeom>
        </p:spPr>
        <p:txBody>
          <a:bodyPr spcFirstLastPara="1" wrap="square" lIns="0" tIns="0" rIns="0" bIns="0" anchor="t" anchorCtr="0">
            <a:noAutofit/>
          </a:bodyPr>
          <a:lstStyle/>
          <a:p>
            <a:pPr marL="0" lvl="0" indent="0" algn="ctr" rtl="0">
              <a:spcBef>
                <a:spcPts val="0"/>
              </a:spcBef>
              <a:spcAft>
                <a:spcPts val="100"/>
              </a:spcAft>
              <a:buNone/>
            </a:pPr>
            <a:r>
              <a:rPr lang="en"/>
              <a:t>Annual global greenhouse gas emissions</a:t>
            </a:r>
            <a:endParaRPr/>
          </a:p>
        </p:txBody>
      </p:sp>
      <p:sp>
        <p:nvSpPr>
          <p:cNvPr id="3283" name="Google Shape;3283;p482"/>
          <p:cNvSpPr txBox="1">
            <a:spLocks noGrp="1"/>
          </p:cNvSpPr>
          <p:nvPr>
            <p:ph type="subTitle" idx="1"/>
          </p:nvPr>
        </p:nvSpPr>
        <p:spPr>
          <a:xfrm>
            <a:off x="81075" y="4846050"/>
            <a:ext cx="8970000" cy="29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900" dirty="0"/>
              <a:t>Sources: C-ROADS (Climate Interactive). </a:t>
            </a:r>
            <a:r>
              <a:rPr lang="en" sz="900" u="sng" dirty="0">
                <a:solidFill>
                  <a:schemeClr val="hlink"/>
                </a:solidFill>
                <a:hlinkClick r:id="rId4"/>
              </a:rPr>
              <a:t>c-roads.org</a:t>
            </a:r>
            <a:endParaRPr sz="900" dirty="0"/>
          </a:p>
          <a:p>
            <a:pPr marL="0" lvl="0" indent="0" algn="l" rtl="0">
              <a:spcBef>
                <a:spcPts val="0"/>
              </a:spcBef>
              <a:spcAft>
                <a:spcPts val="0"/>
              </a:spcAft>
              <a:buNone/>
            </a:pPr>
            <a:r>
              <a:rPr lang="en" sz="900" dirty="0"/>
              <a:t>Calibrated to Global Carbon Budget (2025), PRIMAP (2025), IEA (2025), EI Statistical Review of World Energy (2025), Land Use Harmonization (2019)</a:t>
            </a:r>
            <a:endParaRPr sz="9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87"/>
        <p:cNvGrpSpPr/>
        <p:nvPr/>
      </p:nvGrpSpPr>
      <p:grpSpPr>
        <a:xfrm>
          <a:off x="0" y="0"/>
          <a:ext cx="0" cy="0"/>
          <a:chOff x="0" y="0"/>
          <a:chExt cx="0" cy="0"/>
        </a:xfrm>
      </p:grpSpPr>
      <p:pic>
        <p:nvPicPr>
          <p:cNvPr id="3288" name="Google Shape;3288;p483" title="temp.png"/>
          <p:cNvPicPr preferRelativeResize="0"/>
          <p:nvPr/>
        </p:nvPicPr>
        <p:blipFill rotWithShape="1">
          <a:blip r:embed="rId3">
            <a:alphaModFix/>
          </a:blip>
          <a:srcRect l="1286" t="9251" r="511" b="3883"/>
          <a:stretch/>
        </p:blipFill>
        <p:spPr>
          <a:xfrm>
            <a:off x="1399200" y="1491841"/>
            <a:ext cx="6345600" cy="3530234"/>
          </a:xfrm>
          <a:prstGeom prst="rect">
            <a:avLst/>
          </a:prstGeom>
          <a:noFill/>
          <a:ln>
            <a:noFill/>
          </a:ln>
        </p:spPr>
      </p:pic>
      <p:sp>
        <p:nvSpPr>
          <p:cNvPr id="3289" name="Google Shape;3289;p483"/>
          <p:cNvSpPr txBox="1">
            <a:spLocks noGrp="1"/>
          </p:cNvSpPr>
          <p:nvPr>
            <p:ph type="subTitle" idx="3"/>
          </p:nvPr>
        </p:nvSpPr>
        <p:spPr>
          <a:xfrm>
            <a:off x="174125" y="156500"/>
            <a:ext cx="8195700" cy="7257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600" b="1" dirty="0"/>
              <a:t>Global average surface </a:t>
            </a:r>
            <a:r>
              <a:rPr lang="en" sz="1600" b="1" dirty="0">
                <a:solidFill>
                  <a:schemeClr val="accent5"/>
                </a:solidFill>
              </a:rPr>
              <a:t>temperature has increased about 1.4°C </a:t>
            </a:r>
            <a:r>
              <a:rPr lang="en" sz="1600" b="1" dirty="0"/>
              <a:t>(2.5°F) since humans started burning fossil fuels on a large scale.</a:t>
            </a:r>
            <a:endParaRPr sz="1600" b="1" dirty="0"/>
          </a:p>
          <a:p>
            <a:pPr marL="0" lvl="0" indent="0" algn="l" rtl="0">
              <a:spcBef>
                <a:spcPts val="0"/>
              </a:spcBef>
              <a:spcAft>
                <a:spcPts val="0"/>
              </a:spcAft>
              <a:buNone/>
            </a:pPr>
            <a:endParaRPr dirty="0"/>
          </a:p>
        </p:txBody>
      </p:sp>
      <p:sp>
        <p:nvSpPr>
          <p:cNvPr id="3290" name="Google Shape;3290;p483"/>
          <p:cNvSpPr txBox="1">
            <a:spLocks noGrp="1"/>
          </p:cNvSpPr>
          <p:nvPr>
            <p:ph type="title"/>
          </p:nvPr>
        </p:nvSpPr>
        <p:spPr>
          <a:xfrm>
            <a:off x="1399200" y="1200275"/>
            <a:ext cx="6345600" cy="419700"/>
          </a:xfrm>
          <a:prstGeom prst="rect">
            <a:avLst/>
          </a:prstGeom>
        </p:spPr>
        <p:txBody>
          <a:bodyPr spcFirstLastPara="1" wrap="square" lIns="0" tIns="0" rIns="0" bIns="0" anchor="t" anchorCtr="0">
            <a:noAutofit/>
          </a:bodyPr>
          <a:lstStyle/>
          <a:p>
            <a:pPr marL="0" lvl="0" indent="0" algn="ctr" rtl="0">
              <a:spcBef>
                <a:spcPts val="0"/>
              </a:spcBef>
              <a:spcAft>
                <a:spcPts val="100"/>
              </a:spcAft>
              <a:buNone/>
            </a:pPr>
            <a:r>
              <a:rPr lang="en"/>
              <a:t>Global temperature change from pre-industrial (°C)</a:t>
            </a:r>
            <a:endParaRPr/>
          </a:p>
        </p:txBody>
      </p:sp>
      <p:sp>
        <p:nvSpPr>
          <p:cNvPr id="3291" name="Google Shape;3291;p483"/>
          <p:cNvSpPr txBox="1">
            <a:spLocks noGrp="1"/>
          </p:cNvSpPr>
          <p:nvPr>
            <p:ph type="subTitle" idx="1"/>
          </p:nvPr>
        </p:nvSpPr>
        <p:spPr>
          <a:xfrm>
            <a:off x="81075" y="4846050"/>
            <a:ext cx="8970000" cy="297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900" dirty="0"/>
              <a:t>Sources: C-ROADS (Climate Interactive). </a:t>
            </a:r>
            <a:r>
              <a:rPr lang="en" sz="900" u="sng" dirty="0">
                <a:solidFill>
                  <a:schemeClr val="hlink"/>
                </a:solidFill>
                <a:hlinkClick r:id="rId4"/>
              </a:rPr>
              <a:t>c-roads.org</a:t>
            </a:r>
            <a:endParaRPr sz="900" dirty="0"/>
          </a:p>
          <a:p>
            <a:pPr marL="0" lvl="0" indent="0" algn="l" rtl="0">
              <a:spcBef>
                <a:spcPts val="0"/>
              </a:spcBef>
              <a:spcAft>
                <a:spcPts val="0"/>
              </a:spcAft>
              <a:buNone/>
            </a:pPr>
            <a:r>
              <a:rPr lang="en" sz="900" dirty="0"/>
              <a:t>Calibrated to NASA GISS (2025), Met Office HadCRUT5 (2025)</a:t>
            </a:r>
            <a:endParaRPr sz="9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296"/>
        <p:cNvGrpSpPr/>
        <p:nvPr/>
      </p:nvGrpSpPr>
      <p:grpSpPr>
        <a:xfrm>
          <a:off x="0" y="0"/>
          <a:ext cx="0" cy="0"/>
          <a:chOff x="0" y="0"/>
          <a:chExt cx="0" cy="0"/>
        </a:xfrm>
      </p:grpSpPr>
      <p:sp>
        <p:nvSpPr>
          <p:cNvPr id="3297" name="Google Shape;3297;p484"/>
          <p:cNvSpPr txBox="1">
            <a:spLocks noGrp="1"/>
          </p:cNvSpPr>
          <p:nvPr>
            <p:ph type="title"/>
          </p:nvPr>
        </p:nvSpPr>
        <p:spPr>
          <a:xfrm>
            <a:off x="457200" y="685800"/>
            <a:ext cx="7772400" cy="591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C000"/>
              </a:buClr>
              <a:buSzPts val="2400"/>
              <a:buFont typeface="Helvetica Neue"/>
              <a:buNone/>
            </a:pPr>
            <a:r>
              <a:rPr lang="en">
                <a:solidFill>
                  <a:schemeClr val="lt1"/>
                </a:solidFill>
              </a:rPr>
              <a:t>Show impacts in En-ROADS</a:t>
            </a:r>
            <a:endParaRPr>
              <a:solidFill>
                <a:schemeClr val="lt1"/>
              </a:solidFill>
            </a:endParaRPr>
          </a:p>
        </p:txBody>
      </p:sp>
      <p:sp>
        <p:nvSpPr>
          <p:cNvPr id="3298" name="Google Shape;3298;p484"/>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chemeClr val="lt1"/>
                </a:solidFill>
              </a:rPr>
              <a:t>Note for the facilitator</a:t>
            </a:r>
            <a:endParaRPr sz="1400">
              <a:solidFill>
                <a:schemeClr val="lt1"/>
              </a:solidFill>
            </a:endParaRPr>
          </a:p>
        </p:txBody>
      </p:sp>
      <p:pic>
        <p:nvPicPr>
          <p:cNvPr id="3299" name="Google Shape;3299;p484"/>
          <p:cNvPicPr preferRelativeResize="0"/>
          <p:nvPr/>
        </p:nvPicPr>
        <p:blipFill>
          <a:blip r:embed="rId3">
            <a:alphaModFix/>
          </a:blip>
          <a:stretch>
            <a:fillRect/>
          </a:stretch>
        </p:blipFill>
        <p:spPr>
          <a:xfrm>
            <a:off x="5159899" y="1452625"/>
            <a:ext cx="3615226" cy="3414924"/>
          </a:xfrm>
          <a:prstGeom prst="rect">
            <a:avLst/>
          </a:prstGeom>
          <a:noFill/>
          <a:ln>
            <a:noFill/>
          </a:ln>
        </p:spPr>
      </p:pic>
      <p:sp>
        <p:nvSpPr>
          <p:cNvPr id="3300" name="Google Shape;3300;p484"/>
          <p:cNvSpPr txBox="1">
            <a:spLocks noGrp="1"/>
          </p:cNvSpPr>
          <p:nvPr>
            <p:ph type="body" idx="2"/>
          </p:nvPr>
        </p:nvSpPr>
        <p:spPr>
          <a:xfrm>
            <a:off x="457200" y="1371600"/>
            <a:ext cx="4577400" cy="3637500"/>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100000"/>
              </a:lnSpc>
              <a:spcBef>
                <a:spcPts val="0"/>
              </a:spcBef>
              <a:spcAft>
                <a:spcPts val="0"/>
              </a:spcAft>
              <a:buNone/>
            </a:pPr>
            <a:r>
              <a:rPr lang="en" sz="1900">
                <a:solidFill>
                  <a:schemeClr val="lt1"/>
                </a:solidFill>
              </a:rPr>
              <a:t>The next slides focus on climate impacts. You may choose to skip them and invite participants to name one or two impacts they are most concerned about, and explore those in En-ROADS (under </a:t>
            </a:r>
            <a:r>
              <a:rPr lang="en" sz="1900" i="1">
                <a:solidFill>
                  <a:schemeClr val="lt1"/>
                </a:solidFill>
              </a:rPr>
              <a:t>Graphs &gt; Impacts</a:t>
            </a:r>
            <a:r>
              <a:rPr lang="en" sz="1900">
                <a:solidFill>
                  <a:schemeClr val="lt1"/>
                </a:solidFill>
              </a:rPr>
              <a:t>).</a:t>
            </a:r>
            <a:endParaRPr sz="1900">
              <a:solidFill>
                <a:schemeClr val="lt1"/>
              </a:solidFill>
            </a:endParaRPr>
          </a:p>
          <a:p>
            <a:pPr marL="0" marR="0" lvl="0" indent="0" algn="l" rtl="0">
              <a:lnSpc>
                <a:spcPct val="100000"/>
              </a:lnSpc>
              <a:spcBef>
                <a:spcPts val="1000"/>
              </a:spcBef>
              <a:spcAft>
                <a:spcPts val="1000"/>
              </a:spcAft>
              <a:buNone/>
            </a:pPr>
            <a:r>
              <a:rPr lang="en" sz="1900">
                <a:solidFill>
                  <a:schemeClr val="lt1"/>
                </a:solidFill>
              </a:rPr>
              <a:t>After building a more desirable scenario, revisit the same impacts to show how mitigation reduces harm, and discuss where adaptation may still be needed.</a:t>
            </a:r>
            <a:endParaRPr sz="1900">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05"/>
        <p:cNvGrpSpPr/>
        <p:nvPr/>
      </p:nvGrpSpPr>
      <p:grpSpPr>
        <a:xfrm>
          <a:off x="0" y="0"/>
          <a:ext cx="0" cy="0"/>
          <a:chOff x="0" y="0"/>
          <a:chExt cx="0" cy="0"/>
        </a:xfrm>
      </p:grpSpPr>
      <p:sp>
        <p:nvSpPr>
          <p:cNvPr id="3306" name="Google Shape;3306;p485"/>
          <p:cNvSpPr txBox="1"/>
          <p:nvPr/>
        </p:nvSpPr>
        <p:spPr>
          <a:xfrm>
            <a:off x="315255" y="323630"/>
            <a:ext cx="8446200" cy="3930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FFC000"/>
              </a:buClr>
              <a:buSzPts val="2400"/>
              <a:buFont typeface="Helvetica Neue"/>
              <a:buNone/>
            </a:pPr>
            <a:r>
              <a:rPr lang="en" sz="2400" b="1" i="0" u="none" strike="noStrike" cap="none">
                <a:solidFill>
                  <a:schemeClr val="dk2"/>
                </a:solidFill>
                <a:latin typeface="Montserrat"/>
                <a:ea typeface="Montserrat"/>
                <a:cs typeface="Montserrat"/>
                <a:sym typeface="Montserrat"/>
              </a:rPr>
              <a:t>What would +3°C (or +5.</a:t>
            </a:r>
            <a:r>
              <a:rPr lang="en" sz="2400" b="1">
                <a:solidFill>
                  <a:schemeClr val="dk2"/>
                </a:solidFill>
                <a:latin typeface="Montserrat"/>
                <a:ea typeface="Montserrat"/>
                <a:cs typeface="Montserrat"/>
                <a:sym typeface="Montserrat"/>
              </a:rPr>
              <a:t>3</a:t>
            </a:r>
            <a:r>
              <a:rPr lang="en" sz="2400" b="1" i="0" u="none" strike="noStrike" cap="none">
                <a:solidFill>
                  <a:schemeClr val="dk2"/>
                </a:solidFill>
                <a:latin typeface="Montserrat"/>
                <a:ea typeface="Montserrat"/>
                <a:cs typeface="Montserrat"/>
                <a:sym typeface="Montserrat"/>
              </a:rPr>
              <a:t>°F) of warming mean?</a:t>
            </a:r>
            <a:endParaRPr sz="1100" b="1" i="0" u="none" strike="noStrike" cap="none">
              <a:solidFill>
                <a:schemeClr val="dk2"/>
              </a:solidFill>
              <a:latin typeface="Montserrat"/>
              <a:ea typeface="Montserrat"/>
              <a:cs typeface="Montserrat"/>
              <a:sym typeface="Montserrat"/>
            </a:endParaRPr>
          </a:p>
        </p:txBody>
      </p:sp>
      <p:sp>
        <p:nvSpPr>
          <p:cNvPr id="3307" name="Google Shape;3307;p485"/>
          <p:cNvSpPr txBox="1"/>
          <p:nvPr/>
        </p:nvSpPr>
        <p:spPr>
          <a:xfrm>
            <a:off x="1623300" y="4854675"/>
            <a:ext cx="58974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004992"/>
                </a:solidFill>
                <a:latin typeface="Montserrat Medium"/>
                <a:ea typeface="Montserrat Medium"/>
                <a:cs typeface="Montserrat Medium"/>
                <a:sym typeface="Montserrat Medium"/>
              </a:rPr>
              <a:t>See the impacts of your scenario in the Impacts graph section of En-ROADS.</a:t>
            </a:r>
            <a:endParaRPr sz="800" b="0" i="0" u="none" strike="noStrike" cap="none">
              <a:solidFill>
                <a:srgbClr val="004992"/>
              </a:solidFill>
              <a:latin typeface="Montserrat Medium"/>
              <a:ea typeface="Montserrat Medium"/>
              <a:cs typeface="Montserrat Medium"/>
              <a:sym typeface="Montserrat Medium"/>
            </a:endParaRPr>
          </a:p>
        </p:txBody>
      </p:sp>
      <p:grpSp>
        <p:nvGrpSpPr>
          <p:cNvPr id="3308" name="Google Shape;3308;p485"/>
          <p:cNvGrpSpPr/>
          <p:nvPr/>
        </p:nvGrpSpPr>
        <p:grpSpPr>
          <a:xfrm>
            <a:off x="260637" y="834350"/>
            <a:ext cx="8622738" cy="3911950"/>
            <a:chOff x="348900" y="834350"/>
            <a:chExt cx="8622738" cy="3911950"/>
          </a:xfrm>
        </p:grpSpPr>
        <p:sp>
          <p:nvSpPr>
            <p:cNvPr id="3309" name="Google Shape;3309;p485"/>
            <p:cNvSpPr/>
            <p:nvPr/>
          </p:nvSpPr>
          <p:spPr>
            <a:xfrm>
              <a:off x="348900" y="381780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10" name="Google Shape;3310;p485"/>
            <p:cNvSpPr/>
            <p:nvPr/>
          </p:nvSpPr>
          <p:spPr>
            <a:xfrm>
              <a:off x="348900" y="282930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11" name="Google Shape;3311;p485"/>
            <p:cNvSpPr/>
            <p:nvPr/>
          </p:nvSpPr>
          <p:spPr>
            <a:xfrm>
              <a:off x="348900" y="1828875"/>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12" name="Google Shape;3312;p485"/>
            <p:cNvSpPr/>
            <p:nvPr/>
          </p:nvSpPr>
          <p:spPr>
            <a:xfrm>
              <a:off x="348900" y="83435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13" name="Google Shape;3313;p485"/>
            <p:cNvSpPr txBox="1"/>
            <p:nvPr/>
          </p:nvSpPr>
          <p:spPr>
            <a:xfrm>
              <a:off x="2256738" y="834650"/>
              <a:ext cx="6714900" cy="906900"/>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Outdoor workers lose</a:t>
              </a:r>
              <a:r>
                <a:rPr lang="en" sz="1700">
                  <a:solidFill>
                    <a:schemeClr val="accent6"/>
                  </a:solidFill>
                  <a:latin typeface="Montserrat SemiBold"/>
                  <a:ea typeface="Montserrat SemiBold"/>
                  <a:cs typeface="Montserrat SemiBold"/>
                  <a:sym typeface="Montserrat SemiBold"/>
                </a:rPr>
                <a:t> </a:t>
              </a:r>
              <a:r>
                <a:rPr lang="en" sz="17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nearly a month</a:t>
              </a:r>
              <a:r>
                <a:rPr lang="en" sz="1700">
                  <a:solidFill>
                    <a:schemeClr val="lt1"/>
                  </a:solidFill>
                  <a:latin typeface="Montserrat SemiBold"/>
                  <a:ea typeface="Montserrat SemiBold"/>
                  <a:cs typeface="Montserrat SemiBold"/>
                  <a:sym typeface="Montserrat SemiBold"/>
                </a:rPr>
                <a:t> of work to extreme heat.</a:t>
              </a:r>
              <a:r>
                <a:rPr lang="en" sz="1700" b="0" i="0" u="none" strike="noStrike" cap="none" baseline="30000">
                  <a:solidFill>
                    <a:schemeClr val="lt1"/>
                  </a:solidFill>
                  <a:latin typeface="Montserrat SemiBold"/>
                  <a:ea typeface="Montserrat SemiBold"/>
                  <a:cs typeface="Montserrat SemiBold"/>
                  <a:sym typeface="Montserrat SemiBold"/>
                </a:rPr>
                <a:t>1</a:t>
              </a:r>
              <a:endParaRPr b="0" i="0" u="none" strike="noStrike" cap="none">
                <a:solidFill>
                  <a:schemeClr val="lt1"/>
                </a:solidFill>
                <a:latin typeface="Montserrat SemiBold"/>
                <a:ea typeface="Montserrat SemiBold"/>
                <a:cs typeface="Montserrat SemiBold"/>
                <a:sym typeface="Montserrat SemiBold"/>
              </a:endParaRPr>
            </a:p>
            <a:p>
              <a:pPr marL="0" lvl="0" indent="0" algn="l" rtl="0">
                <a:lnSpc>
                  <a:spcPct val="90000"/>
                </a:lnSpc>
                <a:spcBef>
                  <a:spcPts val="700"/>
                </a:spcBef>
                <a:spcAft>
                  <a:spcPts val="0"/>
                </a:spcAft>
                <a:buClr>
                  <a:schemeClr val="lt1"/>
                </a:buClr>
                <a:buSzPts val="2000"/>
                <a:buFont typeface="Calibri"/>
                <a:buNone/>
              </a:pPr>
              <a:r>
                <a:rPr lang="en" sz="1000" i="1">
                  <a:solidFill>
                    <a:schemeClr val="lt1"/>
                  </a:solidFill>
                  <a:latin typeface="Montserrat Medium"/>
                  <a:ea typeface="Montserrat Medium"/>
                  <a:cs typeface="Montserrat Medium"/>
                  <a:sym typeface="Montserrat Medium"/>
                </a:rPr>
                <a:t>Annually</a:t>
              </a:r>
              <a:endParaRPr sz="1700" baseline="30000">
                <a:solidFill>
                  <a:schemeClr val="lt1"/>
                </a:solidFill>
                <a:latin typeface="Montserrat SemiBold"/>
                <a:ea typeface="Montserrat SemiBold"/>
                <a:cs typeface="Montserrat SemiBold"/>
                <a:sym typeface="Montserrat SemiBold"/>
              </a:endParaRPr>
            </a:p>
          </p:txBody>
        </p:sp>
        <p:sp>
          <p:nvSpPr>
            <p:cNvPr id="3314" name="Google Shape;3314;p485"/>
            <p:cNvSpPr txBox="1"/>
            <p:nvPr/>
          </p:nvSpPr>
          <p:spPr>
            <a:xfrm>
              <a:off x="2256725" y="1832225"/>
              <a:ext cx="6714900" cy="906900"/>
            </a:xfrm>
            <a:prstGeom prst="rect">
              <a:avLst/>
            </a:prstGeom>
            <a:noFill/>
            <a:ln>
              <a:noFill/>
            </a:ln>
          </p:spPr>
          <p:txBody>
            <a:bodyPr spcFirstLastPara="1" wrap="square" lIns="85725" tIns="85725" rIns="85725" bIns="85725"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Over</a:t>
              </a:r>
              <a:r>
                <a:rPr lang="en"/>
                <a:t> </a:t>
              </a:r>
              <a:r>
                <a:rPr lang="en" sz="17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40%</a:t>
              </a:r>
              <a:r>
                <a:rPr lang="en" sz="1700">
                  <a:solidFill>
                    <a:srgbClr val="FFC000"/>
                  </a:solidFill>
                  <a:latin typeface="Montserrat SemiBold"/>
                  <a:ea typeface="Montserrat SemiBold"/>
                  <a:cs typeface="Montserrat SemiBold"/>
                  <a:sym typeface="Montserrat SemiBold"/>
                </a:rPr>
                <a:t> </a:t>
              </a:r>
              <a:r>
                <a:rPr lang="en" sz="1700">
                  <a:solidFill>
                    <a:schemeClr val="lt1"/>
                  </a:solidFill>
                  <a:latin typeface="Montserrat SemiBold"/>
                  <a:ea typeface="Montserrat SemiBold"/>
                  <a:cs typeface="Montserrat SemiBold"/>
                  <a:sym typeface="Montserrat SemiBold"/>
                </a:rPr>
                <a:t>of insect species lose &gt;50% of their habitat.</a:t>
              </a:r>
              <a:r>
                <a:rPr lang="en" sz="1700" baseline="30000">
                  <a:solidFill>
                    <a:schemeClr val="lt1"/>
                  </a:solidFill>
                  <a:latin typeface="Montserrat SemiBold"/>
                  <a:ea typeface="Montserrat SemiBold"/>
                  <a:cs typeface="Montserrat SemiBold"/>
                  <a:sym typeface="Montserrat SemiBold"/>
                </a:rPr>
                <a:t>2 </a:t>
              </a:r>
              <a:endParaRPr sz="1700">
                <a:solidFill>
                  <a:srgbClr val="FFC000"/>
                </a:solidFill>
                <a:latin typeface="Montserrat SemiBold"/>
                <a:ea typeface="Montserrat SemiBold"/>
                <a:cs typeface="Montserrat SemiBold"/>
                <a:sym typeface="Montserrat SemiBold"/>
              </a:endParaRPr>
            </a:p>
          </p:txBody>
        </p:sp>
        <p:sp>
          <p:nvSpPr>
            <p:cNvPr id="3315" name="Google Shape;3315;p485"/>
            <p:cNvSpPr txBox="1"/>
            <p:nvPr/>
          </p:nvSpPr>
          <p:spPr>
            <a:xfrm>
              <a:off x="2256713" y="2847731"/>
              <a:ext cx="6539700" cy="906900"/>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Likelihood of drought in central Spain </a:t>
              </a:r>
              <a:r>
                <a:rPr lang="en" sz="1700" u="sng">
                  <a:solidFill>
                    <a:schemeClr val="accent6"/>
                  </a:solid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doubles</a:t>
              </a:r>
              <a:r>
                <a:rPr lang="en" sz="1700">
                  <a:solidFill>
                    <a:schemeClr val="lt1"/>
                  </a:solidFill>
                  <a:latin typeface="Montserrat SemiBold"/>
                  <a:ea typeface="Montserrat SemiBold"/>
                  <a:cs typeface="Montserrat SemiBold"/>
                  <a:sym typeface="Montserrat SemiBold"/>
                </a:rPr>
                <a:t>.</a:t>
              </a:r>
              <a:r>
                <a:rPr lang="en" sz="1700" baseline="30000">
                  <a:solidFill>
                    <a:schemeClr val="lt1"/>
                  </a:solidFill>
                  <a:latin typeface="Montserrat SemiBold"/>
                  <a:ea typeface="Montserrat SemiBold"/>
                  <a:cs typeface="Montserrat SemiBold"/>
                  <a:sym typeface="Montserrat SemiBold"/>
                </a:rPr>
                <a:t>3 </a:t>
              </a:r>
              <a:endParaRPr sz="1700">
                <a:solidFill>
                  <a:schemeClr val="lt1"/>
                </a:solidFill>
                <a:latin typeface="Montserrat SemiBold"/>
                <a:ea typeface="Montserrat SemiBold"/>
                <a:cs typeface="Montserrat SemiBold"/>
                <a:sym typeface="Montserrat SemiBold"/>
              </a:endParaRPr>
            </a:p>
            <a:p>
              <a:pPr marL="0" lvl="0" indent="0" algn="l" rtl="0">
                <a:lnSpc>
                  <a:spcPct val="90000"/>
                </a:lnSpc>
                <a:spcBef>
                  <a:spcPts val="700"/>
                </a:spcBef>
                <a:spcAft>
                  <a:spcPts val="0"/>
                </a:spcAft>
                <a:buClr>
                  <a:schemeClr val="lt1"/>
                </a:buClr>
                <a:buSzPts val="2000"/>
                <a:buFont typeface="Calibri"/>
                <a:buNone/>
              </a:pPr>
              <a:r>
                <a:rPr lang="en" sz="1000" i="1">
                  <a:solidFill>
                    <a:schemeClr val="lt1"/>
                  </a:solidFill>
                  <a:latin typeface="Montserrat Medium"/>
                  <a:ea typeface="Montserrat Medium"/>
                  <a:cs typeface="Montserrat Medium"/>
                  <a:sym typeface="Montserrat Medium"/>
                </a:rPr>
                <a:t>Compared to today</a:t>
              </a:r>
              <a:endParaRPr/>
            </a:p>
          </p:txBody>
        </p:sp>
        <p:sp>
          <p:nvSpPr>
            <p:cNvPr id="3316" name="Google Shape;3316;p485"/>
            <p:cNvSpPr txBox="1"/>
            <p:nvPr/>
          </p:nvSpPr>
          <p:spPr>
            <a:xfrm>
              <a:off x="2256725" y="3918100"/>
              <a:ext cx="6714900" cy="725700"/>
            </a:xfrm>
            <a:prstGeom prst="rect">
              <a:avLst/>
            </a:prstGeom>
            <a:noFill/>
            <a:ln>
              <a:noFill/>
            </a:ln>
          </p:spPr>
          <p:txBody>
            <a:bodyPr spcFirstLastPara="1" wrap="square" lIns="77150" tIns="77150" rIns="77150" bIns="77150" anchor="ctr" anchorCtr="0">
              <a:noAutofit/>
            </a:bodyPr>
            <a:lstStyle/>
            <a:p>
              <a:pPr marL="0" marR="0" lvl="0" indent="0" algn="l" rtl="0">
                <a:lnSpc>
                  <a:spcPct val="90000"/>
                </a:lnSpc>
                <a:spcBef>
                  <a:spcPts val="0"/>
                </a:spcBef>
                <a:spcAft>
                  <a:spcPts val="0"/>
                </a:spcAft>
                <a:buClr>
                  <a:srgbClr val="FFC000"/>
                </a:buClr>
                <a:buSzPts val="2000"/>
                <a:buFont typeface="Calibri"/>
                <a:buNone/>
              </a:pPr>
              <a:r>
                <a:rPr lang="en" sz="1700">
                  <a:solidFill>
                    <a:schemeClr val="lt1"/>
                  </a:solidFill>
                  <a:latin typeface="Montserrat SemiBold"/>
                  <a:ea typeface="Montserrat SemiBold"/>
                  <a:cs typeface="Montserrat SemiBold"/>
                  <a:sym typeface="Montserrat SemiBold"/>
                </a:rPr>
                <a:t>Number of wildfire danger days in Hunan, China </a:t>
              </a:r>
              <a:r>
                <a:rPr lang="en" sz="1700" u="sng">
                  <a:solidFill>
                    <a:schemeClr val="accent6"/>
                  </a:solidFill>
                  <a:latin typeface="Montserrat SemiBold"/>
                  <a:ea typeface="Montserrat SemiBold"/>
                  <a:cs typeface="Montserrat SemiBold"/>
                  <a:sym typeface="Montserrat SemiBold"/>
                  <a:hlinkClick r:id="rId6">
                    <a:extLst>
                      <a:ext uri="{A12FA001-AC4F-418D-AE19-62706E023703}">
                        <ahyp:hlinkClr xmlns:ahyp="http://schemas.microsoft.com/office/drawing/2018/hyperlinkcolor" val="tx"/>
                      </a:ext>
                    </a:extLst>
                  </a:hlinkClick>
                </a:rPr>
                <a:t>triples</a:t>
              </a:r>
              <a:r>
                <a:rPr lang="en" sz="1700">
                  <a:solidFill>
                    <a:schemeClr val="lt1"/>
                  </a:solidFill>
                  <a:latin typeface="Montserrat SemiBold"/>
                  <a:ea typeface="Montserrat SemiBold"/>
                  <a:cs typeface="Montserrat SemiBold"/>
                  <a:sym typeface="Montserrat SemiBold"/>
                </a:rPr>
                <a:t>.</a:t>
              </a:r>
              <a:r>
                <a:rPr lang="en" sz="1700" b="0" i="0" u="none" strike="noStrike" cap="none" baseline="30000">
                  <a:solidFill>
                    <a:schemeClr val="lt1"/>
                  </a:solidFill>
                  <a:latin typeface="Montserrat SemiBold"/>
                  <a:ea typeface="Montserrat SemiBold"/>
                  <a:cs typeface="Montserrat SemiBold"/>
                  <a:sym typeface="Montserrat SemiBold"/>
                </a:rPr>
                <a:t>4 </a:t>
              </a:r>
              <a:endParaRPr sz="1700" b="0" i="0" u="none" strike="noStrike" cap="none">
                <a:solidFill>
                  <a:srgbClr val="000000"/>
                </a:solidFill>
                <a:latin typeface="Montserrat SemiBold"/>
                <a:ea typeface="Montserrat SemiBold"/>
                <a:cs typeface="Montserrat SemiBold"/>
                <a:sym typeface="Montserrat SemiBold"/>
              </a:endParaRPr>
            </a:p>
            <a:p>
              <a:pPr marL="0" marR="0" lvl="0" indent="0" algn="l" rtl="0">
                <a:lnSpc>
                  <a:spcPct val="90000"/>
                </a:lnSpc>
                <a:spcBef>
                  <a:spcPts val="700"/>
                </a:spcBef>
                <a:spcAft>
                  <a:spcPts val="0"/>
                </a:spcAft>
                <a:buClr>
                  <a:schemeClr val="lt1"/>
                </a:buClr>
                <a:buSzPts val="2000"/>
                <a:buFont typeface="Calibri"/>
                <a:buNone/>
              </a:pPr>
              <a:r>
                <a:rPr lang="en" sz="1000" b="0" i="1" u="none" strike="noStrike" cap="none">
                  <a:solidFill>
                    <a:schemeClr val="lt1"/>
                  </a:solidFill>
                  <a:latin typeface="Montserrat Medium"/>
                  <a:ea typeface="Montserrat Medium"/>
                  <a:cs typeface="Montserrat Medium"/>
                  <a:sym typeface="Montserrat Medium"/>
                </a:rPr>
                <a:t>Compared to today</a:t>
              </a:r>
              <a:endParaRPr sz="1000" b="0" i="1" u="none" strike="noStrike" cap="none" baseline="30000">
                <a:solidFill>
                  <a:schemeClr val="lt1"/>
                </a:solidFill>
                <a:latin typeface="Montserrat Medium"/>
                <a:ea typeface="Montserrat Medium"/>
                <a:cs typeface="Montserrat Medium"/>
                <a:sym typeface="Montserrat Medium"/>
              </a:endParaRPr>
            </a:p>
          </p:txBody>
        </p:sp>
        <p:pic>
          <p:nvPicPr>
            <p:cNvPr id="3317" name="Google Shape;3317;p485" title="farmer-5989944_1280.jpg"/>
            <p:cNvPicPr preferRelativeResize="0"/>
            <p:nvPr/>
          </p:nvPicPr>
          <p:blipFill rotWithShape="1">
            <a:blip r:embed="rId7">
              <a:alphaModFix/>
            </a:blip>
            <a:srcRect t="14301" b="14301"/>
            <a:stretch/>
          </p:blipFill>
          <p:spPr>
            <a:xfrm>
              <a:off x="422375" y="906700"/>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18" name="Google Shape;3318;p485" title="bee-4243850_1280.jpg"/>
            <p:cNvPicPr preferRelativeResize="0"/>
            <p:nvPr/>
          </p:nvPicPr>
          <p:blipFill rotWithShape="1">
            <a:blip r:embed="rId8">
              <a:alphaModFix/>
            </a:blip>
            <a:srcRect b="29229"/>
            <a:stretch/>
          </p:blipFill>
          <p:spPr>
            <a:xfrm>
              <a:off x="422375" y="1901431"/>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19" name="Google Shape;3319;p485" title="wood-3524716_1280.jpg"/>
            <p:cNvPicPr preferRelativeResize="0"/>
            <p:nvPr/>
          </p:nvPicPr>
          <p:blipFill rotWithShape="1">
            <a:blip r:embed="rId9">
              <a:alphaModFix/>
            </a:blip>
            <a:srcRect t="14574" b="14574"/>
            <a:stretch/>
          </p:blipFill>
          <p:spPr>
            <a:xfrm>
              <a:off x="422375" y="2901731"/>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20" name="Google Shape;3320;p485" title="29034137667_381b154dfb_c.jpg"/>
            <p:cNvPicPr preferRelativeResize="0"/>
            <p:nvPr/>
          </p:nvPicPr>
          <p:blipFill rotWithShape="1">
            <a:blip r:embed="rId10">
              <a:alphaModFix/>
            </a:blip>
            <a:srcRect t="14609" b="14609"/>
            <a:stretch/>
          </p:blipFill>
          <p:spPr>
            <a:xfrm>
              <a:off x="422375" y="3890250"/>
              <a:ext cx="1659600" cy="783600"/>
            </a:xfrm>
            <a:prstGeom prst="roundRect">
              <a:avLst>
                <a:gd name="adj" fmla="val 16667"/>
              </a:avLst>
            </a:prstGeom>
            <a:noFill/>
            <a:ln w="9525" cap="flat" cmpd="sng">
              <a:solidFill>
                <a:schemeClr val="lt1"/>
              </a:solidFill>
              <a:prstDash val="solid"/>
              <a:round/>
              <a:headEnd type="none" w="sm" len="sm"/>
              <a:tailEnd type="none" w="sm" len="sm"/>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25"/>
        <p:cNvGrpSpPr/>
        <p:nvPr/>
      </p:nvGrpSpPr>
      <p:grpSpPr>
        <a:xfrm>
          <a:off x="0" y="0"/>
          <a:ext cx="0" cy="0"/>
          <a:chOff x="0" y="0"/>
          <a:chExt cx="0" cy="0"/>
        </a:xfrm>
      </p:grpSpPr>
      <p:sp>
        <p:nvSpPr>
          <p:cNvPr id="3326" name="Google Shape;3326;p486"/>
          <p:cNvSpPr txBox="1"/>
          <p:nvPr/>
        </p:nvSpPr>
        <p:spPr>
          <a:xfrm>
            <a:off x="315255" y="323630"/>
            <a:ext cx="8446200" cy="3930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FFC000"/>
              </a:buClr>
              <a:buSzPts val="2400"/>
              <a:buFont typeface="Helvetica Neue"/>
              <a:buNone/>
            </a:pPr>
            <a:r>
              <a:rPr lang="en" sz="2400" b="1" i="0" u="none" strike="noStrike" cap="none">
                <a:solidFill>
                  <a:schemeClr val="dk2"/>
                </a:solidFill>
                <a:latin typeface="Montserrat"/>
                <a:ea typeface="Montserrat"/>
                <a:cs typeface="Montserrat"/>
                <a:sym typeface="Montserrat"/>
              </a:rPr>
              <a:t>What would +</a:t>
            </a:r>
            <a:r>
              <a:rPr lang="en" sz="2400" b="1">
                <a:solidFill>
                  <a:schemeClr val="dk2"/>
                </a:solidFill>
                <a:latin typeface="Montserrat"/>
                <a:ea typeface="Montserrat"/>
                <a:cs typeface="Montserrat"/>
                <a:sym typeface="Montserrat"/>
              </a:rPr>
              <a:t>1.5</a:t>
            </a:r>
            <a:r>
              <a:rPr lang="en" sz="2400" b="1" i="0" u="none" strike="noStrike" cap="none">
                <a:solidFill>
                  <a:schemeClr val="dk2"/>
                </a:solidFill>
                <a:latin typeface="Montserrat"/>
                <a:ea typeface="Montserrat"/>
                <a:cs typeface="Montserrat"/>
                <a:sym typeface="Montserrat"/>
              </a:rPr>
              <a:t>°C (or +</a:t>
            </a:r>
            <a:r>
              <a:rPr lang="en" sz="2400" b="1">
                <a:solidFill>
                  <a:schemeClr val="dk2"/>
                </a:solidFill>
                <a:latin typeface="Montserrat"/>
                <a:ea typeface="Montserrat"/>
                <a:cs typeface="Montserrat"/>
                <a:sym typeface="Montserrat"/>
              </a:rPr>
              <a:t>2.7</a:t>
            </a:r>
            <a:r>
              <a:rPr lang="en" sz="2400" b="1" i="0" u="none" strike="noStrike" cap="none">
                <a:solidFill>
                  <a:schemeClr val="dk2"/>
                </a:solidFill>
                <a:latin typeface="Montserrat"/>
                <a:ea typeface="Montserrat"/>
                <a:cs typeface="Montserrat"/>
                <a:sym typeface="Montserrat"/>
              </a:rPr>
              <a:t>°F) of warming mean?</a:t>
            </a:r>
            <a:endParaRPr sz="1100" b="1" i="0" u="none" strike="noStrike" cap="none">
              <a:solidFill>
                <a:schemeClr val="dk2"/>
              </a:solidFill>
              <a:latin typeface="Montserrat"/>
              <a:ea typeface="Montserrat"/>
              <a:cs typeface="Montserrat"/>
              <a:sym typeface="Montserrat"/>
            </a:endParaRPr>
          </a:p>
        </p:txBody>
      </p:sp>
      <p:sp>
        <p:nvSpPr>
          <p:cNvPr id="3327" name="Google Shape;3327;p486"/>
          <p:cNvSpPr txBox="1"/>
          <p:nvPr/>
        </p:nvSpPr>
        <p:spPr>
          <a:xfrm>
            <a:off x="1623300" y="4854675"/>
            <a:ext cx="58974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004992"/>
                </a:solidFill>
                <a:latin typeface="Montserrat Medium"/>
                <a:ea typeface="Montserrat Medium"/>
                <a:cs typeface="Montserrat Medium"/>
                <a:sym typeface="Montserrat Medium"/>
              </a:rPr>
              <a:t>See the impacts of your scenario in the Impacts graph section of En-ROADS.</a:t>
            </a:r>
            <a:endParaRPr sz="800" b="0" i="0" u="none" strike="noStrike" cap="none">
              <a:solidFill>
                <a:srgbClr val="004992"/>
              </a:solidFill>
              <a:latin typeface="Montserrat Medium"/>
              <a:ea typeface="Montserrat Medium"/>
              <a:cs typeface="Montserrat Medium"/>
              <a:sym typeface="Montserrat Medium"/>
            </a:endParaRPr>
          </a:p>
        </p:txBody>
      </p:sp>
      <p:grpSp>
        <p:nvGrpSpPr>
          <p:cNvPr id="3328" name="Google Shape;3328;p486"/>
          <p:cNvGrpSpPr/>
          <p:nvPr/>
        </p:nvGrpSpPr>
        <p:grpSpPr>
          <a:xfrm>
            <a:off x="260637" y="834350"/>
            <a:ext cx="8622738" cy="3911950"/>
            <a:chOff x="348900" y="834350"/>
            <a:chExt cx="8622738" cy="3911950"/>
          </a:xfrm>
        </p:grpSpPr>
        <p:sp>
          <p:nvSpPr>
            <p:cNvPr id="3329" name="Google Shape;3329;p486"/>
            <p:cNvSpPr/>
            <p:nvPr/>
          </p:nvSpPr>
          <p:spPr>
            <a:xfrm>
              <a:off x="348900" y="381780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30" name="Google Shape;3330;p486"/>
            <p:cNvSpPr/>
            <p:nvPr/>
          </p:nvSpPr>
          <p:spPr>
            <a:xfrm>
              <a:off x="348900" y="282930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31" name="Google Shape;3331;p486"/>
            <p:cNvSpPr/>
            <p:nvPr/>
          </p:nvSpPr>
          <p:spPr>
            <a:xfrm>
              <a:off x="348900" y="1828875"/>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32" name="Google Shape;3332;p486"/>
            <p:cNvSpPr/>
            <p:nvPr/>
          </p:nvSpPr>
          <p:spPr>
            <a:xfrm>
              <a:off x="348900" y="83435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33" name="Google Shape;3333;p486"/>
            <p:cNvSpPr txBox="1"/>
            <p:nvPr/>
          </p:nvSpPr>
          <p:spPr>
            <a:xfrm>
              <a:off x="2256738" y="834650"/>
              <a:ext cx="6714900" cy="906900"/>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Increase of </a:t>
              </a:r>
              <a:r>
                <a:rPr lang="en" sz="17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3 – 5°C (5.4 – 9.4°F)</a:t>
              </a:r>
              <a:r>
                <a:rPr lang="en" sz="1700">
                  <a:solidFill>
                    <a:srgbClr val="FFC000"/>
                  </a:solidFill>
                  <a:latin typeface="Montserrat SemiBold"/>
                  <a:ea typeface="Montserrat SemiBold"/>
                  <a:cs typeface="Montserrat SemiBold"/>
                  <a:sym typeface="Montserrat SemiBold"/>
                </a:rPr>
                <a:t> </a:t>
              </a:r>
              <a:r>
                <a:rPr lang="en" sz="1700">
                  <a:solidFill>
                    <a:schemeClr val="lt1"/>
                  </a:solidFill>
                  <a:latin typeface="Montserrat SemiBold"/>
                  <a:ea typeface="Montserrat SemiBold"/>
                  <a:cs typeface="Montserrat SemiBold"/>
                  <a:sym typeface="Montserrat SemiBold"/>
                </a:rPr>
                <a:t>in extreme temperatures</a:t>
              </a:r>
              <a:r>
                <a:rPr lang="en" sz="1700">
                  <a:solidFill>
                    <a:srgbClr val="FFC000"/>
                  </a:solidFill>
                  <a:latin typeface="Montserrat SemiBold"/>
                  <a:ea typeface="Montserrat SemiBold"/>
                  <a:cs typeface="Montserrat SemiBold"/>
                  <a:sym typeface="Montserrat SemiBold"/>
                </a:rPr>
                <a:t> </a:t>
              </a:r>
              <a:r>
                <a:rPr lang="en" sz="1700">
                  <a:solidFill>
                    <a:schemeClr val="lt1"/>
                  </a:solidFill>
                  <a:latin typeface="Montserrat SemiBold"/>
                  <a:ea typeface="Montserrat SemiBold"/>
                  <a:cs typeface="Montserrat SemiBold"/>
                  <a:sym typeface="Montserrat SemiBold"/>
                </a:rPr>
                <a:t>in some regions.</a:t>
              </a:r>
              <a:r>
                <a:rPr lang="en" sz="1700" baseline="30000">
                  <a:solidFill>
                    <a:schemeClr val="lt1"/>
                  </a:solidFill>
                  <a:latin typeface="Montserrat SemiBold"/>
                  <a:ea typeface="Montserrat SemiBold"/>
                  <a:cs typeface="Montserrat SemiBold"/>
                  <a:sym typeface="Montserrat SemiBold"/>
                </a:rPr>
                <a:t>1</a:t>
              </a:r>
              <a:endParaRPr sz="1700" baseline="30000">
                <a:solidFill>
                  <a:schemeClr val="lt1"/>
                </a:solidFill>
                <a:latin typeface="Montserrat SemiBold"/>
                <a:ea typeface="Montserrat SemiBold"/>
                <a:cs typeface="Montserrat SemiBold"/>
                <a:sym typeface="Montserrat SemiBold"/>
              </a:endParaRPr>
            </a:p>
          </p:txBody>
        </p:sp>
        <p:sp>
          <p:nvSpPr>
            <p:cNvPr id="3334" name="Google Shape;3334;p486"/>
            <p:cNvSpPr txBox="1"/>
            <p:nvPr/>
          </p:nvSpPr>
          <p:spPr>
            <a:xfrm>
              <a:off x="2256725" y="1832225"/>
              <a:ext cx="6714900" cy="906900"/>
            </a:xfrm>
            <a:prstGeom prst="rect">
              <a:avLst/>
            </a:prstGeom>
            <a:noFill/>
            <a:ln>
              <a:noFill/>
            </a:ln>
          </p:spPr>
          <p:txBody>
            <a:bodyPr spcFirstLastPara="1" wrap="square" lIns="85725" tIns="85725" rIns="85725" bIns="85725"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800+ million more people</a:t>
              </a:r>
              <a:r>
                <a:rPr lang="en" sz="1700">
                  <a:solidFill>
                    <a:schemeClr val="lt1"/>
                  </a:solidFill>
                  <a:latin typeface="Montserrat SemiBold"/>
                  <a:ea typeface="Montserrat SemiBold"/>
                  <a:cs typeface="Montserrat SemiBold"/>
                  <a:sym typeface="Montserrat SemiBold"/>
                </a:rPr>
                <a:t> exposed to dengue.</a:t>
              </a:r>
              <a:r>
                <a:rPr lang="en" sz="1700" baseline="30000">
                  <a:solidFill>
                    <a:schemeClr val="lt1"/>
                  </a:solidFill>
                  <a:latin typeface="Montserrat SemiBold"/>
                  <a:ea typeface="Montserrat SemiBold"/>
                  <a:cs typeface="Montserrat SemiBold"/>
                  <a:sym typeface="Montserrat SemiBold"/>
                </a:rPr>
                <a:t>2</a:t>
              </a:r>
              <a:endParaRPr sz="1700">
                <a:solidFill>
                  <a:schemeClr val="lt1"/>
                </a:solidFill>
                <a:latin typeface="Montserrat SemiBold"/>
                <a:ea typeface="Montserrat SemiBold"/>
                <a:cs typeface="Montserrat SemiBold"/>
                <a:sym typeface="Montserrat SemiBold"/>
              </a:endParaRPr>
            </a:p>
            <a:p>
              <a:pPr marL="0" lvl="0" indent="0" algn="l" rtl="0">
                <a:lnSpc>
                  <a:spcPct val="90000"/>
                </a:lnSpc>
                <a:spcBef>
                  <a:spcPts val="700"/>
                </a:spcBef>
                <a:spcAft>
                  <a:spcPts val="0"/>
                </a:spcAft>
                <a:buClr>
                  <a:schemeClr val="lt1"/>
                </a:buClr>
                <a:buSzPts val="2000"/>
                <a:buFont typeface="Calibri"/>
                <a:buNone/>
              </a:pPr>
              <a:r>
                <a:rPr lang="en" sz="1000" i="1">
                  <a:solidFill>
                    <a:schemeClr val="lt1"/>
                  </a:solidFill>
                  <a:latin typeface="Montserrat Medium"/>
                  <a:ea typeface="Montserrat Medium"/>
                  <a:cs typeface="Montserrat Medium"/>
                  <a:sym typeface="Montserrat Medium"/>
                </a:rPr>
                <a:t>Compared to a world without climate change</a:t>
              </a:r>
              <a:endParaRPr sz="1700">
                <a:solidFill>
                  <a:schemeClr val="lt1"/>
                </a:solidFill>
                <a:latin typeface="Montserrat SemiBold"/>
                <a:ea typeface="Montserrat SemiBold"/>
                <a:cs typeface="Montserrat SemiBold"/>
                <a:sym typeface="Montserrat SemiBold"/>
              </a:endParaRPr>
            </a:p>
          </p:txBody>
        </p:sp>
        <p:sp>
          <p:nvSpPr>
            <p:cNvPr id="3335" name="Google Shape;3335;p486"/>
            <p:cNvSpPr txBox="1"/>
            <p:nvPr/>
          </p:nvSpPr>
          <p:spPr>
            <a:xfrm>
              <a:off x="2256713" y="2847731"/>
              <a:ext cx="6539700" cy="906900"/>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Most of </a:t>
              </a:r>
              <a:r>
                <a:rPr lang="en" sz="1700" u="sng">
                  <a:solidFill>
                    <a:schemeClr val="accent6"/>
                  </a:solid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Alexandria (Egypt) and Miami (USA)</a:t>
              </a:r>
              <a:r>
                <a:rPr lang="en" sz="1700">
                  <a:solidFill>
                    <a:schemeClr val="lt1"/>
                  </a:solidFill>
                  <a:latin typeface="Montserrat SemiBold"/>
                  <a:ea typeface="Montserrat SemiBold"/>
                  <a:cs typeface="Montserrat SemiBold"/>
                  <a:sym typeface="Montserrat SemiBold"/>
                </a:rPr>
                <a:t> below high tide level after several centuries.</a:t>
              </a:r>
              <a:r>
                <a:rPr lang="en" sz="1700" baseline="30000">
                  <a:solidFill>
                    <a:schemeClr val="lt1"/>
                  </a:solidFill>
                  <a:latin typeface="Montserrat SemiBold"/>
                  <a:ea typeface="Montserrat SemiBold"/>
                  <a:cs typeface="Montserrat SemiBold"/>
                  <a:sym typeface="Montserrat SemiBold"/>
                </a:rPr>
                <a:t>3 </a:t>
              </a:r>
              <a:endParaRPr/>
            </a:p>
          </p:txBody>
        </p:sp>
        <p:sp>
          <p:nvSpPr>
            <p:cNvPr id="3336" name="Google Shape;3336;p486"/>
            <p:cNvSpPr txBox="1"/>
            <p:nvPr/>
          </p:nvSpPr>
          <p:spPr>
            <a:xfrm>
              <a:off x="2256725" y="3918100"/>
              <a:ext cx="6714900" cy="725700"/>
            </a:xfrm>
            <a:prstGeom prst="rect">
              <a:avLst/>
            </a:prstGeom>
            <a:noFill/>
            <a:ln>
              <a:noFill/>
            </a:ln>
          </p:spPr>
          <p:txBody>
            <a:bodyPr spcFirstLastPara="1" wrap="square" lIns="77150" tIns="77150" rIns="77150" bIns="77150" anchor="ctr" anchorCtr="0">
              <a:noAutofit/>
            </a:bodyPr>
            <a:lstStyle/>
            <a:p>
              <a:pPr marL="0" marR="0" lvl="0" indent="0" algn="l" rtl="0">
                <a:lnSpc>
                  <a:spcPct val="90000"/>
                </a:lnSpc>
                <a:spcBef>
                  <a:spcPts val="0"/>
                </a:spcBef>
                <a:spcAft>
                  <a:spcPts val="0"/>
                </a:spcAft>
                <a:buClr>
                  <a:srgbClr val="FFC000"/>
                </a:buClr>
                <a:buSzPts val="2000"/>
                <a:buFont typeface="Calibri"/>
                <a:buNone/>
              </a:pPr>
              <a:r>
                <a:rPr lang="en" sz="1700">
                  <a:solidFill>
                    <a:schemeClr val="lt1"/>
                  </a:solidFill>
                  <a:latin typeface="Montserrat SemiBold"/>
                  <a:ea typeface="Montserrat SemiBold"/>
                  <a:cs typeface="Montserrat SemiBold"/>
                  <a:sym typeface="Montserrat SemiBold"/>
                </a:rPr>
                <a:t>70% of coral reefs bleached.</a:t>
              </a:r>
              <a:r>
                <a:rPr lang="en" sz="1700" b="0" i="0" u="none" strike="noStrike" cap="none" baseline="30000">
                  <a:solidFill>
                    <a:schemeClr val="lt1"/>
                  </a:solidFill>
                  <a:latin typeface="Montserrat SemiBold"/>
                  <a:ea typeface="Montserrat SemiBold"/>
                  <a:cs typeface="Montserrat SemiBold"/>
                  <a:sym typeface="Montserrat SemiBold"/>
                </a:rPr>
                <a:t>4 </a:t>
              </a:r>
              <a:endParaRPr sz="1000" b="0" i="1" u="none" strike="noStrike" cap="none" baseline="30000">
                <a:solidFill>
                  <a:schemeClr val="lt1"/>
                </a:solidFill>
                <a:latin typeface="Montserrat Medium"/>
                <a:ea typeface="Montserrat Medium"/>
                <a:cs typeface="Montserrat Medium"/>
                <a:sym typeface="Montserrat Medium"/>
              </a:endParaRPr>
            </a:p>
          </p:txBody>
        </p:sp>
        <p:pic>
          <p:nvPicPr>
            <p:cNvPr id="3337" name="Google Shape;3337;p486" title="thermometer-4767444_1280.jpg"/>
            <p:cNvPicPr preferRelativeResize="0"/>
            <p:nvPr/>
          </p:nvPicPr>
          <p:blipFill rotWithShape="1">
            <a:blip r:embed="rId6">
              <a:alphaModFix/>
            </a:blip>
            <a:srcRect t="14574" b="14574"/>
            <a:stretch/>
          </p:blipFill>
          <p:spPr>
            <a:xfrm>
              <a:off x="422375" y="906700"/>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38" name="Google Shape;3338;p486" title="mosquito-49141_1280.jpg"/>
            <p:cNvPicPr preferRelativeResize="0"/>
            <p:nvPr/>
          </p:nvPicPr>
          <p:blipFill rotWithShape="1">
            <a:blip r:embed="rId7">
              <a:alphaModFix/>
            </a:blip>
            <a:srcRect t="14368" b="14361"/>
            <a:stretch/>
          </p:blipFill>
          <p:spPr>
            <a:xfrm>
              <a:off x="422375" y="1901431"/>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39" name="Google Shape;3339;p486" title="new-orleans-81669_1280.jpg"/>
            <p:cNvPicPr preferRelativeResize="0"/>
            <p:nvPr/>
          </p:nvPicPr>
          <p:blipFill rotWithShape="1">
            <a:blip r:embed="rId8">
              <a:alphaModFix/>
            </a:blip>
            <a:srcRect t="14488" b="14495"/>
            <a:stretch/>
          </p:blipFill>
          <p:spPr>
            <a:xfrm>
              <a:off x="422375" y="2891809"/>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40" name="Google Shape;3340;p486" title="coral.png"/>
            <p:cNvPicPr preferRelativeResize="0"/>
            <p:nvPr/>
          </p:nvPicPr>
          <p:blipFill rotWithShape="1">
            <a:blip r:embed="rId9">
              <a:alphaModFix/>
            </a:blip>
            <a:srcRect l="9082" r="15424"/>
            <a:stretch/>
          </p:blipFill>
          <p:spPr>
            <a:xfrm>
              <a:off x="422375" y="3890250"/>
              <a:ext cx="1659600" cy="783600"/>
            </a:xfrm>
            <a:prstGeom prst="roundRect">
              <a:avLst>
                <a:gd name="adj" fmla="val 16667"/>
              </a:avLst>
            </a:prstGeom>
            <a:noFill/>
            <a:ln w="9525" cap="flat" cmpd="sng">
              <a:solidFill>
                <a:schemeClr val="lt1"/>
              </a:solidFill>
              <a:prstDash val="solid"/>
              <a:round/>
              <a:headEnd type="none" w="sm" len="sm"/>
              <a:tailEnd type="none" w="sm" len="sm"/>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177"/>
        <p:cNvGrpSpPr/>
        <p:nvPr/>
      </p:nvGrpSpPr>
      <p:grpSpPr>
        <a:xfrm>
          <a:off x="0" y="0"/>
          <a:ext cx="0" cy="0"/>
          <a:chOff x="0" y="0"/>
          <a:chExt cx="0" cy="0"/>
        </a:xfrm>
      </p:grpSpPr>
      <p:sp>
        <p:nvSpPr>
          <p:cNvPr id="3178" name="Google Shape;3178;p468"/>
          <p:cNvSpPr txBox="1">
            <a:spLocks noGrp="1"/>
          </p:cNvSpPr>
          <p:nvPr>
            <p:ph type="title"/>
          </p:nvPr>
        </p:nvSpPr>
        <p:spPr>
          <a:xfrm>
            <a:off x="457200" y="685800"/>
            <a:ext cx="7772400" cy="591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C000"/>
              </a:buClr>
              <a:buSzPts val="2400"/>
              <a:buFont typeface="Helvetica Neue"/>
              <a:buNone/>
            </a:pPr>
            <a:r>
              <a:rPr lang="en">
                <a:solidFill>
                  <a:schemeClr val="lt1"/>
                </a:solidFill>
              </a:rPr>
              <a:t>How to use these slides</a:t>
            </a:r>
            <a:endParaRPr>
              <a:solidFill>
                <a:schemeClr val="lt1"/>
              </a:solidFill>
            </a:endParaRPr>
          </a:p>
        </p:txBody>
      </p:sp>
      <p:sp>
        <p:nvSpPr>
          <p:cNvPr id="3179" name="Google Shape;3179;p468"/>
          <p:cNvSpPr txBox="1">
            <a:spLocks noGrp="1"/>
          </p:cNvSpPr>
          <p:nvPr>
            <p:ph type="body" idx="2"/>
          </p:nvPr>
        </p:nvSpPr>
        <p:spPr>
          <a:xfrm>
            <a:off x="457200" y="1371600"/>
            <a:ext cx="8229600" cy="3637500"/>
          </a:xfrm>
          <a:prstGeom prst="rect">
            <a:avLst/>
          </a:prstGeom>
          <a:noFill/>
          <a:ln>
            <a:noFill/>
          </a:ln>
        </p:spPr>
        <p:txBody>
          <a:bodyPr spcFirstLastPara="1" wrap="square" lIns="68575" tIns="34275" rIns="68575" bIns="34275" anchor="t" anchorCtr="0">
            <a:normAutofit fontScale="77500" lnSpcReduction="20000"/>
          </a:bodyPr>
          <a:lstStyle/>
          <a:p>
            <a:pPr marL="342900" marR="0" lvl="0" indent="-258603" algn="l" rtl="0">
              <a:lnSpc>
                <a:spcPct val="100000"/>
              </a:lnSpc>
              <a:spcBef>
                <a:spcPts val="0"/>
              </a:spcBef>
              <a:spcAft>
                <a:spcPts val="0"/>
              </a:spcAft>
              <a:buClr>
                <a:schemeClr val="lt1"/>
              </a:buClr>
              <a:buSzPct val="100000"/>
              <a:buChar char="●"/>
            </a:pPr>
            <a:r>
              <a:rPr lang="en" sz="1900">
                <a:solidFill>
                  <a:schemeClr val="lt1"/>
                </a:solidFill>
              </a:rPr>
              <a:t>These slides are provided as a guide and introduction to climate science for the</a:t>
            </a:r>
            <a:r>
              <a:rPr lang="en" sz="1900" b="1">
                <a:solidFill>
                  <a:schemeClr val="lt1"/>
                </a:solidFill>
              </a:rPr>
              <a:t> En-ROADS Climate Solutions Workshop</a:t>
            </a:r>
            <a:r>
              <a:rPr lang="en" sz="1900">
                <a:solidFill>
                  <a:schemeClr val="lt1"/>
                </a:solidFill>
              </a:rPr>
              <a:t>, if they are helpful.</a:t>
            </a:r>
            <a:endParaRPr sz="1900">
              <a:solidFill>
                <a:schemeClr val="lt1"/>
              </a:solidFill>
            </a:endParaRPr>
          </a:p>
          <a:p>
            <a:pPr marL="342900" marR="0" lvl="0" indent="-258603" algn="l" rtl="0">
              <a:lnSpc>
                <a:spcPct val="100000"/>
              </a:lnSpc>
              <a:spcBef>
                <a:spcPts val="1000"/>
              </a:spcBef>
              <a:spcAft>
                <a:spcPts val="0"/>
              </a:spcAft>
              <a:buClr>
                <a:schemeClr val="lt1"/>
              </a:buClr>
              <a:buSzPct val="100000"/>
              <a:buChar char="●"/>
            </a:pPr>
            <a:r>
              <a:rPr lang="en" sz="1900" b="1">
                <a:solidFill>
                  <a:schemeClr val="lt1"/>
                </a:solidFill>
              </a:rPr>
              <a:t>Use what works: </a:t>
            </a:r>
            <a:r>
              <a:rPr lang="en" sz="1900">
                <a:solidFill>
                  <a:schemeClr val="lt1"/>
                </a:solidFill>
              </a:rPr>
              <a:t>You don’t need to use every slide (and you don’t need to use the slides at all!) Select and adapt the ones that best suit your audience’s background and context.</a:t>
            </a:r>
            <a:endParaRPr sz="1900">
              <a:solidFill>
                <a:schemeClr val="lt1"/>
              </a:solidFill>
            </a:endParaRPr>
          </a:p>
          <a:p>
            <a:pPr marL="342900" marR="0" lvl="0" indent="-258603" algn="l" rtl="0">
              <a:lnSpc>
                <a:spcPct val="100000"/>
              </a:lnSpc>
              <a:spcBef>
                <a:spcPts val="1000"/>
              </a:spcBef>
              <a:spcAft>
                <a:spcPts val="0"/>
              </a:spcAft>
              <a:buClr>
                <a:schemeClr val="lt1"/>
              </a:buClr>
              <a:buSzPct val="100000"/>
              <a:buChar char="●"/>
            </a:pPr>
            <a:r>
              <a:rPr lang="en" sz="1900" b="1">
                <a:solidFill>
                  <a:schemeClr val="lt1"/>
                </a:solidFill>
              </a:rPr>
              <a:t>Focus on the interactive simulation: </a:t>
            </a:r>
            <a:r>
              <a:rPr lang="en" sz="1900">
                <a:solidFill>
                  <a:schemeClr val="lt1"/>
                </a:solidFill>
              </a:rPr>
              <a:t>A guideline is to start moving sliders within the first 10 minutes of your workshop. This will keep your audience engaged and focus them on the goal: solutions to keep climate change below 2°C.</a:t>
            </a:r>
            <a:endParaRPr>
              <a:solidFill>
                <a:schemeClr val="lt1"/>
              </a:solidFill>
            </a:endParaRPr>
          </a:p>
          <a:p>
            <a:pPr marL="342900" lvl="0" indent="-258603" algn="l" rtl="0">
              <a:lnSpc>
                <a:spcPct val="100000"/>
              </a:lnSpc>
              <a:spcBef>
                <a:spcPts val="1000"/>
              </a:spcBef>
              <a:spcAft>
                <a:spcPts val="0"/>
              </a:spcAft>
              <a:buClr>
                <a:schemeClr val="lt1"/>
              </a:buClr>
              <a:buSzPct val="100000"/>
              <a:buChar char="●"/>
            </a:pPr>
            <a:r>
              <a:rPr lang="en" sz="1900" b="1">
                <a:solidFill>
                  <a:schemeClr val="lt1"/>
                </a:solidFill>
              </a:rPr>
              <a:t>Credits: </a:t>
            </a:r>
            <a:r>
              <a:rPr lang="en" sz="1900">
                <a:solidFill>
                  <a:schemeClr val="lt1"/>
                </a:solidFill>
              </a:rPr>
              <a:t>The </a:t>
            </a:r>
            <a:r>
              <a:rPr lang="en" sz="1900" u="sng">
                <a:solidFill>
                  <a:schemeClr val="lt1"/>
                </a:solidFill>
                <a:hlinkClick r:id="rId3">
                  <a:extLst>
                    <a:ext uri="{A12FA001-AC4F-418D-AE19-62706E023703}">
                      <ahyp:hlinkClr xmlns:ahyp="http://schemas.microsoft.com/office/drawing/2018/hyperlinkcolor" val="tx"/>
                    </a:ext>
                  </a:extLst>
                </a:hlinkClick>
              </a:rPr>
              <a:t>En-ROADS Simulator</a:t>
            </a:r>
            <a:r>
              <a:rPr lang="en" sz="1900">
                <a:solidFill>
                  <a:schemeClr val="lt1"/>
                </a:solidFill>
              </a:rPr>
              <a:t> and these materials were developed by Climate Interactive and MIT Sloan (</a:t>
            </a:r>
            <a:r>
              <a:rPr lang="en" sz="1900" u="sng">
                <a:solidFill>
                  <a:schemeClr val="lt1"/>
                </a:solidFill>
                <a:hlinkClick r:id="rId4">
                  <a:extLst>
                    <a:ext uri="{A12FA001-AC4F-418D-AE19-62706E023703}">
                      <ahyp:hlinkClr xmlns:ahyp="http://schemas.microsoft.com/office/drawing/2018/hyperlinkcolor" val="tx"/>
                    </a:ext>
                  </a:extLst>
                </a:hlinkClick>
              </a:rPr>
              <a:t>www.en-roads.org</a:t>
            </a:r>
            <a:r>
              <a:rPr lang="en" sz="1900">
                <a:solidFill>
                  <a:schemeClr val="lt1"/>
                </a:solidFill>
              </a:rPr>
              <a:t>). They’re free to use, as long as you give </a:t>
            </a:r>
            <a:r>
              <a:rPr lang="en" sz="1900" u="sng">
                <a:solidFill>
                  <a:schemeClr val="lt1"/>
                </a:solidFill>
                <a:hlinkClick r:id="rId5">
                  <a:extLst>
                    <a:ext uri="{A12FA001-AC4F-418D-AE19-62706E023703}">
                      <ahyp:hlinkClr xmlns:ahyp="http://schemas.microsoft.com/office/drawing/2018/hyperlinkcolor" val="tx"/>
                    </a:ext>
                  </a:extLst>
                </a:hlinkClick>
              </a:rPr>
              <a:t>appropriate credit</a:t>
            </a:r>
            <a:r>
              <a:rPr lang="en" sz="1900">
                <a:solidFill>
                  <a:schemeClr val="lt1"/>
                </a:solidFill>
              </a:rPr>
              <a:t> for the original creation of the materials.</a:t>
            </a:r>
            <a:endParaRPr sz="1900">
              <a:solidFill>
                <a:schemeClr val="lt1"/>
              </a:solidFill>
            </a:endParaRPr>
          </a:p>
          <a:p>
            <a:pPr marL="342900" lvl="0" indent="-258603" algn="l" rtl="0">
              <a:lnSpc>
                <a:spcPct val="100000"/>
              </a:lnSpc>
              <a:spcBef>
                <a:spcPts val="1100"/>
              </a:spcBef>
              <a:spcAft>
                <a:spcPts val="1000"/>
              </a:spcAft>
              <a:buClr>
                <a:schemeClr val="lt1"/>
              </a:buClr>
              <a:buSzPct val="100000"/>
              <a:buChar char="●"/>
            </a:pPr>
            <a:r>
              <a:rPr lang="en" sz="1900" b="1">
                <a:solidFill>
                  <a:schemeClr val="lt1"/>
                </a:solidFill>
              </a:rPr>
              <a:t>Red slides = facilitator only:</a:t>
            </a:r>
            <a:r>
              <a:rPr lang="en" sz="1900">
                <a:solidFill>
                  <a:schemeClr val="lt1"/>
                </a:solidFill>
              </a:rPr>
              <a:t> Slides with a red background are for facilitator guidance—don’t share them with participants. The </a:t>
            </a:r>
            <a:r>
              <a:rPr lang="en" sz="1900" b="1">
                <a:solidFill>
                  <a:schemeClr val="lt1"/>
                </a:solidFill>
              </a:rPr>
              <a:t>speaker notes</a:t>
            </a:r>
            <a:r>
              <a:rPr lang="en" sz="1900">
                <a:solidFill>
                  <a:schemeClr val="lt1"/>
                </a:solidFill>
              </a:rPr>
              <a:t> at the bottom of the screen give detailed instructions for each slide.</a:t>
            </a:r>
            <a:endParaRPr>
              <a:solidFill>
                <a:schemeClr val="lt1"/>
              </a:solidFill>
            </a:endParaRPr>
          </a:p>
        </p:txBody>
      </p:sp>
      <p:sp>
        <p:nvSpPr>
          <p:cNvPr id="3180" name="Google Shape;3180;p468"/>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100">
                <a:solidFill>
                  <a:schemeClr val="lt1"/>
                </a:solidFill>
              </a:rPr>
              <a:t>Note for the facilitator</a:t>
            </a:r>
            <a:endParaRPr sz="11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45"/>
        <p:cNvGrpSpPr/>
        <p:nvPr/>
      </p:nvGrpSpPr>
      <p:grpSpPr>
        <a:xfrm>
          <a:off x="0" y="0"/>
          <a:ext cx="0" cy="0"/>
          <a:chOff x="0" y="0"/>
          <a:chExt cx="0" cy="0"/>
        </a:xfrm>
      </p:grpSpPr>
      <p:sp>
        <p:nvSpPr>
          <p:cNvPr id="3346" name="Google Shape;3346;p487"/>
          <p:cNvSpPr txBox="1"/>
          <p:nvPr/>
        </p:nvSpPr>
        <p:spPr>
          <a:xfrm>
            <a:off x="315255" y="323630"/>
            <a:ext cx="8446200" cy="3930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FFC000"/>
              </a:buClr>
              <a:buSzPts val="2400"/>
              <a:buFont typeface="Helvetica Neue"/>
              <a:buNone/>
            </a:pPr>
            <a:r>
              <a:rPr lang="en" sz="2400" b="1" i="0" u="none" strike="noStrike" cap="none">
                <a:solidFill>
                  <a:schemeClr val="dk2"/>
                </a:solidFill>
                <a:latin typeface="Montserrat"/>
                <a:ea typeface="Montserrat"/>
                <a:cs typeface="Montserrat"/>
                <a:sym typeface="Montserrat"/>
              </a:rPr>
              <a:t>What would +</a:t>
            </a:r>
            <a:r>
              <a:rPr lang="en" sz="2400" b="1">
                <a:solidFill>
                  <a:schemeClr val="dk2"/>
                </a:solidFill>
                <a:latin typeface="Montserrat"/>
                <a:ea typeface="Montserrat"/>
                <a:cs typeface="Montserrat"/>
                <a:sym typeface="Montserrat"/>
              </a:rPr>
              <a:t>2</a:t>
            </a:r>
            <a:r>
              <a:rPr lang="en" sz="2400" b="1" i="0" u="none" strike="noStrike" cap="none">
                <a:solidFill>
                  <a:schemeClr val="dk2"/>
                </a:solidFill>
                <a:latin typeface="Montserrat"/>
                <a:ea typeface="Montserrat"/>
                <a:cs typeface="Montserrat"/>
                <a:sym typeface="Montserrat"/>
              </a:rPr>
              <a:t>°C (or +</a:t>
            </a:r>
            <a:r>
              <a:rPr lang="en" sz="2400" b="1">
                <a:solidFill>
                  <a:schemeClr val="dk2"/>
                </a:solidFill>
                <a:latin typeface="Montserrat"/>
                <a:ea typeface="Montserrat"/>
                <a:cs typeface="Montserrat"/>
                <a:sym typeface="Montserrat"/>
              </a:rPr>
              <a:t>3.6</a:t>
            </a:r>
            <a:r>
              <a:rPr lang="en" sz="2400" b="1" i="0" u="none" strike="noStrike" cap="none">
                <a:solidFill>
                  <a:schemeClr val="dk2"/>
                </a:solidFill>
                <a:latin typeface="Montserrat"/>
                <a:ea typeface="Montserrat"/>
                <a:cs typeface="Montserrat"/>
                <a:sym typeface="Montserrat"/>
              </a:rPr>
              <a:t>°F) of warming mean?</a:t>
            </a:r>
            <a:endParaRPr sz="1100" b="1" i="0" u="none" strike="noStrike" cap="none">
              <a:solidFill>
                <a:schemeClr val="dk2"/>
              </a:solidFill>
              <a:latin typeface="Montserrat"/>
              <a:ea typeface="Montserrat"/>
              <a:cs typeface="Montserrat"/>
              <a:sym typeface="Montserrat"/>
            </a:endParaRPr>
          </a:p>
        </p:txBody>
      </p:sp>
      <p:sp>
        <p:nvSpPr>
          <p:cNvPr id="3347" name="Google Shape;3347;p487"/>
          <p:cNvSpPr txBox="1"/>
          <p:nvPr/>
        </p:nvSpPr>
        <p:spPr>
          <a:xfrm>
            <a:off x="1623300" y="4854675"/>
            <a:ext cx="58974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004992"/>
                </a:solidFill>
                <a:latin typeface="Montserrat Medium"/>
                <a:ea typeface="Montserrat Medium"/>
                <a:cs typeface="Montserrat Medium"/>
                <a:sym typeface="Montserrat Medium"/>
              </a:rPr>
              <a:t>See the impacts of your scenario in the Impacts graph section of En-ROADS.</a:t>
            </a:r>
            <a:endParaRPr sz="800" b="0" i="0" u="none" strike="noStrike" cap="none">
              <a:solidFill>
                <a:srgbClr val="004992"/>
              </a:solidFill>
              <a:latin typeface="Montserrat Medium"/>
              <a:ea typeface="Montserrat Medium"/>
              <a:cs typeface="Montserrat Medium"/>
              <a:sym typeface="Montserrat Medium"/>
            </a:endParaRPr>
          </a:p>
        </p:txBody>
      </p:sp>
      <p:grpSp>
        <p:nvGrpSpPr>
          <p:cNvPr id="3348" name="Google Shape;3348;p487"/>
          <p:cNvGrpSpPr/>
          <p:nvPr/>
        </p:nvGrpSpPr>
        <p:grpSpPr>
          <a:xfrm>
            <a:off x="260637" y="834350"/>
            <a:ext cx="8622738" cy="3911950"/>
            <a:chOff x="348900" y="834350"/>
            <a:chExt cx="8622738" cy="3911950"/>
          </a:xfrm>
        </p:grpSpPr>
        <p:sp>
          <p:nvSpPr>
            <p:cNvPr id="3349" name="Google Shape;3349;p487"/>
            <p:cNvSpPr/>
            <p:nvPr/>
          </p:nvSpPr>
          <p:spPr>
            <a:xfrm>
              <a:off x="348900" y="381780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50" name="Google Shape;3350;p487"/>
            <p:cNvSpPr/>
            <p:nvPr/>
          </p:nvSpPr>
          <p:spPr>
            <a:xfrm>
              <a:off x="348900" y="282930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51" name="Google Shape;3351;p487"/>
            <p:cNvSpPr/>
            <p:nvPr/>
          </p:nvSpPr>
          <p:spPr>
            <a:xfrm>
              <a:off x="348900" y="1828875"/>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52" name="Google Shape;3352;p487"/>
            <p:cNvSpPr/>
            <p:nvPr/>
          </p:nvSpPr>
          <p:spPr>
            <a:xfrm>
              <a:off x="348900" y="83435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53" name="Google Shape;3353;p487"/>
            <p:cNvSpPr txBox="1"/>
            <p:nvPr/>
          </p:nvSpPr>
          <p:spPr>
            <a:xfrm>
              <a:off x="2256738" y="834650"/>
              <a:ext cx="6714900" cy="906900"/>
            </a:xfrm>
            <a:prstGeom prst="rect">
              <a:avLst/>
            </a:prstGeom>
            <a:noFill/>
            <a:ln>
              <a:noFill/>
            </a:ln>
          </p:spPr>
          <p:txBody>
            <a:bodyPr spcFirstLastPara="1" wrap="square" lIns="85725" tIns="85725" rIns="85725" bIns="85725" anchor="ctr" anchorCtr="0">
              <a:noAutofit/>
            </a:bodyPr>
            <a:lstStyle/>
            <a:p>
              <a:pPr marL="0" marR="0" lvl="0" indent="0" algn="l" rtl="0">
                <a:lnSpc>
                  <a:spcPct val="90000"/>
                </a:lnSpc>
                <a:spcBef>
                  <a:spcPts val="0"/>
                </a:spcBef>
                <a:spcAft>
                  <a:spcPts val="0"/>
                </a:spcAft>
                <a:buClr>
                  <a:srgbClr val="FFC000"/>
                </a:buClr>
                <a:buSzPts val="2300"/>
                <a:buFont typeface="Calibri"/>
                <a:buNone/>
              </a:pPr>
              <a:r>
                <a:rPr lang="en" sz="17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40+ million</a:t>
              </a:r>
              <a:r>
                <a:rPr lang="en" sz="1700">
                  <a:solidFill>
                    <a:schemeClr val="lt1"/>
                  </a:solidFill>
                  <a:latin typeface="Montserrat SemiBold"/>
                  <a:ea typeface="Montserrat SemiBold"/>
                  <a:cs typeface="Montserrat SemiBold"/>
                  <a:sym typeface="Montserrat SemiBold"/>
                </a:rPr>
                <a:t> more people at risk of river flooding.</a:t>
              </a:r>
              <a:r>
                <a:rPr lang="en" sz="1700" baseline="30000">
                  <a:solidFill>
                    <a:schemeClr val="lt1"/>
                  </a:solidFill>
                  <a:latin typeface="Montserrat SemiBold"/>
                  <a:ea typeface="Montserrat SemiBold"/>
                  <a:cs typeface="Montserrat SemiBold"/>
                  <a:sym typeface="Montserrat SemiBold"/>
                </a:rPr>
                <a:t>1</a:t>
              </a:r>
              <a:endParaRPr sz="1700" baseline="30000">
                <a:solidFill>
                  <a:schemeClr val="lt1"/>
                </a:solidFill>
                <a:latin typeface="Montserrat SemiBold"/>
                <a:ea typeface="Montserrat SemiBold"/>
                <a:cs typeface="Montserrat SemiBold"/>
                <a:sym typeface="Montserrat SemiBold"/>
              </a:endParaRPr>
            </a:p>
            <a:p>
              <a:pPr marL="0" lvl="0" indent="0" algn="l" rtl="0">
                <a:lnSpc>
                  <a:spcPct val="90000"/>
                </a:lnSpc>
                <a:spcBef>
                  <a:spcPts val="700"/>
                </a:spcBef>
                <a:spcAft>
                  <a:spcPts val="0"/>
                </a:spcAft>
                <a:buClr>
                  <a:schemeClr val="lt1"/>
                </a:buClr>
                <a:buSzPts val="2000"/>
                <a:buFont typeface="Calibri"/>
                <a:buNone/>
              </a:pPr>
              <a:r>
                <a:rPr lang="en" sz="1000" i="1">
                  <a:solidFill>
                    <a:schemeClr val="lt1"/>
                  </a:solidFill>
                  <a:latin typeface="Montserrat Medium"/>
                  <a:ea typeface="Montserrat Medium"/>
                  <a:cs typeface="Montserrat Medium"/>
                  <a:sym typeface="Montserrat Medium"/>
                </a:rPr>
                <a:t>Compared to today</a:t>
              </a:r>
              <a:endParaRPr sz="1700" baseline="30000">
                <a:solidFill>
                  <a:schemeClr val="lt1"/>
                </a:solidFill>
                <a:latin typeface="Montserrat SemiBold"/>
                <a:ea typeface="Montserrat SemiBold"/>
                <a:cs typeface="Montserrat SemiBold"/>
                <a:sym typeface="Montserrat SemiBold"/>
              </a:endParaRPr>
            </a:p>
          </p:txBody>
        </p:sp>
        <p:sp>
          <p:nvSpPr>
            <p:cNvPr id="3354" name="Google Shape;3354;p487"/>
            <p:cNvSpPr txBox="1"/>
            <p:nvPr/>
          </p:nvSpPr>
          <p:spPr>
            <a:xfrm>
              <a:off x="2256725" y="1832225"/>
              <a:ext cx="6714900" cy="906900"/>
            </a:xfrm>
            <a:prstGeom prst="rect">
              <a:avLst/>
            </a:prstGeom>
            <a:noFill/>
            <a:ln>
              <a:noFill/>
            </a:ln>
          </p:spPr>
          <p:txBody>
            <a:bodyPr spcFirstLastPara="1" wrap="square" lIns="85725" tIns="85725" rIns="85725" bIns="85725"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An </a:t>
              </a:r>
              <a:r>
                <a:rPr lang="en" sz="17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additional week</a:t>
              </a:r>
              <a:r>
                <a:rPr lang="en" sz="1700">
                  <a:solidFill>
                    <a:schemeClr val="lt1"/>
                  </a:solidFill>
                  <a:latin typeface="Montserrat SemiBold"/>
                  <a:ea typeface="Montserrat SemiBold"/>
                  <a:cs typeface="Montserrat SemiBold"/>
                  <a:sym typeface="Montserrat SemiBold"/>
                </a:rPr>
                <a:t> above 32°C (90°F) each year in Mumbai, India.</a:t>
              </a:r>
              <a:r>
                <a:rPr lang="en" sz="1700" baseline="30000">
                  <a:solidFill>
                    <a:schemeClr val="lt1"/>
                  </a:solidFill>
                  <a:latin typeface="Montserrat SemiBold"/>
                  <a:ea typeface="Montserrat SemiBold"/>
                  <a:cs typeface="Montserrat SemiBold"/>
                  <a:sym typeface="Montserrat SemiBold"/>
                </a:rPr>
                <a:t>2</a:t>
              </a:r>
              <a:endParaRPr sz="1700">
                <a:solidFill>
                  <a:schemeClr val="lt1"/>
                </a:solidFill>
                <a:latin typeface="Montserrat SemiBold"/>
                <a:ea typeface="Montserrat SemiBold"/>
                <a:cs typeface="Montserrat SemiBold"/>
                <a:sym typeface="Montserrat SemiBold"/>
              </a:endParaRPr>
            </a:p>
            <a:p>
              <a:pPr marL="0" lvl="0" indent="0" algn="l" rtl="0">
                <a:lnSpc>
                  <a:spcPct val="90000"/>
                </a:lnSpc>
                <a:spcBef>
                  <a:spcPts val="700"/>
                </a:spcBef>
                <a:spcAft>
                  <a:spcPts val="0"/>
                </a:spcAft>
                <a:buClr>
                  <a:schemeClr val="lt1"/>
                </a:buClr>
                <a:buSzPts val="2000"/>
                <a:buFont typeface="Calibri"/>
                <a:buNone/>
              </a:pPr>
              <a:r>
                <a:rPr lang="en" sz="1000" i="1">
                  <a:solidFill>
                    <a:schemeClr val="lt1"/>
                  </a:solidFill>
                  <a:latin typeface="Montserrat Medium"/>
                  <a:ea typeface="Montserrat Medium"/>
                  <a:cs typeface="Montserrat Medium"/>
                  <a:sym typeface="Montserrat Medium"/>
                </a:rPr>
                <a:t>Compared to today</a:t>
              </a:r>
              <a:endParaRPr sz="1700">
                <a:solidFill>
                  <a:schemeClr val="lt1"/>
                </a:solidFill>
                <a:latin typeface="Montserrat SemiBold"/>
                <a:ea typeface="Montserrat SemiBold"/>
                <a:cs typeface="Montserrat SemiBold"/>
                <a:sym typeface="Montserrat SemiBold"/>
              </a:endParaRPr>
            </a:p>
          </p:txBody>
        </p:sp>
        <p:sp>
          <p:nvSpPr>
            <p:cNvPr id="3355" name="Google Shape;3355;p487"/>
            <p:cNvSpPr txBox="1"/>
            <p:nvPr/>
          </p:nvSpPr>
          <p:spPr>
            <a:xfrm>
              <a:off x="2256713" y="2847731"/>
              <a:ext cx="6539700" cy="906900"/>
            </a:xfrm>
            <a:prstGeom prst="rect">
              <a:avLst/>
            </a:prstGeom>
            <a:noFill/>
            <a:ln>
              <a:noFill/>
            </a:ln>
          </p:spPr>
          <p:txBody>
            <a:bodyPr spcFirstLastPara="1" wrap="square" lIns="85725" tIns="85725" rIns="85725" bIns="85725"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An area about the </a:t>
              </a:r>
              <a:r>
                <a:rPr lang="en" sz="1700" u="sng">
                  <a:solidFill>
                    <a:schemeClr val="accent6"/>
                  </a:solid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size of Mongolia</a:t>
              </a:r>
              <a:r>
                <a:rPr lang="en" sz="1700">
                  <a:solidFill>
                    <a:schemeClr val="lt1"/>
                  </a:solidFill>
                  <a:latin typeface="Montserrat SemiBold"/>
                  <a:ea typeface="Montserrat SemiBold"/>
                  <a:cs typeface="Montserrat SemiBold"/>
                  <a:sym typeface="Montserrat SemiBold"/>
                </a:rPr>
                <a:t> becomes arid.</a:t>
              </a:r>
              <a:r>
                <a:rPr lang="en" sz="1700" baseline="30000">
                  <a:solidFill>
                    <a:schemeClr val="lt1"/>
                  </a:solidFill>
                  <a:latin typeface="Montserrat SemiBold"/>
                  <a:ea typeface="Montserrat SemiBold"/>
                  <a:cs typeface="Montserrat SemiBold"/>
                  <a:sym typeface="Montserrat SemiBold"/>
                </a:rPr>
                <a:t>3</a:t>
              </a:r>
              <a:endParaRPr sz="1700">
                <a:solidFill>
                  <a:schemeClr val="lt1"/>
                </a:solidFill>
                <a:latin typeface="Montserrat SemiBold"/>
                <a:ea typeface="Montserrat SemiBold"/>
                <a:cs typeface="Montserrat SemiBold"/>
                <a:sym typeface="Montserrat SemiBold"/>
              </a:endParaRPr>
            </a:p>
            <a:p>
              <a:pPr marL="0" lvl="0" indent="0" algn="l" rtl="0">
                <a:lnSpc>
                  <a:spcPct val="90000"/>
                </a:lnSpc>
                <a:spcBef>
                  <a:spcPts val="700"/>
                </a:spcBef>
                <a:spcAft>
                  <a:spcPts val="0"/>
                </a:spcAft>
                <a:buClr>
                  <a:schemeClr val="lt1"/>
                </a:buClr>
                <a:buSzPts val="2000"/>
                <a:buFont typeface="Calibri"/>
                <a:buNone/>
              </a:pPr>
              <a:r>
                <a:rPr lang="en" sz="1000" i="1">
                  <a:solidFill>
                    <a:schemeClr val="lt1"/>
                  </a:solidFill>
                  <a:latin typeface="Montserrat Medium"/>
                  <a:ea typeface="Montserrat Medium"/>
                  <a:cs typeface="Montserrat Medium"/>
                  <a:sym typeface="Montserrat Medium"/>
                </a:rPr>
                <a:t>Compared to today</a:t>
              </a:r>
              <a:endParaRPr sz="1700">
                <a:solidFill>
                  <a:schemeClr val="lt1"/>
                </a:solidFill>
                <a:latin typeface="Montserrat SemiBold"/>
                <a:ea typeface="Montserrat SemiBold"/>
                <a:cs typeface="Montserrat SemiBold"/>
                <a:sym typeface="Montserrat SemiBold"/>
              </a:endParaRPr>
            </a:p>
          </p:txBody>
        </p:sp>
        <p:sp>
          <p:nvSpPr>
            <p:cNvPr id="3356" name="Google Shape;3356;p487"/>
            <p:cNvSpPr txBox="1"/>
            <p:nvPr/>
          </p:nvSpPr>
          <p:spPr>
            <a:xfrm>
              <a:off x="2256725" y="3918100"/>
              <a:ext cx="6714900" cy="725700"/>
            </a:xfrm>
            <a:prstGeom prst="rect">
              <a:avLst/>
            </a:prstGeom>
            <a:noFill/>
            <a:ln>
              <a:noFill/>
            </a:ln>
          </p:spPr>
          <p:txBody>
            <a:bodyPr spcFirstLastPara="1" wrap="square" lIns="77150" tIns="77150" rIns="77150" bIns="77150"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Sea levels rise by </a:t>
              </a:r>
              <a:r>
                <a:rPr lang="en" sz="1700" u="sng">
                  <a:solidFill>
                    <a:schemeClr val="accent6"/>
                  </a:solidFill>
                  <a:latin typeface="Montserrat SemiBold"/>
                  <a:ea typeface="Montserrat SemiBold"/>
                  <a:cs typeface="Montserrat SemiBold"/>
                  <a:sym typeface="Montserrat SemiBold"/>
                  <a:hlinkClick r:id="rId6">
                    <a:extLst>
                      <a:ext uri="{A12FA001-AC4F-418D-AE19-62706E023703}">
                        <ahyp:hlinkClr xmlns:ahyp="http://schemas.microsoft.com/office/drawing/2018/hyperlinkcolor" val="tx"/>
                      </a:ext>
                    </a:extLst>
                  </a:hlinkClick>
                </a:rPr>
                <a:t>half a meter (1.5 feet)</a:t>
              </a:r>
              <a:r>
                <a:rPr lang="en" sz="1700">
                  <a:solidFill>
                    <a:schemeClr val="lt1"/>
                  </a:solidFill>
                  <a:latin typeface="Montserrat SemiBold"/>
                  <a:ea typeface="Montserrat SemiBold"/>
                  <a:cs typeface="Montserrat SemiBold"/>
                  <a:sym typeface="Montserrat SemiBold"/>
                </a:rPr>
                <a:t> over the next 75 years, and continue to rise beyond 2100.</a:t>
              </a:r>
              <a:r>
                <a:rPr lang="en" sz="1700" baseline="30000">
                  <a:solidFill>
                    <a:schemeClr val="lt1"/>
                  </a:solidFill>
                  <a:latin typeface="Montserrat SemiBold"/>
                  <a:ea typeface="Montserrat SemiBold"/>
                  <a:cs typeface="Montserrat SemiBold"/>
                  <a:sym typeface="Montserrat SemiBold"/>
                </a:rPr>
                <a:t>4</a:t>
              </a:r>
              <a:endParaRPr sz="1700">
                <a:solidFill>
                  <a:schemeClr val="lt1"/>
                </a:solidFill>
                <a:latin typeface="Montserrat SemiBold"/>
                <a:ea typeface="Montserrat SemiBold"/>
                <a:cs typeface="Montserrat SemiBold"/>
                <a:sym typeface="Montserrat SemiBold"/>
              </a:endParaRPr>
            </a:p>
          </p:txBody>
        </p:sp>
        <p:pic>
          <p:nvPicPr>
            <p:cNvPr id="3357" name="Google Shape;3357;p487" title="flood-7411908_1280.jpg"/>
            <p:cNvPicPr preferRelativeResize="0"/>
            <p:nvPr/>
          </p:nvPicPr>
          <p:blipFill rotWithShape="1">
            <a:blip r:embed="rId7">
              <a:alphaModFix/>
            </a:blip>
            <a:srcRect t="14574" b="14574"/>
            <a:stretch/>
          </p:blipFill>
          <p:spPr>
            <a:xfrm>
              <a:off x="422375" y="906700"/>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58" name="Google Shape;3358;p487" title="eve-7366081_1280.jpg"/>
            <p:cNvPicPr preferRelativeResize="0"/>
            <p:nvPr/>
          </p:nvPicPr>
          <p:blipFill rotWithShape="1">
            <a:blip r:embed="rId8">
              <a:alphaModFix/>
            </a:blip>
            <a:srcRect t="14574" b="14574"/>
            <a:stretch/>
          </p:blipFill>
          <p:spPr>
            <a:xfrm>
              <a:off x="422375" y="1901431"/>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59" name="Google Shape;3359;p487" title="joshua-woroniecki--L9Ek3MS_rc-unsplash.jpg"/>
            <p:cNvPicPr preferRelativeResize="0"/>
            <p:nvPr/>
          </p:nvPicPr>
          <p:blipFill rotWithShape="1">
            <a:blip r:embed="rId9">
              <a:alphaModFix/>
            </a:blip>
            <a:srcRect t="12754" b="12747"/>
            <a:stretch/>
          </p:blipFill>
          <p:spPr>
            <a:xfrm>
              <a:off x="422375" y="2891809"/>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60" name="Google Shape;3360;p487" title="faith-crabtree-GDBjxZDYrq8-unsplash.jpg"/>
            <p:cNvPicPr preferRelativeResize="0"/>
            <p:nvPr/>
          </p:nvPicPr>
          <p:blipFill rotWithShape="1">
            <a:blip r:embed="rId10">
              <a:alphaModFix/>
            </a:blip>
            <a:srcRect l="-600" t="40643" r="600" b="27888"/>
            <a:stretch/>
          </p:blipFill>
          <p:spPr>
            <a:xfrm>
              <a:off x="422375" y="3890250"/>
              <a:ext cx="1659600" cy="783600"/>
            </a:xfrm>
            <a:prstGeom prst="roundRect">
              <a:avLst>
                <a:gd name="adj" fmla="val 16667"/>
              </a:avLst>
            </a:prstGeom>
            <a:noFill/>
            <a:ln w="9525" cap="flat" cmpd="sng">
              <a:solidFill>
                <a:schemeClr val="lt1"/>
              </a:solidFill>
              <a:prstDash val="solid"/>
              <a:round/>
              <a:headEnd type="none" w="sm" len="sm"/>
              <a:tailEnd type="none" w="sm" len="sm"/>
            </a:ln>
          </p:spPr>
        </p:pic>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65"/>
        <p:cNvGrpSpPr/>
        <p:nvPr/>
      </p:nvGrpSpPr>
      <p:grpSpPr>
        <a:xfrm>
          <a:off x="0" y="0"/>
          <a:ext cx="0" cy="0"/>
          <a:chOff x="0" y="0"/>
          <a:chExt cx="0" cy="0"/>
        </a:xfrm>
      </p:grpSpPr>
      <p:sp>
        <p:nvSpPr>
          <p:cNvPr id="3366" name="Google Shape;3366;p488"/>
          <p:cNvSpPr txBox="1"/>
          <p:nvPr/>
        </p:nvSpPr>
        <p:spPr>
          <a:xfrm>
            <a:off x="315255" y="323630"/>
            <a:ext cx="8446200" cy="393000"/>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Clr>
                <a:srgbClr val="FFC000"/>
              </a:buClr>
              <a:buSzPts val="2400"/>
              <a:buFont typeface="Helvetica Neue"/>
              <a:buNone/>
            </a:pPr>
            <a:r>
              <a:rPr lang="en" sz="2400" b="1" i="0" u="none" strike="noStrike" cap="none">
                <a:solidFill>
                  <a:schemeClr val="dk2"/>
                </a:solidFill>
                <a:latin typeface="Montserrat"/>
                <a:ea typeface="Montserrat"/>
                <a:cs typeface="Montserrat"/>
                <a:sym typeface="Montserrat"/>
              </a:rPr>
              <a:t>What would +</a:t>
            </a:r>
            <a:r>
              <a:rPr lang="en" sz="2400" b="1">
                <a:solidFill>
                  <a:schemeClr val="dk2"/>
                </a:solidFill>
                <a:latin typeface="Montserrat"/>
                <a:ea typeface="Montserrat"/>
                <a:cs typeface="Montserrat"/>
                <a:sym typeface="Montserrat"/>
              </a:rPr>
              <a:t>4</a:t>
            </a:r>
            <a:r>
              <a:rPr lang="en" sz="2400" b="1" i="0" u="none" strike="noStrike" cap="none">
                <a:solidFill>
                  <a:schemeClr val="dk2"/>
                </a:solidFill>
                <a:latin typeface="Montserrat"/>
                <a:ea typeface="Montserrat"/>
                <a:cs typeface="Montserrat"/>
                <a:sym typeface="Montserrat"/>
              </a:rPr>
              <a:t>°C (or +</a:t>
            </a:r>
            <a:r>
              <a:rPr lang="en" sz="2400" b="1">
                <a:solidFill>
                  <a:schemeClr val="dk2"/>
                </a:solidFill>
                <a:latin typeface="Montserrat"/>
                <a:ea typeface="Montserrat"/>
                <a:cs typeface="Montserrat"/>
                <a:sym typeface="Montserrat"/>
              </a:rPr>
              <a:t>7.3</a:t>
            </a:r>
            <a:r>
              <a:rPr lang="en" sz="2400" b="1" i="0" u="none" strike="noStrike" cap="none">
                <a:solidFill>
                  <a:schemeClr val="dk2"/>
                </a:solidFill>
                <a:latin typeface="Montserrat"/>
                <a:ea typeface="Montserrat"/>
                <a:cs typeface="Montserrat"/>
                <a:sym typeface="Montserrat"/>
              </a:rPr>
              <a:t>°F) of warming mean?</a:t>
            </a:r>
            <a:endParaRPr sz="1100" b="1" i="0" u="none" strike="noStrike" cap="none">
              <a:solidFill>
                <a:schemeClr val="dk2"/>
              </a:solidFill>
              <a:latin typeface="Montserrat"/>
              <a:ea typeface="Montserrat"/>
              <a:cs typeface="Montserrat"/>
              <a:sym typeface="Montserrat"/>
            </a:endParaRPr>
          </a:p>
        </p:txBody>
      </p:sp>
      <p:sp>
        <p:nvSpPr>
          <p:cNvPr id="3367" name="Google Shape;3367;p488"/>
          <p:cNvSpPr txBox="1"/>
          <p:nvPr/>
        </p:nvSpPr>
        <p:spPr>
          <a:xfrm>
            <a:off x="1623300" y="4854675"/>
            <a:ext cx="58974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 sz="1100" b="0" i="1" u="none" strike="noStrike" cap="none">
                <a:solidFill>
                  <a:srgbClr val="004992"/>
                </a:solidFill>
                <a:latin typeface="Montserrat Medium"/>
                <a:ea typeface="Montserrat Medium"/>
                <a:cs typeface="Montserrat Medium"/>
                <a:sym typeface="Montserrat Medium"/>
              </a:rPr>
              <a:t>See the impacts of your scenario in the Impacts graph section of En-ROADS.</a:t>
            </a:r>
            <a:endParaRPr sz="800" b="0" i="0" u="none" strike="noStrike" cap="none">
              <a:solidFill>
                <a:srgbClr val="004992"/>
              </a:solidFill>
              <a:latin typeface="Montserrat Medium"/>
              <a:ea typeface="Montserrat Medium"/>
              <a:cs typeface="Montserrat Medium"/>
              <a:sym typeface="Montserrat Medium"/>
            </a:endParaRPr>
          </a:p>
        </p:txBody>
      </p:sp>
      <p:grpSp>
        <p:nvGrpSpPr>
          <p:cNvPr id="3368" name="Google Shape;3368;p488"/>
          <p:cNvGrpSpPr/>
          <p:nvPr/>
        </p:nvGrpSpPr>
        <p:grpSpPr>
          <a:xfrm>
            <a:off x="260637" y="834350"/>
            <a:ext cx="8622738" cy="3911950"/>
            <a:chOff x="348900" y="834350"/>
            <a:chExt cx="8622738" cy="3911950"/>
          </a:xfrm>
        </p:grpSpPr>
        <p:sp>
          <p:nvSpPr>
            <p:cNvPr id="3369" name="Google Shape;3369;p488"/>
            <p:cNvSpPr/>
            <p:nvPr/>
          </p:nvSpPr>
          <p:spPr>
            <a:xfrm>
              <a:off x="348900" y="381780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70" name="Google Shape;3370;p488"/>
            <p:cNvSpPr/>
            <p:nvPr/>
          </p:nvSpPr>
          <p:spPr>
            <a:xfrm>
              <a:off x="348900" y="282930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71" name="Google Shape;3371;p488"/>
            <p:cNvSpPr/>
            <p:nvPr/>
          </p:nvSpPr>
          <p:spPr>
            <a:xfrm>
              <a:off x="348900" y="1828875"/>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72" name="Google Shape;3372;p488"/>
            <p:cNvSpPr/>
            <p:nvPr/>
          </p:nvSpPr>
          <p:spPr>
            <a:xfrm>
              <a:off x="348900" y="834350"/>
              <a:ext cx="8622600" cy="928500"/>
            </a:xfrm>
            <a:prstGeom prst="roundRect">
              <a:avLst>
                <a:gd name="adj" fmla="val 16667"/>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373" name="Google Shape;3373;p488"/>
            <p:cNvSpPr txBox="1"/>
            <p:nvPr/>
          </p:nvSpPr>
          <p:spPr>
            <a:xfrm>
              <a:off x="2256738" y="834650"/>
              <a:ext cx="6714900" cy="906900"/>
            </a:xfrm>
            <a:prstGeom prst="rect">
              <a:avLst/>
            </a:prstGeom>
            <a:noFill/>
            <a:ln>
              <a:noFill/>
            </a:ln>
          </p:spPr>
          <p:txBody>
            <a:bodyPr spcFirstLastPara="1" wrap="square" lIns="85725" tIns="85725" rIns="85725" bIns="85725"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u="sng">
                  <a:solidFill>
                    <a:schemeClr val="accent6"/>
                  </a:solid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Five times more deaths</a:t>
              </a:r>
              <a:r>
                <a:rPr lang="en" sz="1700">
                  <a:solidFill>
                    <a:schemeClr val="lt1"/>
                  </a:solidFill>
                  <a:latin typeface="Montserrat SemiBold"/>
                  <a:ea typeface="Montserrat SemiBold"/>
                  <a:cs typeface="Montserrat SemiBold"/>
                  <a:sym typeface="Montserrat SemiBold"/>
                </a:rPr>
                <a:t> from extreme heat.</a:t>
              </a:r>
              <a:r>
                <a:rPr lang="en" sz="1700" baseline="30000">
                  <a:solidFill>
                    <a:schemeClr val="lt1"/>
                  </a:solidFill>
                  <a:latin typeface="Montserrat SemiBold"/>
                  <a:ea typeface="Montserrat SemiBold"/>
                  <a:cs typeface="Montserrat SemiBold"/>
                  <a:sym typeface="Montserrat SemiBold"/>
                </a:rPr>
                <a:t>1</a:t>
              </a:r>
              <a:endParaRPr sz="1700">
                <a:solidFill>
                  <a:schemeClr val="lt1"/>
                </a:solidFill>
                <a:latin typeface="Montserrat SemiBold"/>
                <a:ea typeface="Montserrat SemiBold"/>
                <a:cs typeface="Montserrat SemiBold"/>
                <a:sym typeface="Montserrat SemiBold"/>
              </a:endParaRPr>
            </a:p>
            <a:p>
              <a:pPr marL="0" lvl="0" indent="0" algn="l" rtl="0">
                <a:lnSpc>
                  <a:spcPct val="90000"/>
                </a:lnSpc>
                <a:spcBef>
                  <a:spcPts val="700"/>
                </a:spcBef>
                <a:spcAft>
                  <a:spcPts val="0"/>
                </a:spcAft>
                <a:buClr>
                  <a:schemeClr val="lt1"/>
                </a:buClr>
                <a:buSzPts val="2000"/>
                <a:buFont typeface="Calibri"/>
                <a:buNone/>
              </a:pPr>
              <a:r>
                <a:rPr lang="en" sz="1000" i="1">
                  <a:solidFill>
                    <a:schemeClr val="lt1"/>
                  </a:solidFill>
                  <a:latin typeface="Montserrat Medium"/>
                  <a:ea typeface="Montserrat Medium"/>
                  <a:cs typeface="Montserrat Medium"/>
                  <a:sym typeface="Montserrat Medium"/>
                </a:rPr>
                <a:t>Compared to today</a:t>
              </a:r>
              <a:endParaRPr sz="1700">
                <a:solidFill>
                  <a:schemeClr val="lt1"/>
                </a:solidFill>
                <a:latin typeface="Montserrat SemiBold"/>
                <a:ea typeface="Montserrat SemiBold"/>
                <a:cs typeface="Montserrat SemiBold"/>
                <a:sym typeface="Montserrat SemiBold"/>
              </a:endParaRPr>
            </a:p>
          </p:txBody>
        </p:sp>
        <p:sp>
          <p:nvSpPr>
            <p:cNvPr id="3374" name="Google Shape;3374;p488"/>
            <p:cNvSpPr txBox="1"/>
            <p:nvPr/>
          </p:nvSpPr>
          <p:spPr>
            <a:xfrm>
              <a:off x="2256713" y="2847731"/>
              <a:ext cx="6539700" cy="906900"/>
            </a:xfrm>
            <a:prstGeom prst="rect">
              <a:avLst/>
            </a:prstGeom>
            <a:noFill/>
            <a:ln>
              <a:noFill/>
            </a:ln>
          </p:spPr>
          <p:txBody>
            <a:bodyPr spcFirstLastPara="1" wrap="square" lIns="85725" tIns="85725" rIns="85725" bIns="85725"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More than two thirds of glaciers in the Himalaya Mountains melted.</a:t>
              </a:r>
              <a:r>
                <a:rPr lang="en" sz="1700" baseline="30000">
                  <a:solidFill>
                    <a:schemeClr val="lt1"/>
                  </a:solidFill>
                  <a:latin typeface="Montserrat SemiBold"/>
                  <a:ea typeface="Montserrat SemiBold"/>
                  <a:cs typeface="Montserrat SemiBold"/>
                  <a:sym typeface="Montserrat SemiBold"/>
                </a:rPr>
                <a:t>3</a:t>
              </a:r>
              <a:endParaRPr sz="1700">
                <a:solidFill>
                  <a:schemeClr val="lt1"/>
                </a:solidFill>
                <a:latin typeface="Montserrat SemiBold"/>
                <a:ea typeface="Montserrat SemiBold"/>
                <a:cs typeface="Montserrat SemiBold"/>
                <a:sym typeface="Montserrat SemiBold"/>
              </a:endParaRPr>
            </a:p>
          </p:txBody>
        </p:sp>
        <p:sp>
          <p:nvSpPr>
            <p:cNvPr id="3375" name="Google Shape;3375;p488"/>
            <p:cNvSpPr txBox="1"/>
            <p:nvPr/>
          </p:nvSpPr>
          <p:spPr>
            <a:xfrm>
              <a:off x="2256725" y="3918100"/>
              <a:ext cx="6714900" cy="725700"/>
            </a:xfrm>
            <a:prstGeom prst="rect">
              <a:avLst/>
            </a:prstGeom>
            <a:noFill/>
            <a:ln>
              <a:noFill/>
            </a:ln>
          </p:spPr>
          <p:txBody>
            <a:bodyPr spcFirstLastPara="1" wrap="square" lIns="77150" tIns="77150" rIns="77150" bIns="77150"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An area </a:t>
              </a:r>
              <a:r>
                <a:rPr lang="en" sz="1700" u="sng">
                  <a:solidFill>
                    <a:schemeClr val="accent6"/>
                  </a:solid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3x the size of Europe</a:t>
              </a:r>
              <a:r>
                <a:rPr lang="en" sz="1700">
                  <a:solidFill>
                    <a:schemeClr val="lt1"/>
                  </a:solidFill>
                  <a:latin typeface="Montserrat SemiBold"/>
                  <a:ea typeface="Montserrat SemiBold"/>
                  <a:cs typeface="Montserrat SemiBold"/>
                  <a:sym typeface="Montserrat SemiBold"/>
                </a:rPr>
                <a:t> undergoes ecosystem shifts.</a:t>
              </a:r>
              <a:r>
                <a:rPr lang="en" sz="1700" baseline="30000">
                  <a:solidFill>
                    <a:schemeClr val="lt1"/>
                  </a:solidFill>
                  <a:latin typeface="Montserrat SemiBold"/>
                  <a:ea typeface="Montserrat SemiBold"/>
                  <a:cs typeface="Montserrat SemiBold"/>
                  <a:sym typeface="Montserrat SemiBold"/>
                </a:rPr>
                <a:t>4</a:t>
              </a:r>
              <a:endParaRPr sz="1700" baseline="30000">
                <a:solidFill>
                  <a:schemeClr val="lt1"/>
                </a:solidFill>
                <a:latin typeface="Montserrat SemiBold"/>
                <a:ea typeface="Montserrat SemiBold"/>
                <a:cs typeface="Montserrat SemiBold"/>
                <a:sym typeface="Montserrat SemiBold"/>
              </a:endParaRPr>
            </a:p>
            <a:p>
              <a:pPr marL="0" lvl="0" indent="0" algn="l" rtl="0">
                <a:lnSpc>
                  <a:spcPct val="90000"/>
                </a:lnSpc>
                <a:spcBef>
                  <a:spcPts val="700"/>
                </a:spcBef>
                <a:spcAft>
                  <a:spcPts val="0"/>
                </a:spcAft>
                <a:buClr>
                  <a:schemeClr val="lt1"/>
                </a:buClr>
                <a:buSzPts val="2000"/>
                <a:buFont typeface="Calibri"/>
                <a:buNone/>
              </a:pPr>
              <a:r>
                <a:rPr lang="en" sz="1000" i="1">
                  <a:solidFill>
                    <a:schemeClr val="lt1"/>
                  </a:solidFill>
                  <a:latin typeface="Montserrat Medium"/>
                  <a:ea typeface="Montserrat Medium"/>
                  <a:cs typeface="Montserrat Medium"/>
                  <a:sym typeface="Montserrat Medium"/>
                </a:rPr>
                <a:t>Compared to today</a:t>
              </a:r>
              <a:endParaRPr sz="1700" baseline="30000">
                <a:solidFill>
                  <a:schemeClr val="lt1"/>
                </a:solidFill>
                <a:latin typeface="Montserrat SemiBold"/>
                <a:ea typeface="Montserrat SemiBold"/>
                <a:cs typeface="Montserrat SemiBold"/>
                <a:sym typeface="Montserrat SemiBold"/>
              </a:endParaRPr>
            </a:p>
          </p:txBody>
        </p:sp>
        <p:pic>
          <p:nvPicPr>
            <p:cNvPr id="3376" name="Google Shape;3376;p488" title="cheung-yin-C6x7hBqBGSI-unsplash.jpg"/>
            <p:cNvPicPr preferRelativeResize="0"/>
            <p:nvPr/>
          </p:nvPicPr>
          <p:blipFill rotWithShape="1">
            <a:blip r:embed="rId5">
              <a:alphaModFix/>
            </a:blip>
            <a:srcRect t="18522" b="18522"/>
            <a:stretch/>
          </p:blipFill>
          <p:spPr>
            <a:xfrm>
              <a:off x="422375" y="906700"/>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77" name="Google Shape;3377;p488" title="skeleton-433340_1280.jpg"/>
            <p:cNvPicPr preferRelativeResize="0"/>
            <p:nvPr/>
          </p:nvPicPr>
          <p:blipFill rotWithShape="1">
            <a:blip r:embed="rId6">
              <a:alphaModFix/>
            </a:blip>
            <a:srcRect t="3776" b="25372"/>
            <a:stretch/>
          </p:blipFill>
          <p:spPr>
            <a:xfrm>
              <a:off x="422375" y="1901431"/>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78" name="Google Shape;3378;p488" title="mountains-276995_1280.jpg"/>
            <p:cNvPicPr preferRelativeResize="0"/>
            <p:nvPr/>
          </p:nvPicPr>
          <p:blipFill rotWithShape="1">
            <a:blip r:embed="rId7">
              <a:alphaModFix/>
            </a:blip>
            <a:srcRect l="22453" r="22448"/>
            <a:stretch/>
          </p:blipFill>
          <p:spPr>
            <a:xfrm>
              <a:off x="422375" y="2891809"/>
              <a:ext cx="1659600" cy="783600"/>
            </a:xfrm>
            <a:prstGeom prst="roundRect">
              <a:avLst>
                <a:gd name="adj" fmla="val 16667"/>
              </a:avLst>
            </a:prstGeom>
            <a:noFill/>
            <a:ln w="9525" cap="flat" cmpd="sng">
              <a:solidFill>
                <a:schemeClr val="lt1"/>
              </a:solidFill>
              <a:prstDash val="solid"/>
              <a:round/>
              <a:headEnd type="none" w="sm" len="sm"/>
              <a:tailEnd type="none" w="sm" len="sm"/>
            </a:ln>
          </p:spPr>
        </p:pic>
        <p:pic>
          <p:nvPicPr>
            <p:cNvPr id="3379" name="Google Shape;3379;p488" title="hunt-er-stream-5627504_1920.jpg"/>
            <p:cNvPicPr preferRelativeResize="0"/>
            <p:nvPr/>
          </p:nvPicPr>
          <p:blipFill rotWithShape="1">
            <a:blip r:embed="rId8">
              <a:alphaModFix/>
            </a:blip>
            <a:srcRect t="14590" b="14583"/>
            <a:stretch/>
          </p:blipFill>
          <p:spPr>
            <a:xfrm>
              <a:off x="422375" y="3890250"/>
              <a:ext cx="1659600" cy="783600"/>
            </a:xfrm>
            <a:prstGeom prst="roundRect">
              <a:avLst>
                <a:gd name="adj" fmla="val 16667"/>
              </a:avLst>
            </a:prstGeom>
            <a:noFill/>
            <a:ln w="9525" cap="flat" cmpd="sng">
              <a:solidFill>
                <a:schemeClr val="lt1"/>
              </a:solidFill>
              <a:prstDash val="solid"/>
              <a:round/>
              <a:headEnd type="none" w="sm" len="sm"/>
              <a:tailEnd type="none" w="sm" len="sm"/>
            </a:ln>
          </p:spPr>
        </p:pic>
        <p:sp>
          <p:nvSpPr>
            <p:cNvPr id="3380" name="Google Shape;3380;p488"/>
            <p:cNvSpPr txBox="1"/>
            <p:nvPr/>
          </p:nvSpPr>
          <p:spPr>
            <a:xfrm>
              <a:off x="2256725" y="1832225"/>
              <a:ext cx="6714900" cy="906900"/>
            </a:xfrm>
            <a:prstGeom prst="rect">
              <a:avLst/>
            </a:prstGeom>
            <a:noFill/>
            <a:ln>
              <a:noFill/>
            </a:ln>
          </p:spPr>
          <p:txBody>
            <a:bodyPr spcFirstLastPara="1" wrap="square" lIns="85725" tIns="85725" rIns="85725" bIns="85725" anchor="ctr" anchorCtr="0">
              <a:noAutofit/>
            </a:bodyPr>
            <a:lstStyle/>
            <a:p>
              <a:pPr marL="0" lvl="0" indent="0" algn="l" rtl="0">
                <a:lnSpc>
                  <a:spcPct val="90000"/>
                </a:lnSpc>
                <a:spcBef>
                  <a:spcPts val="0"/>
                </a:spcBef>
                <a:spcAft>
                  <a:spcPts val="0"/>
                </a:spcAft>
                <a:buClr>
                  <a:srgbClr val="FFC000"/>
                </a:buClr>
                <a:buSzPts val="2300"/>
                <a:buFont typeface="Calibri"/>
                <a:buNone/>
              </a:pPr>
              <a:r>
                <a:rPr lang="en" sz="1700">
                  <a:solidFill>
                    <a:schemeClr val="lt1"/>
                  </a:solidFill>
                  <a:latin typeface="Montserrat SemiBold"/>
                  <a:ea typeface="Montserrat SemiBold"/>
                  <a:cs typeface="Montserrat SemiBold"/>
                  <a:sym typeface="Montserrat SemiBold"/>
                </a:rPr>
                <a:t>One in six species could go extinct.</a:t>
              </a:r>
              <a:r>
                <a:rPr lang="en" sz="1700" baseline="30000">
                  <a:solidFill>
                    <a:schemeClr val="lt1"/>
                  </a:solidFill>
                  <a:latin typeface="Montserrat SemiBold"/>
                  <a:ea typeface="Montserrat SemiBold"/>
                  <a:cs typeface="Montserrat SemiBold"/>
                  <a:sym typeface="Montserrat SemiBold"/>
                </a:rPr>
                <a:t>2</a:t>
              </a:r>
              <a:endParaRPr sz="1700">
                <a:solidFill>
                  <a:schemeClr val="lt1"/>
                </a:solidFill>
                <a:latin typeface="Montserrat SemiBold"/>
                <a:ea typeface="Montserrat SemiBold"/>
                <a:cs typeface="Montserrat SemiBold"/>
                <a:sym typeface="Montserrat SemiBold"/>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84"/>
        <p:cNvGrpSpPr/>
        <p:nvPr/>
      </p:nvGrpSpPr>
      <p:grpSpPr>
        <a:xfrm>
          <a:off x="0" y="0"/>
          <a:ext cx="0" cy="0"/>
          <a:chOff x="0" y="0"/>
          <a:chExt cx="0" cy="0"/>
        </a:xfrm>
      </p:grpSpPr>
      <p:sp>
        <p:nvSpPr>
          <p:cNvPr id="3385" name="Google Shape;3385;p489"/>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 sz="4300"/>
              <a:t>Flood risk from sea level rise</a:t>
            </a:r>
            <a:endParaRPr sz="4300"/>
          </a:p>
        </p:txBody>
      </p:sp>
      <p:sp>
        <p:nvSpPr>
          <p:cNvPr id="3386" name="Google Shape;3386;p489"/>
          <p:cNvSpPr txBox="1">
            <a:spLocks noGrp="1"/>
          </p:cNvSpPr>
          <p:nvPr>
            <p:ph type="body" idx="2"/>
          </p:nvPr>
        </p:nvSpPr>
        <p:spPr>
          <a:xfrm>
            <a:off x="6629400" y="3503075"/>
            <a:ext cx="2057400" cy="13716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 sz="1400"/>
              <a:t>In Hanoi, Vietnam, 3.3°C in 2100</a:t>
            </a:r>
            <a:endParaRPr sz="1400"/>
          </a:p>
          <a:p>
            <a:pPr marL="0" lvl="0" indent="0" algn="l" rtl="0">
              <a:spcBef>
                <a:spcPts val="1200"/>
              </a:spcBef>
              <a:spcAft>
                <a:spcPts val="0"/>
              </a:spcAft>
              <a:buNone/>
            </a:pPr>
            <a:endParaRPr sz="1400"/>
          </a:p>
          <a:p>
            <a:pPr marL="0" lvl="0" indent="0" algn="l" rtl="0">
              <a:spcBef>
                <a:spcPts val="1200"/>
              </a:spcBef>
              <a:spcAft>
                <a:spcPts val="1200"/>
              </a:spcAft>
              <a:buNone/>
            </a:pPr>
            <a:endParaRPr sz="1400"/>
          </a:p>
        </p:txBody>
      </p:sp>
      <p:pic>
        <p:nvPicPr>
          <p:cNvPr id="3387" name="Google Shape;3387;p489"/>
          <p:cNvPicPr preferRelativeResize="0"/>
          <p:nvPr/>
        </p:nvPicPr>
        <p:blipFill rotWithShape="1">
          <a:blip r:embed="rId3">
            <a:alphaModFix/>
          </a:blip>
          <a:srcRect r="51891" b="6428"/>
          <a:stretch/>
        </p:blipFill>
        <p:spPr>
          <a:xfrm>
            <a:off x="0" y="0"/>
            <a:ext cx="6170552" cy="51434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91"/>
        <p:cNvGrpSpPr/>
        <p:nvPr/>
      </p:nvGrpSpPr>
      <p:grpSpPr>
        <a:xfrm>
          <a:off x="0" y="0"/>
          <a:ext cx="0" cy="0"/>
          <a:chOff x="0" y="0"/>
          <a:chExt cx="0" cy="0"/>
        </a:xfrm>
      </p:grpSpPr>
      <p:sp>
        <p:nvSpPr>
          <p:cNvPr id="3392" name="Google Shape;3392;p490"/>
          <p:cNvSpPr txBox="1">
            <a:spLocks noGrp="1"/>
          </p:cNvSpPr>
          <p:nvPr>
            <p:ph type="title"/>
          </p:nvPr>
        </p:nvSpPr>
        <p:spPr>
          <a:xfrm>
            <a:off x="6629400" y="1226700"/>
            <a:ext cx="2057400" cy="9144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 sz="4300"/>
              <a:t>Flood risk from sea level rise</a:t>
            </a:r>
            <a:endParaRPr sz="4300"/>
          </a:p>
        </p:txBody>
      </p:sp>
      <p:sp>
        <p:nvSpPr>
          <p:cNvPr id="3393" name="Google Shape;3393;p490"/>
          <p:cNvSpPr txBox="1">
            <a:spLocks noGrp="1"/>
          </p:cNvSpPr>
          <p:nvPr>
            <p:ph type="body" idx="2"/>
          </p:nvPr>
        </p:nvSpPr>
        <p:spPr>
          <a:xfrm>
            <a:off x="6629400" y="3503075"/>
            <a:ext cx="2227500" cy="1640400"/>
          </a:xfrm>
          <a:prstGeom prst="rect">
            <a:avLst/>
          </a:prstGeom>
        </p:spPr>
        <p:txBody>
          <a:bodyPr spcFirstLastPara="1" wrap="square" lIns="0" tIns="0" rIns="0" bIns="0" anchor="t" anchorCtr="0">
            <a:noAutofit/>
          </a:bodyPr>
          <a:lstStyle/>
          <a:p>
            <a:pPr marL="0" lvl="0" indent="0" algn="l" rtl="0">
              <a:spcBef>
                <a:spcPts val="1000"/>
              </a:spcBef>
              <a:spcAft>
                <a:spcPts val="0"/>
              </a:spcAft>
              <a:buNone/>
            </a:pPr>
            <a:r>
              <a:rPr lang="en" sz="1400"/>
              <a:t>In Hanoi, Vietnam, 3.3°C over the next few centuries</a:t>
            </a:r>
            <a:endParaRPr sz="1400"/>
          </a:p>
          <a:p>
            <a:pPr marL="0" lvl="0" indent="0" algn="l" rtl="0">
              <a:lnSpc>
                <a:spcPct val="100000"/>
              </a:lnSpc>
              <a:spcBef>
                <a:spcPts val="1200"/>
              </a:spcBef>
              <a:spcAft>
                <a:spcPts val="0"/>
              </a:spcAft>
              <a:buNone/>
            </a:pPr>
            <a:r>
              <a:rPr lang="en" sz="1100" b="0" i="1">
                <a:solidFill>
                  <a:schemeClr val="lt1"/>
                </a:solidFill>
                <a:latin typeface="Calibri"/>
                <a:ea typeface="Calibri"/>
                <a:cs typeface="Calibri"/>
                <a:sym typeface="Calibri"/>
              </a:rPr>
              <a:t>Use En-ROADS to create a scenario that lowers this sea level rise. View the map under “Impacts” in the Graphs. </a:t>
            </a:r>
            <a:endParaRPr sz="1400"/>
          </a:p>
        </p:txBody>
      </p:sp>
      <p:pic>
        <p:nvPicPr>
          <p:cNvPr id="3394" name="Google Shape;3394;p490"/>
          <p:cNvPicPr preferRelativeResize="0"/>
          <p:nvPr/>
        </p:nvPicPr>
        <p:blipFill rotWithShape="1">
          <a:blip r:embed="rId3">
            <a:alphaModFix/>
          </a:blip>
          <a:srcRect r="51879" b="6428"/>
          <a:stretch/>
        </p:blipFill>
        <p:spPr>
          <a:xfrm>
            <a:off x="0" y="0"/>
            <a:ext cx="6172201" cy="5143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9"/>
        <p:cNvGrpSpPr/>
        <p:nvPr/>
      </p:nvGrpSpPr>
      <p:grpSpPr>
        <a:xfrm>
          <a:off x="0" y="0"/>
          <a:ext cx="0" cy="0"/>
          <a:chOff x="0" y="0"/>
          <a:chExt cx="0" cy="0"/>
        </a:xfrm>
      </p:grpSpPr>
      <p:sp>
        <p:nvSpPr>
          <p:cNvPr id="3400" name="Google Shape;3400;p491"/>
          <p:cNvSpPr txBox="1">
            <a:spLocks noGrp="1"/>
          </p:cNvSpPr>
          <p:nvPr>
            <p:ph type="ctrTitle"/>
          </p:nvPr>
        </p:nvSpPr>
        <p:spPr>
          <a:xfrm>
            <a:off x="350042" y="524068"/>
            <a:ext cx="8446089" cy="393117"/>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C000"/>
              </a:buClr>
              <a:buSzPts val="2400"/>
              <a:buFont typeface="Helvetica Neue"/>
              <a:buNone/>
            </a:pPr>
            <a:endParaRPr/>
          </a:p>
        </p:txBody>
      </p:sp>
      <p:sp>
        <p:nvSpPr>
          <p:cNvPr id="3401" name="Google Shape;3401;p491"/>
          <p:cNvSpPr txBox="1">
            <a:spLocks noGrp="1"/>
          </p:cNvSpPr>
          <p:nvPr>
            <p:ph type="body" idx="1"/>
          </p:nvPr>
        </p:nvSpPr>
        <p:spPr>
          <a:xfrm>
            <a:off x="350042" y="1062635"/>
            <a:ext cx="8446089" cy="3455193"/>
          </a:xfrm>
          <a:prstGeom prst="rect">
            <a:avLst/>
          </a:prstGeom>
          <a:noFill/>
          <a:ln>
            <a:noFill/>
          </a:ln>
        </p:spPr>
        <p:txBody>
          <a:bodyPr spcFirstLastPara="1" wrap="square" lIns="68575" tIns="34275" rIns="68575" bIns="34275" anchor="t" anchorCtr="0">
            <a:normAutofit/>
          </a:bodyPr>
          <a:lstStyle/>
          <a:p>
            <a:pPr marL="177800" lvl="0" indent="-38100" algn="l" rtl="0">
              <a:lnSpc>
                <a:spcPct val="100000"/>
              </a:lnSpc>
              <a:spcBef>
                <a:spcPts val="0"/>
              </a:spcBef>
              <a:spcAft>
                <a:spcPts val="0"/>
              </a:spcAft>
              <a:buClr>
                <a:schemeClr val="lt1"/>
              </a:buClr>
              <a:buSzPts val="2100"/>
              <a:buNone/>
            </a:pPr>
            <a:endParaRPr/>
          </a:p>
        </p:txBody>
      </p:sp>
      <p:pic>
        <p:nvPicPr>
          <p:cNvPr id="3402" name="Google Shape;3402;p491"/>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403" name="Google Shape;3403;p491"/>
          <p:cNvSpPr txBox="1"/>
          <p:nvPr/>
        </p:nvSpPr>
        <p:spPr>
          <a:xfrm>
            <a:off x="5704866" y="182172"/>
            <a:ext cx="3232565" cy="392268"/>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2100" b="1">
                <a:solidFill>
                  <a:srgbClr val="203864"/>
                </a:solidFill>
                <a:latin typeface="Calibri"/>
                <a:ea typeface="Calibri"/>
                <a:cs typeface="Calibri"/>
                <a:sym typeface="Calibri"/>
              </a:rPr>
              <a:t>Dubai today   </a:t>
            </a:r>
            <a:endParaRPr sz="11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08"/>
        <p:cNvGrpSpPr/>
        <p:nvPr/>
      </p:nvGrpSpPr>
      <p:grpSpPr>
        <a:xfrm>
          <a:off x="0" y="0"/>
          <a:ext cx="0" cy="0"/>
          <a:chOff x="0" y="0"/>
          <a:chExt cx="0" cy="0"/>
        </a:xfrm>
      </p:grpSpPr>
      <p:sp>
        <p:nvSpPr>
          <p:cNvPr id="3409" name="Google Shape;3409;p492"/>
          <p:cNvSpPr txBox="1"/>
          <p:nvPr/>
        </p:nvSpPr>
        <p:spPr>
          <a:xfrm>
            <a:off x="354652" y="378306"/>
            <a:ext cx="2162843" cy="392268"/>
          </a:xfrm>
          <a:prstGeom prst="rect">
            <a:avLst/>
          </a:prstGeom>
          <a:noFill/>
          <a:ln>
            <a:noFill/>
          </a:ln>
        </p:spPr>
        <p:txBody>
          <a:bodyPr spcFirstLastPara="1" wrap="square" lIns="68425" tIns="34200" rIns="68425" bIns="34200" anchor="t" anchorCtr="0">
            <a:spAutoFit/>
          </a:bodyPr>
          <a:lstStyle/>
          <a:p>
            <a:pPr marL="0" marR="0" lvl="0" indent="0" algn="l" rtl="0">
              <a:spcBef>
                <a:spcPts val="0"/>
              </a:spcBef>
              <a:spcAft>
                <a:spcPts val="0"/>
              </a:spcAft>
              <a:buNone/>
            </a:pPr>
            <a:r>
              <a:rPr lang="en" sz="2100" b="1">
                <a:solidFill>
                  <a:schemeClr val="lt1"/>
                </a:solidFill>
                <a:latin typeface="Helvetica Neue"/>
                <a:ea typeface="Helvetica Neue"/>
                <a:cs typeface="Helvetica Neue"/>
                <a:sym typeface="Helvetica Neue"/>
              </a:rPr>
              <a:t>Dubai today</a:t>
            </a:r>
            <a:endParaRPr sz="1100"/>
          </a:p>
        </p:txBody>
      </p:sp>
      <p:sp>
        <p:nvSpPr>
          <p:cNvPr id="3410" name="Google Shape;3410;p492"/>
          <p:cNvSpPr txBox="1"/>
          <p:nvPr/>
        </p:nvSpPr>
        <p:spPr>
          <a:xfrm>
            <a:off x="155122" y="4712489"/>
            <a:ext cx="2346158" cy="25391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200">
                <a:solidFill>
                  <a:schemeClr val="lt1"/>
                </a:solidFill>
                <a:latin typeface="Helvetica Neue Light"/>
                <a:ea typeface="Helvetica Neue Light"/>
                <a:cs typeface="Helvetica Neue Light"/>
                <a:sym typeface="Helvetica Neue Light"/>
              </a:rPr>
              <a:t>Source: Climate Central</a:t>
            </a:r>
            <a:endParaRPr sz="1100"/>
          </a:p>
        </p:txBody>
      </p:sp>
      <p:pic>
        <p:nvPicPr>
          <p:cNvPr id="3411" name="Google Shape;3411;p492"/>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3412" name="Google Shape;3412;p492"/>
          <p:cNvSpPr txBox="1"/>
          <p:nvPr/>
        </p:nvSpPr>
        <p:spPr>
          <a:xfrm>
            <a:off x="5911435" y="182172"/>
            <a:ext cx="3232565" cy="392268"/>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en" sz="2100" b="1">
                <a:solidFill>
                  <a:srgbClr val="203864"/>
                </a:solidFill>
                <a:latin typeface="Calibri"/>
                <a:ea typeface="Calibri"/>
                <a:cs typeface="Calibri"/>
                <a:sym typeface="Calibri"/>
              </a:rPr>
              <a:t>…and with 3°C of warming</a:t>
            </a:r>
            <a:endParaRPr sz="11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16"/>
        <p:cNvGrpSpPr/>
        <p:nvPr/>
      </p:nvGrpSpPr>
      <p:grpSpPr>
        <a:xfrm>
          <a:off x="0" y="0"/>
          <a:ext cx="0" cy="0"/>
          <a:chOff x="0" y="0"/>
          <a:chExt cx="0" cy="0"/>
        </a:xfrm>
      </p:grpSpPr>
      <p:pic>
        <p:nvPicPr>
          <p:cNvPr id="3417" name="Google Shape;3417;p493" title="mike-newbry-DwtX9mMHBJ0-unsplash.jpg"/>
          <p:cNvPicPr preferRelativeResize="0"/>
          <p:nvPr/>
        </p:nvPicPr>
        <p:blipFill rotWithShape="1">
          <a:blip r:embed="rId3">
            <a:alphaModFix/>
          </a:blip>
          <a:srcRect t="16541" b="16547"/>
          <a:stretch/>
        </p:blipFill>
        <p:spPr>
          <a:xfrm>
            <a:off x="0" y="1065440"/>
            <a:ext cx="9144003" cy="4078060"/>
          </a:xfrm>
          <a:prstGeom prst="rect">
            <a:avLst/>
          </a:prstGeom>
          <a:solidFill>
            <a:srgbClr val="114C8A"/>
          </a:solidFill>
          <a:ln>
            <a:noFill/>
          </a:ln>
        </p:spPr>
      </p:pic>
      <p:sp>
        <p:nvSpPr>
          <p:cNvPr id="3419" name="Google Shape;3419;p493"/>
          <p:cNvSpPr txBox="1">
            <a:spLocks noGrp="1"/>
          </p:cNvSpPr>
          <p:nvPr>
            <p:ph type="subTitle" idx="3"/>
          </p:nvPr>
        </p:nvSpPr>
        <p:spPr>
          <a:xfrm>
            <a:off x="174125" y="156500"/>
            <a:ext cx="7715400" cy="7257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rgbClr val="595959"/>
              </a:buClr>
              <a:buSzPts val="1700"/>
              <a:buFont typeface="Helvetica Neue Light"/>
              <a:buNone/>
            </a:pPr>
            <a:r>
              <a:rPr lang="en" sz="1500" b="1" dirty="0"/>
              <a:t>Economic losses from disaster events in 2024 reached </a:t>
            </a:r>
            <a:r>
              <a:rPr lang="en" sz="1500" b="1" dirty="0">
                <a:solidFill>
                  <a:schemeClr val="accent4"/>
                </a:solidFill>
              </a:rPr>
              <a:t>USD 318 billion</a:t>
            </a:r>
            <a:r>
              <a:rPr lang="en" sz="1500" b="1" dirty="0"/>
              <a:t>. Damages associated with global warming could exceed </a:t>
            </a:r>
            <a:r>
              <a:rPr lang="en" sz="1500" b="1" dirty="0">
                <a:solidFill>
                  <a:schemeClr val="accent4"/>
                </a:solidFill>
              </a:rPr>
              <a:t>USD 59 trillion</a:t>
            </a:r>
            <a:r>
              <a:rPr lang="en" sz="1500" b="1" dirty="0"/>
              <a:t> of Global GDP Loss by the time we reach 2°C (in 2050, </a:t>
            </a:r>
            <a:r>
              <a:rPr lang="en" sz="1500" b="1" u="sng" dirty="0">
                <a:solidFill>
                  <a:schemeClr val="bg1"/>
                </a:solidFill>
                <a:hlinkClick r:id="rId4">
                  <a:extLst>
                    <a:ext uri="{A12FA001-AC4F-418D-AE19-62706E023703}">
                      <ahyp:hlinkClr xmlns:ahyp="http://schemas.microsoft.com/office/drawing/2018/hyperlinkcolor" val="tx"/>
                    </a:ext>
                  </a:extLst>
                </a:hlinkClick>
              </a:rPr>
              <a:t>En-ROADS Baseline</a:t>
            </a:r>
            <a:r>
              <a:rPr lang="en" sz="1500" b="1" dirty="0">
                <a:solidFill>
                  <a:schemeClr val="bg1"/>
                </a:solidFill>
              </a:rPr>
              <a:t>).</a:t>
            </a:r>
            <a:endParaRPr sz="1500" b="1" dirty="0">
              <a:solidFill>
                <a:schemeClr val="bg1"/>
              </a:solidFill>
            </a:endParaRPr>
          </a:p>
        </p:txBody>
      </p:sp>
      <p:pic>
        <p:nvPicPr>
          <p:cNvPr id="3420" name="Google Shape;3420;p493"/>
          <p:cNvPicPr preferRelativeResize="0"/>
          <p:nvPr/>
        </p:nvPicPr>
        <p:blipFill rotWithShape="1">
          <a:blip r:embed="rId5">
            <a:alphaModFix/>
          </a:blip>
          <a:srcRect l="1140" t="2296" r="1461"/>
          <a:stretch/>
        </p:blipFill>
        <p:spPr>
          <a:xfrm>
            <a:off x="4433207" y="1730830"/>
            <a:ext cx="4415519" cy="3135084"/>
          </a:xfrm>
          <a:prstGeom prst="rect">
            <a:avLst/>
          </a:prstGeom>
          <a:noFill/>
          <a:ln w="38100" cap="flat" cmpd="sng">
            <a:solidFill>
              <a:schemeClr val="accent5"/>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4"/>
        <p:cNvGrpSpPr/>
        <p:nvPr/>
      </p:nvGrpSpPr>
      <p:grpSpPr>
        <a:xfrm>
          <a:off x="0" y="0"/>
          <a:ext cx="0" cy="0"/>
          <a:chOff x="0" y="0"/>
          <a:chExt cx="0" cy="0"/>
        </a:xfrm>
      </p:grpSpPr>
      <p:sp>
        <p:nvSpPr>
          <p:cNvPr id="3425" name="Google Shape;3425;p494"/>
          <p:cNvSpPr txBox="1"/>
          <p:nvPr/>
        </p:nvSpPr>
        <p:spPr>
          <a:xfrm>
            <a:off x="1047600" y="1408775"/>
            <a:ext cx="7048800" cy="1010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6000"/>
              <a:buFont typeface="Noto Sans Symbols"/>
              <a:buNone/>
            </a:pPr>
            <a:r>
              <a:rPr lang="en" sz="6000" i="1">
                <a:solidFill>
                  <a:schemeClr val="lt1"/>
                </a:solidFill>
                <a:latin typeface="Montserrat ExtraBold"/>
                <a:ea typeface="Montserrat ExtraBold"/>
                <a:cs typeface="Montserrat ExtraBold"/>
                <a:sym typeface="Montserrat ExtraBold"/>
              </a:rPr>
              <a:t>Scenarios of Climate Success</a:t>
            </a:r>
            <a:endParaRPr sz="6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3431" name="Google Shape;3431;p495"/>
          <p:cNvSpPr txBox="1"/>
          <p:nvPr/>
        </p:nvSpPr>
        <p:spPr>
          <a:xfrm>
            <a:off x="526651" y="503024"/>
            <a:ext cx="8090700" cy="2676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100"/>
              </a:spcAft>
              <a:buNone/>
            </a:pPr>
            <a:r>
              <a:rPr lang="en" sz="3600" b="1">
                <a:solidFill>
                  <a:schemeClr val="dk2"/>
                </a:solidFill>
                <a:latin typeface="Montserrat"/>
                <a:ea typeface="Montserrat"/>
                <a:cs typeface="Montserrat"/>
                <a:sym typeface="Montserrat"/>
              </a:rPr>
              <a:t>En-ROADS Baseline Scenario</a:t>
            </a:r>
            <a:endParaRPr sz="3600" b="1">
              <a:solidFill>
                <a:schemeClr val="dk2"/>
              </a:solidFill>
              <a:latin typeface="Montserrat"/>
              <a:ea typeface="Montserrat"/>
              <a:cs typeface="Montserrat"/>
              <a:sym typeface="Montserrat"/>
            </a:endParaRPr>
          </a:p>
        </p:txBody>
      </p:sp>
      <p:grpSp>
        <p:nvGrpSpPr>
          <p:cNvPr id="3432" name="Google Shape;3432;p495"/>
          <p:cNvGrpSpPr/>
          <p:nvPr/>
        </p:nvGrpSpPr>
        <p:grpSpPr>
          <a:xfrm>
            <a:off x="936102" y="1292679"/>
            <a:ext cx="7271790" cy="3406163"/>
            <a:chOff x="570972" y="591892"/>
            <a:chExt cx="8182502" cy="3832748"/>
          </a:xfrm>
        </p:grpSpPr>
        <p:pic>
          <p:nvPicPr>
            <p:cNvPr id="3433" name="Google Shape;3433;p495" descr="Chart, line chart&#10;&#10;Description automatically generated"/>
            <p:cNvPicPr preferRelativeResize="0"/>
            <p:nvPr/>
          </p:nvPicPr>
          <p:blipFill rotWithShape="1">
            <a:blip r:embed="rId3">
              <a:alphaModFix/>
            </a:blip>
            <a:srcRect/>
            <a:stretch/>
          </p:blipFill>
          <p:spPr>
            <a:xfrm>
              <a:off x="570972" y="591892"/>
              <a:ext cx="8182502" cy="3832662"/>
            </a:xfrm>
            <a:prstGeom prst="rect">
              <a:avLst/>
            </a:prstGeom>
            <a:noFill/>
            <a:ln>
              <a:noFill/>
            </a:ln>
          </p:spPr>
        </p:pic>
        <p:grpSp>
          <p:nvGrpSpPr>
            <p:cNvPr id="3434" name="Google Shape;3434;p495"/>
            <p:cNvGrpSpPr/>
            <p:nvPr/>
          </p:nvGrpSpPr>
          <p:grpSpPr>
            <a:xfrm>
              <a:off x="5721375" y="2359989"/>
              <a:ext cx="2131545" cy="2064650"/>
              <a:chOff x="6745889" y="2166531"/>
              <a:chExt cx="2842060" cy="2752867"/>
            </a:xfrm>
          </p:grpSpPr>
          <p:cxnSp>
            <p:nvCxnSpPr>
              <p:cNvPr id="3435" name="Google Shape;3435;p495"/>
              <p:cNvCxnSpPr/>
              <p:nvPr/>
            </p:nvCxnSpPr>
            <p:spPr>
              <a:xfrm rot="10800000">
                <a:off x="6745889" y="2166531"/>
                <a:ext cx="1231500" cy="2122800"/>
              </a:xfrm>
              <a:prstGeom prst="straightConnector1">
                <a:avLst/>
              </a:prstGeom>
              <a:noFill/>
              <a:ln w="53600" cap="flat" cmpd="sng">
                <a:solidFill>
                  <a:srgbClr val="C00000"/>
                </a:solidFill>
                <a:prstDash val="solid"/>
                <a:miter lim="800000"/>
                <a:headEnd type="none" w="med" len="med"/>
                <a:tailEnd type="triangle" w="med" len="med"/>
              </a:ln>
            </p:spPr>
          </p:cxnSp>
          <p:sp>
            <p:nvSpPr>
              <p:cNvPr id="3436" name="Google Shape;3436;p495"/>
              <p:cNvSpPr txBox="1"/>
              <p:nvPr/>
            </p:nvSpPr>
            <p:spPr>
              <a:xfrm>
                <a:off x="7096149" y="4211398"/>
                <a:ext cx="2491800" cy="708000"/>
              </a:xfrm>
              <a:prstGeom prst="rect">
                <a:avLst/>
              </a:prstGeom>
              <a:solidFill>
                <a:schemeClr val="lt1"/>
              </a:solidFill>
              <a:ln w="59250" cap="flat" cmpd="sng">
                <a:solidFill>
                  <a:srgbClr val="C00000"/>
                </a:solidFill>
                <a:prstDash val="solid"/>
                <a:round/>
                <a:headEnd type="none" w="sm" len="sm"/>
                <a:tailEnd type="none" w="sm" len="sm"/>
              </a:ln>
            </p:spPr>
            <p:txBody>
              <a:bodyPr spcFirstLastPara="1" wrap="square" lIns="60950" tIns="30450" rIns="60950" bIns="30450" anchor="t" anchorCtr="0">
                <a:spAutoFit/>
              </a:bodyPr>
              <a:lstStyle/>
              <a:p>
                <a:pPr marL="0" marR="0" lvl="0" indent="0" algn="ctr" rtl="0">
                  <a:spcBef>
                    <a:spcPts val="0"/>
                  </a:spcBef>
                  <a:spcAft>
                    <a:spcPts val="0"/>
                  </a:spcAft>
                  <a:buNone/>
                </a:pPr>
                <a:r>
                  <a:rPr lang="en" sz="1332" b="1">
                    <a:solidFill>
                      <a:srgbClr val="C00000"/>
                    </a:solidFill>
                    <a:latin typeface="Helvetica Neue Light"/>
                    <a:ea typeface="Helvetica Neue Light"/>
                    <a:cs typeface="Helvetica Neue Light"/>
                    <a:sym typeface="Helvetica Neue Light"/>
                  </a:rPr>
                  <a:t>Our climate goals (1.5ºC to 2ºC)  </a:t>
                </a:r>
                <a:endParaRPr sz="977"/>
              </a:p>
            </p:txBody>
          </p:sp>
        </p:grpSp>
        <p:cxnSp>
          <p:nvCxnSpPr>
            <p:cNvPr id="3437" name="Google Shape;3437;p495"/>
            <p:cNvCxnSpPr/>
            <p:nvPr/>
          </p:nvCxnSpPr>
          <p:spPr>
            <a:xfrm>
              <a:off x="1329120" y="2202918"/>
              <a:ext cx="4538700" cy="0"/>
            </a:xfrm>
            <a:prstGeom prst="straightConnector1">
              <a:avLst/>
            </a:prstGeom>
            <a:noFill/>
            <a:ln w="33850" cap="flat" cmpd="sng">
              <a:solidFill>
                <a:srgbClr val="C00000"/>
              </a:solidFill>
              <a:prstDash val="lgDash"/>
              <a:miter lim="800000"/>
              <a:headEnd type="none" w="sm" len="sm"/>
              <a:tailEnd type="none" w="sm" len="sm"/>
            </a:ln>
          </p:spPr>
        </p:cxnSp>
      </p:grpSp>
      <p:cxnSp>
        <p:nvCxnSpPr>
          <p:cNvPr id="3438" name="Google Shape;3438;p495"/>
          <p:cNvCxnSpPr/>
          <p:nvPr/>
        </p:nvCxnSpPr>
        <p:spPr>
          <a:xfrm>
            <a:off x="1606580" y="3021674"/>
            <a:ext cx="4033500" cy="0"/>
          </a:xfrm>
          <a:prstGeom prst="straightConnector1">
            <a:avLst/>
          </a:prstGeom>
          <a:noFill/>
          <a:ln w="33850" cap="flat" cmpd="sng">
            <a:solidFill>
              <a:srgbClr val="C00000"/>
            </a:solidFill>
            <a:prstDash val="lgDash"/>
            <a:miter lim="800000"/>
            <a:headEnd type="none" w="sm" len="sm"/>
            <a:tailEnd type="none" w="sm" len="sm"/>
          </a:ln>
        </p:spPr>
      </p:cxn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3443"/>
        <p:cNvGrpSpPr/>
        <p:nvPr/>
      </p:nvGrpSpPr>
      <p:grpSpPr>
        <a:xfrm>
          <a:off x="0" y="0"/>
          <a:ext cx="0" cy="0"/>
          <a:chOff x="0" y="0"/>
          <a:chExt cx="0" cy="0"/>
        </a:xfrm>
      </p:grpSpPr>
      <p:pic>
        <p:nvPicPr>
          <p:cNvPr id="3444" name="Google Shape;3444;p496"/>
          <p:cNvPicPr preferRelativeResize="0"/>
          <p:nvPr/>
        </p:nvPicPr>
        <p:blipFill>
          <a:blip r:embed="rId3">
            <a:alphaModFix/>
          </a:blip>
          <a:stretch>
            <a:fillRect/>
          </a:stretch>
        </p:blipFill>
        <p:spPr>
          <a:xfrm>
            <a:off x="957525" y="0"/>
            <a:ext cx="6857999"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90"/>
        <p:cNvGrpSpPr/>
        <p:nvPr/>
      </p:nvGrpSpPr>
      <p:grpSpPr>
        <a:xfrm>
          <a:off x="0" y="0"/>
          <a:ext cx="0" cy="0"/>
          <a:chOff x="0" y="0"/>
          <a:chExt cx="0" cy="0"/>
        </a:xfrm>
      </p:grpSpPr>
      <p:pic>
        <p:nvPicPr>
          <p:cNvPr id="3191" name="Google Shape;3191;p470"/>
          <p:cNvPicPr preferRelativeResize="0"/>
          <p:nvPr/>
        </p:nvPicPr>
        <p:blipFill rotWithShape="1">
          <a:blip r:embed="rId3">
            <a:alphaModFix/>
          </a:blip>
          <a:srcRect/>
          <a:stretch/>
        </p:blipFill>
        <p:spPr>
          <a:xfrm>
            <a:off x="5760544" y="1422544"/>
            <a:ext cx="2403900" cy="2403900"/>
          </a:xfrm>
          <a:prstGeom prst="rect">
            <a:avLst/>
          </a:prstGeom>
          <a:noFill/>
          <a:ln>
            <a:noFill/>
          </a:ln>
        </p:spPr>
      </p:pic>
      <p:sp>
        <p:nvSpPr>
          <p:cNvPr id="3192" name="Google Shape;3192;p470"/>
          <p:cNvSpPr txBox="1">
            <a:spLocks noGrp="1"/>
          </p:cNvSpPr>
          <p:nvPr>
            <p:ph type="title"/>
          </p:nvPr>
        </p:nvSpPr>
        <p:spPr>
          <a:xfrm>
            <a:off x="457200" y="914400"/>
            <a:ext cx="4572000" cy="1559100"/>
          </a:xfrm>
          <a:prstGeom prst="rect">
            <a:avLst/>
          </a:prstGeom>
        </p:spPr>
        <p:txBody>
          <a:bodyPr spcFirstLastPara="1" wrap="square" lIns="0" tIns="0" rIns="0" bIns="0" anchor="b" anchorCtr="0">
            <a:noAutofit/>
          </a:bodyPr>
          <a:lstStyle/>
          <a:p>
            <a:pPr marL="0" lvl="0" indent="0" algn="l" rtl="0">
              <a:spcBef>
                <a:spcPts val="0"/>
              </a:spcBef>
              <a:spcAft>
                <a:spcPts val="100"/>
              </a:spcAft>
              <a:buNone/>
            </a:pPr>
            <a:r>
              <a:rPr lang="en" sz="3400"/>
              <a:t>En-ROADS and the Workshop were developed by…</a:t>
            </a:r>
            <a:endParaRPr sz="3400"/>
          </a:p>
        </p:txBody>
      </p:sp>
      <p:sp>
        <p:nvSpPr>
          <p:cNvPr id="3193" name="Google Shape;3193;p470"/>
          <p:cNvSpPr txBox="1"/>
          <p:nvPr/>
        </p:nvSpPr>
        <p:spPr>
          <a:xfrm>
            <a:off x="457200" y="4368531"/>
            <a:ext cx="3379500" cy="335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800" b="1">
                <a:solidFill>
                  <a:schemeClr val="accent2"/>
                </a:solidFill>
                <a:latin typeface="Montserrat"/>
                <a:ea typeface="Montserrat"/>
                <a:cs typeface="Montserrat"/>
                <a:sym typeface="Montserrat"/>
              </a:rPr>
              <a:t>en-roads.org</a:t>
            </a:r>
            <a:endParaRPr sz="1800" b="1">
              <a:solidFill>
                <a:schemeClr val="accent2"/>
              </a:solidFill>
              <a:latin typeface="Montserrat"/>
              <a:ea typeface="Montserrat"/>
              <a:cs typeface="Montserrat"/>
              <a:sym typeface="Montserrat"/>
            </a:endParaRPr>
          </a:p>
        </p:txBody>
      </p:sp>
      <p:pic>
        <p:nvPicPr>
          <p:cNvPr id="3194" name="Google Shape;3194;p470" title="CI_logo_bluebackground_nt.png"/>
          <p:cNvPicPr preferRelativeResize="0"/>
          <p:nvPr/>
        </p:nvPicPr>
        <p:blipFill>
          <a:blip r:embed="rId4">
            <a:alphaModFix/>
          </a:blip>
          <a:stretch>
            <a:fillRect/>
          </a:stretch>
        </p:blipFill>
        <p:spPr>
          <a:xfrm>
            <a:off x="457200" y="2878557"/>
            <a:ext cx="1725404" cy="650493"/>
          </a:xfrm>
          <a:prstGeom prst="rect">
            <a:avLst/>
          </a:prstGeom>
          <a:noFill/>
          <a:ln>
            <a:noFill/>
          </a:ln>
        </p:spPr>
      </p:pic>
      <p:pic>
        <p:nvPicPr>
          <p:cNvPr id="3195" name="Google Shape;3195;p470"/>
          <p:cNvPicPr preferRelativeResize="0"/>
          <p:nvPr/>
        </p:nvPicPr>
        <p:blipFill>
          <a:blip r:embed="rId5">
            <a:alphaModFix/>
          </a:blip>
          <a:stretch>
            <a:fillRect/>
          </a:stretch>
        </p:blipFill>
        <p:spPr>
          <a:xfrm>
            <a:off x="2617109" y="2816316"/>
            <a:ext cx="1342992" cy="7749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449"/>
        <p:cNvGrpSpPr/>
        <p:nvPr/>
      </p:nvGrpSpPr>
      <p:grpSpPr>
        <a:xfrm>
          <a:off x="0" y="0"/>
          <a:ext cx="0" cy="0"/>
          <a:chOff x="0" y="0"/>
          <a:chExt cx="0" cy="0"/>
        </a:xfrm>
      </p:grpSpPr>
      <p:sp>
        <p:nvSpPr>
          <p:cNvPr id="3450" name="Google Shape;3450;p497"/>
          <p:cNvSpPr txBox="1">
            <a:spLocks noGrp="1"/>
          </p:cNvSpPr>
          <p:nvPr>
            <p:ph type="title"/>
          </p:nvPr>
        </p:nvSpPr>
        <p:spPr>
          <a:xfrm>
            <a:off x="457200" y="685800"/>
            <a:ext cx="7772400" cy="591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C000"/>
              </a:buClr>
              <a:buSzPts val="2400"/>
              <a:buFont typeface="Helvetica Neue"/>
              <a:buNone/>
            </a:pPr>
            <a:r>
              <a:rPr lang="en">
                <a:solidFill>
                  <a:schemeClr val="lt1"/>
                </a:solidFill>
              </a:rPr>
              <a:t>Build a scenario in En-ROADS</a:t>
            </a:r>
            <a:endParaRPr>
              <a:solidFill>
                <a:schemeClr val="lt1"/>
              </a:solidFill>
            </a:endParaRPr>
          </a:p>
        </p:txBody>
      </p:sp>
      <p:sp>
        <p:nvSpPr>
          <p:cNvPr id="3451" name="Google Shape;3451;p497"/>
          <p:cNvSpPr txBox="1">
            <a:spLocks noGrp="1"/>
          </p:cNvSpPr>
          <p:nvPr>
            <p:ph type="body" idx="2"/>
          </p:nvPr>
        </p:nvSpPr>
        <p:spPr>
          <a:xfrm>
            <a:off x="457200" y="1371600"/>
            <a:ext cx="8229600" cy="363750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600"/>
              </a:spcBef>
              <a:spcAft>
                <a:spcPts val="0"/>
              </a:spcAft>
              <a:buNone/>
            </a:pPr>
            <a:r>
              <a:rPr lang="en" sz="1600">
                <a:solidFill>
                  <a:schemeClr val="lt1"/>
                </a:solidFill>
              </a:rPr>
              <a:t>Use participants’ inputs to build a shared scenario in En-ROADS (showing what would happen if the action was implemented globally). For each action (comprehensively for the first one):</a:t>
            </a:r>
            <a:endParaRPr sz="1600">
              <a:solidFill>
                <a:schemeClr val="lt1"/>
              </a:solidFill>
            </a:endParaRPr>
          </a:p>
          <a:p>
            <a:pPr marL="457200" marR="0" lvl="0" indent="-330200" algn="l" rtl="0">
              <a:lnSpc>
                <a:spcPct val="90000"/>
              </a:lnSpc>
              <a:spcBef>
                <a:spcPts val="600"/>
              </a:spcBef>
              <a:spcAft>
                <a:spcPts val="0"/>
              </a:spcAft>
              <a:buClr>
                <a:schemeClr val="lt1"/>
              </a:buClr>
              <a:buSzPts val="1600"/>
              <a:buAutoNum type="arabicPeriod"/>
            </a:pPr>
            <a:r>
              <a:rPr lang="en" sz="1600">
                <a:solidFill>
                  <a:schemeClr val="lt1"/>
                </a:solidFill>
              </a:rPr>
              <a:t>Restate the action and where it appears in En-ROADS</a:t>
            </a:r>
            <a:endParaRPr sz="1600">
              <a:solidFill>
                <a:schemeClr val="lt1"/>
              </a:solidFill>
            </a:endParaRPr>
          </a:p>
          <a:p>
            <a:pPr marL="457200" marR="0" lvl="0" indent="-330200" algn="l" rtl="0">
              <a:lnSpc>
                <a:spcPct val="90000"/>
              </a:lnSpc>
              <a:spcBef>
                <a:spcPts val="600"/>
              </a:spcBef>
              <a:spcAft>
                <a:spcPts val="0"/>
              </a:spcAft>
              <a:buClr>
                <a:schemeClr val="lt1"/>
              </a:buClr>
              <a:buSzPts val="1600"/>
              <a:buAutoNum type="arabicPeriod"/>
            </a:pPr>
            <a:r>
              <a:rPr lang="en" sz="1600" i="1">
                <a:solidFill>
                  <a:schemeClr val="lt1"/>
                </a:solidFill>
              </a:rPr>
              <a:t>Before</a:t>
            </a:r>
            <a:r>
              <a:rPr lang="en" sz="1600">
                <a:solidFill>
                  <a:schemeClr val="lt1"/>
                </a:solidFill>
              </a:rPr>
              <a:t> moving the slider, ask participants to mentally simulate the impact</a:t>
            </a:r>
            <a:endParaRPr sz="1600">
              <a:solidFill>
                <a:schemeClr val="lt1"/>
              </a:solidFill>
            </a:endParaRPr>
          </a:p>
          <a:p>
            <a:pPr marL="457200" marR="0" lvl="0" indent="-330200" algn="l" rtl="0">
              <a:lnSpc>
                <a:spcPct val="90000"/>
              </a:lnSpc>
              <a:spcBef>
                <a:spcPts val="600"/>
              </a:spcBef>
              <a:spcAft>
                <a:spcPts val="0"/>
              </a:spcAft>
              <a:buClr>
                <a:schemeClr val="lt1"/>
              </a:buClr>
              <a:buSzPts val="1600"/>
              <a:buAutoNum type="arabicPeriod"/>
            </a:pPr>
            <a:r>
              <a:rPr lang="en" sz="1600">
                <a:solidFill>
                  <a:schemeClr val="lt1"/>
                </a:solidFill>
              </a:rPr>
              <a:t>Input the action into En-ROADS</a:t>
            </a:r>
            <a:endParaRPr sz="1600">
              <a:solidFill>
                <a:schemeClr val="lt1"/>
              </a:solidFill>
            </a:endParaRPr>
          </a:p>
          <a:p>
            <a:pPr marL="457200" marR="0" lvl="0" indent="-330200" algn="l" rtl="0">
              <a:lnSpc>
                <a:spcPct val="90000"/>
              </a:lnSpc>
              <a:spcBef>
                <a:spcPts val="600"/>
              </a:spcBef>
              <a:spcAft>
                <a:spcPts val="0"/>
              </a:spcAft>
              <a:buClr>
                <a:schemeClr val="lt1"/>
              </a:buClr>
              <a:buSzPts val="1600"/>
              <a:buAutoNum type="arabicPeriod"/>
            </a:pPr>
            <a:r>
              <a:rPr lang="en" sz="1600">
                <a:solidFill>
                  <a:schemeClr val="lt1"/>
                </a:solidFill>
              </a:rPr>
              <a:t>Show the graph with the most direct impact and replay the action, directing participants’ attention to where to look</a:t>
            </a:r>
            <a:endParaRPr sz="1600">
              <a:solidFill>
                <a:schemeClr val="lt1"/>
              </a:solidFill>
            </a:endParaRPr>
          </a:p>
          <a:p>
            <a:pPr marL="457200" marR="0" lvl="0" indent="-330200" algn="l" rtl="0">
              <a:lnSpc>
                <a:spcPct val="90000"/>
              </a:lnSpc>
              <a:spcBef>
                <a:spcPts val="600"/>
              </a:spcBef>
              <a:spcAft>
                <a:spcPts val="0"/>
              </a:spcAft>
              <a:buClr>
                <a:schemeClr val="lt1"/>
              </a:buClr>
              <a:buSzPts val="1600"/>
              <a:buAutoNum type="arabicPeriod"/>
            </a:pPr>
            <a:r>
              <a:rPr lang="en" sz="1600">
                <a:solidFill>
                  <a:schemeClr val="lt1"/>
                </a:solidFill>
              </a:rPr>
              <a:t>Explain model behavior, and guide discussions about co-benefits and equity considerations</a:t>
            </a:r>
            <a:endParaRPr sz="1600">
              <a:solidFill>
                <a:schemeClr val="lt1"/>
              </a:solidFill>
            </a:endParaRPr>
          </a:p>
          <a:p>
            <a:pPr marL="457200" marR="0" lvl="0" indent="-330200" algn="l" rtl="0">
              <a:lnSpc>
                <a:spcPct val="90000"/>
              </a:lnSpc>
              <a:spcBef>
                <a:spcPts val="600"/>
              </a:spcBef>
              <a:spcAft>
                <a:spcPts val="0"/>
              </a:spcAft>
              <a:buClr>
                <a:schemeClr val="lt1"/>
              </a:buClr>
              <a:buSzPts val="1600"/>
              <a:buAutoNum type="arabicPeriod"/>
            </a:pPr>
            <a:r>
              <a:rPr lang="en" sz="1600">
                <a:solidFill>
                  <a:schemeClr val="lt1"/>
                </a:solidFill>
              </a:rPr>
              <a:t>Summarize</a:t>
            </a:r>
            <a:endParaRPr sz="1600">
              <a:solidFill>
                <a:schemeClr val="lt1"/>
              </a:solidFill>
            </a:endParaRPr>
          </a:p>
          <a:p>
            <a:pPr marL="0" marR="0" lvl="0" indent="0" algn="l" rtl="0">
              <a:lnSpc>
                <a:spcPct val="90000"/>
              </a:lnSpc>
              <a:spcBef>
                <a:spcPts val="600"/>
              </a:spcBef>
              <a:spcAft>
                <a:spcPts val="600"/>
              </a:spcAft>
              <a:buNone/>
            </a:pPr>
            <a:r>
              <a:rPr lang="en" sz="1600">
                <a:solidFill>
                  <a:schemeClr val="lt1"/>
                </a:solidFill>
              </a:rPr>
              <a:t>Repeat these steps, adding other proposed actions.</a:t>
            </a:r>
            <a:endParaRPr sz="1600">
              <a:solidFill>
                <a:schemeClr val="lt1"/>
              </a:solidFill>
            </a:endParaRPr>
          </a:p>
        </p:txBody>
      </p:sp>
      <p:sp>
        <p:nvSpPr>
          <p:cNvPr id="3452" name="Google Shape;3452;p497"/>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chemeClr val="lt1"/>
                </a:solidFill>
              </a:rPr>
              <a:t>Note for the facilitator</a:t>
            </a:r>
            <a:endParaRPr sz="1400">
              <a:solidFill>
                <a:schemeClr val="lt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57"/>
        <p:cNvGrpSpPr/>
        <p:nvPr/>
      </p:nvGrpSpPr>
      <p:grpSpPr>
        <a:xfrm>
          <a:off x="0" y="0"/>
          <a:ext cx="0" cy="0"/>
          <a:chOff x="0" y="0"/>
          <a:chExt cx="0" cy="0"/>
        </a:xfrm>
      </p:grpSpPr>
      <p:sp>
        <p:nvSpPr>
          <p:cNvPr id="3458" name="Google Shape;3458;p498"/>
          <p:cNvSpPr txBox="1">
            <a:spLocks noGrp="1"/>
          </p:cNvSpPr>
          <p:nvPr>
            <p:ph type="subTitle" idx="4294967295"/>
          </p:nvPr>
        </p:nvSpPr>
        <p:spPr>
          <a:xfrm>
            <a:off x="525021" y="1596605"/>
            <a:ext cx="7315200" cy="268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b="1" i="1" dirty="0">
                <a:solidFill>
                  <a:schemeClr val="dk1"/>
                </a:solidFill>
              </a:rPr>
              <a:t>What </a:t>
            </a:r>
            <a:r>
              <a:rPr lang="en" sz="4000" b="1" i="1" dirty="0">
                <a:solidFill>
                  <a:schemeClr val="accent2"/>
                </a:solidFill>
              </a:rPr>
              <a:t>actions</a:t>
            </a:r>
            <a:r>
              <a:rPr lang="en" sz="4000" b="1" i="1" dirty="0">
                <a:solidFill>
                  <a:schemeClr val="dk1"/>
                </a:solidFill>
              </a:rPr>
              <a:t> have you or your organization done in the last five years to help mitigate climate change?</a:t>
            </a:r>
            <a:endParaRPr sz="4000" b="1" i="1" dirty="0">
              <a:solidFill>
                <a:schemeClr val="dk1"/>
              </a:solidFill>
            </a:endParaRPr>
          </a:p>
        </p:txBody>
      </p:sp>
      <p:pic>
        <p:nvPicPr>
          <p:cNvPr id="3459" name="Google Shape;3459;p498"/>
          <p:cNvPicPr preferRelativeResize="0"/>
          <p:nvPr/>
        </p:nvPicPr>
        <p:blipFill>
          <a:blip r:embed="rId3">
            <a:alphaModFix/>
          </a:blip>
          <a:stretch>
            <a:fillRect/>
          </a:stretch>
        </p:blipFill>
        <p:spPr>
          <a:xfrm>
            <a:off x="525021" y="242174"/>
            <a:ext cx="1056750" cy="1035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sp>
        <p:nvSpPr>
          <p:cNvPr id="3465" name="Google Shape;3465;p499"/>
          <p:cNvSpPr txBox="1">
            <a:spLocks noGrp="1"/>
          </p:cNvSpPr>
          <p:nvPr>
            <p:ph type="subTitle" idx="4294967295"/>
          </p:nvPr>
        </p:nvSpPr>
        <p:spPr>
          <a:xfrm>
            <a:off x="525021" y="1559650"/>
            <a:ext cx="7626900" cy="268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b="1" dirty="0">
                <a:solidFill>
                  <a:srgbClr val="203864"/>
                </a:solidFill>
              </a:rPr>
              <a:t>Consider a </a:t>
            </a:r>
            <a:r>
              <a:rPr lang="en" sz="4000" b="1" dirty="0">
                <a:solidFill>
                  <a:schemeClr val="accent2"/>
                </a:solidFill>
              </a:rPr>
              <a:t>co-benefit</a:t>
            </a:r>
            <a:r>
              <a:rPr lang="en" sz="4000" b="1" dirty="0">
                <a:solidFill>
                  <a:srgbClr val="203864"/>
                </a:solidFill>
              </a:rPr>
              <a:t> from your proposal. </a:t>
            </a:r>
            <a:r>
              <a:rPr lang="en" sz="4000" b="1" i="1" dirty="0">
                <a:solidFill>
                  <a:srgbClr val="203864"/>
                </a:solidFill>
              </a:rPr>
              <a:t>How can you address more than one problem with one action?</a:t>
            </a:r>
            <a:endParaRPr sz="4000" b="1" i="1" dirty="0">
              <a:solidFill>
                <a:srgbClr val="203864"/>
              </a:solidFill>
            </a:endParaRPr>
          </a:p>
          <a:p>
            <a:pPr marL="0" lvl="0" indent="0" algn="l" rtl="0">
              <a:spcBef>
                <a:spcPts val="0"/>
              </a:spcBef>
              <a:spcAft>
                <a:spcPts val="0"/>
              </a:spcAft>
              <a:buNone/>
            </a:pPr>
            <a:endParaRPr sz="4000" b="1" dirty="0">
              <a:solidFill>
                <a:srgbClr val="203864"/>
              </a:solidFill>
            </a:endParaRPr>
          </a:p>
        </p:txBody>
      </p:sp>
      <p:pic>
        <p:nvPicPr>
          <p:cNvPr id="3466" name="Google Shape;3466;p499"/>
          <p:cNvPicPr preferRelativeResize="0"/>
          <p:nvPr/>
        </p:nvPicPr>
        <p:blipFill>
          <a:blip r:embed="rId3">
            <a:alphaModFix/>
          </a:blip>
          <a:stretch>
            <a:fillRect/>
          </a:stretch>
        </p:blipFill>
        <p:spPr>
          <a:xfrm>
            <a:off x="525021" y="242174"/>
            <a:ext cx="1056750" cy="1035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1"/>
        <p:cNvGrpSpPr/>
        <p:nvPr/>
      </p:nvGrpSpPr>
      <p:grpSpPr>
        <a:xfrm>
          <a:off x="0" y="0"/>
          <a:ext cx="0" cy="0"/>
          <a:chOff x="0" y="0"/>
          <a:chExt cx="0" cy="0"/>
        </a:xfrm>
      </p:grpSpPr>
      <p:sp>
        <p:nvSpPr>
          <p:cNvPr id="3472" name="Google Shape;3472;p500"/>
          <p:cNvSpPr txBox="1">
            <a:spLocks noGrp="1"/>
          </p:cNvSpPr>
          <p:nvPr>
            <p:ph type="subTitle" idx="4294967295"/>
          </p:nvPr>
        </p:nvSpPr>
        <p:spPr>
          <a:xfrm>
            <a:off x="525021" y="1422159"/>
            <a:ext cx="8376000" cy="31161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b="1" i="1" dirty="0">
                <a:solidFill>
                  <a:srgbClr val="203864"/>
                </a:solidFill>
              </a:rPr>
              <a:t>What are the </a:t>
            </a:r>
            <a:r>
              <a:rPr lang="en" sz="4000" b="1" i="1" dirty="0">
                <a:solidFill>
                  <a:schemeClr val="accent2"/>
                </a:solidFill>
              </a:rPr>
              <a:t>equity</a:t>
            </a:r>
            <a:r>
              <a:rPr lang="en" sz="4000" b="1" i="1" dirty="0">
                <a:solidFill>
                  <a:srgbClr val="203864"/>
                </a:solidFill>
              </a:rPr>
              <a:t> considerations related to this policy? In what ways could implementation of this policy </a:t>
            </a:r>
            <a:r>
              <a:rPr lang="en" sz="4000" b="1" i="1" dirty="0">
                <a:solidFill>
                  <a:schemeClr val="accent2"/>
                </a:solidFill>
              </a:rPr>
              <a:t>harm</a:t>
            </a:r>
            <a:r>
              <a:rPr lang="en" sz="4000" b="1" i="1" dirty="0">
                <a:solidFill>
                  <a:srgbClr val="203864"/>
                </a:solidFill>
              </a:rPr>
              <a:t> communities?</a:t>
            </a:r>
            <a:endParaRPr sz="4000" b="1" i="1" dirty="0">
              <a:solidFill>
                <a:srgbClr val="203864"/>
              </a:solidFill>
            </a:endParaRPr>
          </a:p>
          <a:p>
            <a:pPr marL="0" lvl="0" indent="0" algn="l" rtl="0">
              <a:spcBef>
                <a:spcPts val="0"/>
              </a:spcBef>
              <a:spcAft>
                <a:spcPts val="0"/>
              </a:spcAft>
              <a:buNone/>
            </a:pPr>
            <a:endParaRPr sz="4000" b="1" i="1" dirty="0">
              <a:solidFill>
                <a:srgbClr val="203864"/>
              </a:solidFill>
            </a:endParaRPr>
          </a:p>
        </p:txBody>
      </p:sp>
      <p:pic>
        <p:nvPicPr>
          <p:cNvPr id="3473" name="Google Shape;3473;p500"/>
          <p:cNvPicPr preferRelativeResize="0"/>
          <p:nvPr/>
        </p:nvPicPr>
        <p:blipFill>
          <a:blip r:embed="rId3">
            <a:alphaModFix/>
          </a:blip>
          <a:stretch>
            <a:fillRect/>
          </a:stretch>
        </p:blipFill>
        <p:spPr>
          <a:xfrm>
            <a:off x="525021" y="242174"/>
            <a:ext cx="1056750" cy="10359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rgbClr val="85200C"/>
        </a:solidFill>
        <a:effectLst/>
      </p:bgPr>
    </p:bg>
    <p:spTree>
      <p:nvGrpSpPr>
        <p:cNvPr id="1" name="Shape 3478"/>
        <p:cNvGrpSpPr/>
        <p:nvPr/>
      </p:nvGrpSpPr>
      <p:grpSpPr>
        <a:xfrm>
          <a:off x="0" y="0"/>
          <a:ext cx="0" cy="0"/>
          <a:chOff x="0" y="0"/>
          <a:chExt cx="0" cy="0"/>
        </a:xfrm>
      </p:grpSpPr>
      <p:sp>
        <p:nvSpPr>
          <p:cNvPr id="3479" name="Google Shape;3479;p501"/>
          <p:cNvSpPr txBox="1">
            <a:spLocks noGrp="1"/>
          </p:cNvSpPr>
          <p:nvPr>
            <p:ph type="title"/>
          </p:nvPr>
        </p:nvSpPr>
        <p:spPr>
          <a:xfrm>
            <a:off x="457200" y="685800"/>
            <a:ext cx="7772400" cy="5910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FFC000"/>
              </a:buClr>
              <a:buSzPts val="2400"/>
              <a:buFont typeface="Helvetica Neue"/>
              <a:buNone/>
            </a:pPr>
            <a:r>
              <a:rPr lang="en">
                <a:solidFill>
                  <a:schemeClr val="lt1"/>
                </a:solidFill>
              </a:rPr>
              <a:t>Wrapping up your Scenario</a:t>
            </a:r>
            <a:endParaRPr>
              <a:solidFill>
                <a:schemeClr val="lt1"/>
              </a:solidFill>
            </a:endParaRPr>
          </a:p>
        </p:txBody>
      </p:sp>
      <p:sp>
        <p:nvSpPr>
          <p:cNvPr id="3480" name="Google Shape;3480;p501"/>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400">
                <a:solidFill>
                  <a:schemeClr val="lt1"/>
                </a:solidFill>
              </a:rPr>
              <a:t>Note for the facilitator</a:t>
            </a:r>
            <a:endParaRPr sz="1400">
              <a:solidFill>
                <a:schemeClr val="lt1"/>
              </a:solidFill>
            </a:endParaRPr>
          </a:p>
        </p:txBody>
      </p:sp>
      <p:pic>
        <p:nvPicPr>
          <p:cNvPr id="3481" name="Google Shape;3481;p501"/>
          <p:cNvPicPr preferRelativeResize="0"/>
          <p:nvPr/>
        </p:nvPicPr>
        <p:blipFill>
          <a:blip r:embed="rId3">
            <a:alphaModFix/>
          </a:blip>
          <a:stretch>
            <a:fillRect/>
          </a:stretch>
        </p:blipFill>
        <p:spPr>
          <a:xfrm>
            <a:off x="6574075" y="2501662"/>
            <a:ext cx="2384750" cy="1581125"/>
          </a:xfrm>
          <a:prstGeom prst="rect">
            <a:avLst/>
          </a:prstGeom>
          <a:noFill/>
          <a:ln>
            <a:noFill/>
          </a:ln>
        </p:spPr>
      </p:pic>
      <p:sp>
        <p:nvSpPr>
          <p:cNvPr id="3482" name="Google Shape;3482;p501"/>
          <p:cNvSpPr txBox="1">
            <a:spLocks noGrp="1"/>
          </p:cNvSpPr>
          <p:nvPr>
            <p:ph type="body" idx="2"/>
          </p:nvPr>
        </p:nvSpPr>
        <p:spPr>
          <a:xfrm>
            <a:off x="457200" y="1312625"/>
            <a:ext cx="8229600" cy="1153200"/>
          </a:xfrm>
          <a:prstGeom prst="rect">
            <a:avLst/>
          </a:prstGeom>
          <a:noFill/>
          <a:ln>
            <a:noFill/>
          </a:ln>
        </p:spPr>
        <p:txBody>
          <a:bodyPr spcFirstLastPara="1" wrap="square" lIns="68575" tIns="34275" rIns="68575" bIns="34275" anchor="t" anchorCtr="0">
            <a:normAutofit lnSpcReduction="10000"/>
          </a:bodyPr>
          <a:lstStyle/>
          <a:p>
            <a:pPr marL="0" marR="0" lvl="0" indent="0" algn="l" rtl="0">
              <a:lnSpc>
                <a:spcPct val="100000"/>
              </a:lnSpc>
              <a:spcBef>
                <a:spcPts val="0"/>
              </a:spcBef>
              <a:spcAft>
                <a:spcPts val="1000"/>
              </a:spcAft>
              <a:buNone/>
            </a:pPr>
            <a:r>
              <a:rPr lang="en" sz="1600">
                <a:solidFill>
                  <a:schemeClr val="lt1"/>
                </a:solidFill>
              </a:rPr>
              <a:t>Even after testing all the solutions suggested by participants, the scenario may fall short of our climate goals. If you have time, either as a full group or in small breakouts, discuss what additional actions would be needed to limit warming to well below 2°C, or even 1.5°C.</a:t>
            </a:r>
            <a:endParaRPr sz="1600">
              <a:solidFill>
                <a:schemeClr val="lt1"/>
              </a:solidFill>
            </a:endParaRPr>
          </a:p>
        </p:txBody>
      </p:sp>
      <p:sp>
        <p:nvSpPr>
          <p:cNvPr id="3483" name="Google Shape;3483;p501"/>
          <p:cNvSpPr txBox="1"/>
          <p:nvPr/>
        </p:nvSpPr>
        <p:spPr>
          <a:xfrm>
            <a:off x="495475" y="2465825"/>
            <a:ext cx="6078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1000"/>
              </a:spcAft>
              <a:buNone/>
            </a:pPr>
            <a:r>
              <a:rPr lang="en" sz="1600">
                <a:solidFill>
                  <a:schemeClr val="lt1"/>
                </a:solidFill>
                <a:latin typeface="Montserrat"/>
                <a:ea typeface="Montserrat"/>
                <a:cs typeface="Montserrat"/>
                <a:sym typeface="Montserrat"/>
              </a:rPr>
              <a:t>A helpful graph to explore this gap is “Greenhouse Gas Net Emissions by Gas.” For example, this </a:t>
            </a:r>
            <a:r>
              <a:rPr lang="en" sz="1600" u="sng">
                <a:solidFill>
                  <a:schemeClr val="lt1"/>
                </a:solid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scenario</a:t>
            </a:r>
            <a:r>
              <a:rPr lang="en" sz="1600">
                <a:solidFill>
                  <a:schemeClr val="lt1"/>
                </a:solidFill>
                <a:latin typeface="Montserrat"/>
                <a:ea typeface="Montserrat"/>
                <a:cs typeface="Montserrat"/>
                <a:sym typeface="Montserrat"/>
              </a:rPr>
              <a:t> reduces fossil fuel use significantly, but includes limited action on other gases (methane, nitrous oxide, and fluorinated gases). As a result, later in the century these gases account for roughly half of remaining emissions, highlighting the need for broader mitigation strategies.</a:t>
            </a:r>
            <a:endParaRPr sz="1600">
              <a:solidFill>
                <a:schemeClr val="lt1"/>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sp>
        <p:nvSpPr>
          <p:cNvPr id="3488" name="Google Shape;3488;p502"/>
          <p:cNvSpPr txBox="1">
            <a:spLocks noGrp="1"/>
          </p:cNvSpPr>
          <p:nvPr>
            <p:ph type="title"/>
          </p:nvPr>
        </p:nvSpPr>
        <p:spPr>
          <a:xfrm>
            <a:off x="457200" y="685800"/>
            <a:ext cx="8436000" cy="59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What else would it take to limit warming to less than </a:t>
            </a:r>
            <a:r>
              <a:rPr lang="en">
                <a:solidFill>
                  <a:schemeClr val="accent2"/>
                </a:solidFill>
              </a:rPr>
              <a:t>2°C or 1.5°C</a:t>
            </a:r>
            <a:r>
              <a:rPr lang="en"/>
              <a:t>?</a:t>
            </a:r>
            <a:endParaRPr/>
          </a:p>
          <a:p>
            <a:pPr marL="0" lvl="0" indent="0" algn="l" rtl="0">
              <a:spcBef>
                <a:spcPts val="100"/>
              </a:spcBef>
              <a:spcAft>
                <a:spcPts val="100"/>
              </a:spcAft>
              <a:buNone/>
            </a:pPr>
            <a:endParaRPr/>
          </a:p>
        </p:txBody>
      </p:sp>
      <p:sp>
        <p:nvSpPr>
          <p:cNvPr id="3489" name="Google Shape;3489;p502"/>
          <p:cNvSpPr txBox="1">
            <a:spLocks noGrp="1"/>
          </p:cNvSpPr>
          <p:nvPr>
            <p:ph type="subTitle" idx="1"/>
          </p:nvPr>
        </p:nvSpPr>
        <p:spPr>
          <a:xfrm>
            <a:off x="457200" y="381000"/>
            <a:ext cx="5385000" cy="2286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300" dirty="0"/>
              <a:t>Reaching the Paris Agreement goals</a:t>
            </a:r>
            <a:endParaRPr sz="1300" dirty="0"/>
          </a:p>
        </p:txBody>
      </p:sp>
      <p:pic>
        <p:nvPicPr>
          <p:cNvPr id="3490" name="Google Shape;3490;p502" descr="Image result for 1.5 degrees goal"/>
          <p:cNvPicPr preferRelativeResize="0"/>
          <p:nvPr/>
        </p:nvPicPr>
        <p:blipFill rotWithShape="1">
          <a:blip r:embed="rId3">
            <a:alphaModFix/>
          </a:blip>
          <a:srcRect/>
          <a:stretch/>
        </p:blipFill>
        <p:spPr>
          <a:xfrm>
            <a:off x="12247" y="1873703"/>
            <a:ext cx="5178916" cy="3269797"/>
          </a:xfrm>
          <a:prstGeom prst="rect">
            <a:avLst/>
          </a:prstGeom>
          <a:noFill/>
          <a:ln>
            <a:noFill/>
          </a:ln>
        </p:spPr>
      </p:pic>
      <p:pic>
        <p:nvPicPr>
          <p:cNvPr id="3491" name="Google Shape;3491;p502"/>
          <p:cNvPicPr preferRelativeResize="0"/>
          <p:nvPr/>
        </p:nvPicPr>
        <p:blipFill rotWithShape="1">
          <a:blip r:embed="rId4">
            <a:alphaModFix/>
          </a:blip>
          <a:srcRect/>
          <a:stretch/>
        </p:blipFill>
        <p:spPr>
          <a:xfrm>
            <a:off x="4562884" y="1873703"/>
            <a:ext cx="4568869" cy="326979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5"/>
        <p:cNvGrpSpPr/>
        <p:nvPr/>
      </p:nvGrpSpPr>
      <p:grpSpPr>
        <a:xfrm>
          <a:off x="0" y="0"/>
          <a:ext cx="0" cy="0"/>
          <a:chOff x="0" y="0"/>
          <a:chExt cx="0" cy="0"/>
        </a:xfrm>
      </p:grpSpPr>
      <p:sp>
        <p:nvSpPr>
          <p:cNvPr id="3496" name="Google Shape;3496;p503"/>
          <p:cNvSpPr txBox="1"/>
          <p:nvPr/>
        </p:nvSpPr>
        <p:spPr>
          <a:xfrm>
            <a:off x="1047600" y="1408775"/>
            <a:ext cx="7048800" cy="1010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6000"/>
              <a:buFont typeface="Noto Sans Symbols"/>
              <a:buNone/>
            </a:pPr>
            <a:r>
              <a:rPr lang="en" sz="6000" i="1">
                <a:solidFill>
                  <a:schemeClr val="lt1"/>
                </a:solidFill>
                <a:latin typeface="Montserrat ExtraBold"/>
                <a:ea typeface="Montserrat ExtraBold"/>
                <a:cs typeface="Montserrat ExtraBold"/>
                <a:sym typeface="Montserrat ExtraBold"/>
              </a:rPr>
              <a:t>Debrief</a:t>
            </a:r>
            <a:endParaRPr sz="6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01"/>
        <p:cNvGrpSpPr/>
        <p:nvPr/>
      </p:nvGrpSpPr>
      <p:grpSpPr>
        <a:xfrm>
          <a:off x="0" y="0"/>
          <a:ext cx="0" cy="0"/>
          <a:chOff x="0" y="0"/>
          <a:chExt cx="0" cy="0"/>
        </a:xfrm>
      </p:grpSpPr>
      <p:sp>
        <p:nvSpPr>
          <p:cNvPr id="3502" name="Google Shape;3502;p504"/>
          <p:cNvSpPr txBox="1">
            <a:spLocks noGrp="1"/>
          </p:cNvSpPr>
          <p:nvPr>
            <p:ph type="subTitle" idx="4294967295"/>
          </p:nvPr>
        </p:nvSpPr>
        <p:spPr>
          <a:xfrm>
            <a:off x="893800" y="480825"/>
            <a:ext cx="3070500" cy="281400"/>
          </a:xfrm>
          <a:prstGeom prst="rect">
            <a:avLst/>
          </a:prstGeom>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 sz="1300" b="1" dirty="0">
                <a:solidFill>
                  <a:schemeClr val="accent1"/>
                </a:solidFill>
              </a:rPr>
              <a:t>Reflection and discussions</a:t>
            </a:r>
            <a:endParaRPr sz="1300" b="1" dirty="0">
              <a:solidFill>
                <a:schemeClr val="accent1"/>
              </a:solidFill>
            </a:endParaRPr>
          </a:p>
        </p:txBody>
      </p:sp>
      <p:sp>
        <p:nvSpPr>
          <p:cNvPr id="3503" name="Google Shape;3503;p504"/>
          <p:cNvSpPr txBox="1">
            <a:spLocks noGrp="1"/>
          </p:cNvSpPr>
          <p:nvPr>
            <p:ph type="subTitle" idx="4294967295"/>
          </p:nvPr>
        </p:nvSpPr>
        <p:spPr>
          <a:xfrm>
            <a:off x="893800" y="888525"/>
            <a:ext cx="7505100" cy="2686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4000" b="1" dirty="0">
                <a:solidFill>
                  <a:srgbClr val="203864"/>
                </a:solidFill>
              </a:rPr>
              <a:t>Take </a:t>
            </a:r>
            <a:r>
              <a:rPr lang="en" sz="4000" b="1" dirty="0">
                <a:solidFill>
                  <a:schemeClr val="accent2"/>
                </a:solidFill>
              </a:rPr>
              <a:t>1 minute of silence…</a:t>
            </a:r>
            <a:endParaRPr sz="4000" b="1" dirty="0">
              <a:solidFill>
                <a:schemeClr val="accent2"/>
              </a:solidFill>
            </a:endParaRPr>
          </a:p>
          <a:p>
            <a:pPr marL="0" lvl="0" indent="0" algn="l" rtl="0">
              <a:spcBef>
                <a:spcPts val="0"/>
              </a:spcBef>
              <a:spcAft>
                <a:spcPts val="0"/>
              </a:spcAft>
              <a:buNone/>
            </a:pPr>
            <a:endParaRPr sz="2000" b="1" dirty="0">
              <a:solidFill>
                <a:schemeClr val="accent4"/>
              </a:solidFill>
            </a:endParaRPr>
          </a:p>
          <a:p>
            <a:pPr marL="0" lvl="0" indent="0" algn="l" rtl="0">
              <a:spcBef>
                <a:spcPts val="0"/>
              </a:spcBef>
              <a:spcAft>
                <a:spcPts val="0"/>
              </a:spcAft>
              <a:buNone/>
            </a:pPr>
            <a:r>
              <a:rPr lang="en" sz="4000" b="1" i="1" dirty="0">
                <a:solidFill>
                  <a:srgbClr val="203864"/>
                </a:solidFill>
              </a:rPr>
              <a:t>What would you </a:t>
            </a:r>
            <a:r>
              <a:rPr lang="en" sz="4000" b="1" i="1" dirty="0">
                <a:solidFill>
                  <a:schemeClr val="accent2"/>
                </a:solidFill>
              </a:rPr>
              <a:t>love</a:t>
            </a:r>
            <a:r>
              <a:rPr lang="en" sz="4000" b="1" i="1" dirty="0">
                <a:solidFill>
                  <a:srgbClr val="203864"/>
                </a:solidFill>
              </a:rPr>
              <a:t> about being part of a world on track to making this scenario happen? </a:t>
            </a:r>
            <a:endParaRPr sz="4000" b="1" i="1" dirty="0">
              <a:solidFill>
                <a:srgbClr val="203864"/>
              </a:solidFill>
            </a:endParaRPr>
          </a:p>
          <a:p>
            <a:pPr marL="0" lvl="0" indent="0" algn="l" rtl="0">
              <a:spcBef>
                <a:spcPts val="0"/>
              </a:spcBef>
              <a:spcAft>
                <a:spcPts val="0"/>
              </a:spcAft>
              <a:buNone/>
            </a:pPr>
            <a:endParaRPr sz="4000" dirty="0">
              <a:solidFill>
                <a:srgbClr val="203864"/>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08"/>
        <p:cNvGrpSpPr/>
        <p:nvPr/>
      </p:nvGrpSpPr>
      <p:grpSpPr>
        <a:xfrm>
          <a:off x="0" y="0"/>
          <a:ext cx="0" cy="0"/>
          <a:chOff x="0" y="0"/>
          <a:chExt cx="0" cy="0"/>
        </a:xfrm>
      </p:grpSpPr>
      <p:sp>
        <p:nvSpPr>
          <p:cNvPr id="3509" name="Google Shape;3509;p505"/>
          <p:cNvSpPr txBox="1">
            <a:spLocks noGrp="1"/>
          </p:cNvSpPr>
          <p:nvPr>
            <p:ph type="subTitle" idx="4294967295"/>
          </p:nvPr>
        </p:nvSpPr>
        <p:spPr>
          <a:xfrm>
            <a:off x="904125" y="419075"/>
            <a:ext cx="3070500" cy="281400"/>
          </a:xfrm>
          <a:prstGeom prst="rect">
            <a:avLst/>
          </a:prstGeom>
        </p:spPr>
        <p:txBody>
          <a:bodyPr spcFirstLastPara="1" wrap="square" lIns="0" tIns="0" rIns="0" bIns="0" anchor="t" anchorCtr="0">
            <a:noAutofit/>
          </a:bodyPr>
          <a:lstStyle/>
          <a:p>
            <a:pPr marL="0" indent="0">
              <a:lnSpc>
                <a:spcPct val="100000"/>
              </a:lnSpc>
              <a:spcBef>
                <a:spcPts val="0"/>
              </a:spcBef>
              <a:buNone/>
            </a:pPr>
            <a:r>
              <a:rPr lang="en" sz="1300" b="1" dirty="0">
                <a:solidFill>
                  <a:schemeClr val="accent1"/>
                </a:solidFill>
              </a:rPr>
              <a:t>Debriefing Discussion</a:t>
            </a:r>
            <a:endParaRPr sz="1300" b="1" dirty="0">
              <a:solidFill>
                <a:schemeClr val="accent1"/>
              </a:solidFill>
            </a:endParaRPr>
          </a:p>
          <a:p>
            <a:pPr marL="0" marR="0" lvl="0" indent="0" algn="l" rtl="0">
              <a:lnSpc>
                <a:spcPct val="100000"/>
              </a:lnSpc>
              <a:spcBef>
                <a:spcPts val="0"/>
              </a:spcBef>
              <a:spcAft>
                <a:spcPts val="0"/>
              </a:spcAft>
              <a:buNone/>
            </a:pPr>
            <a:endParaRPr sz="1300" dirty="0"/>
          </a:p>
        </p:txBody>
      </p:sp>
      <p:sp>
        <p:nvSpPr>
          <p:cNvPr id="3510" name="Google Shape;3510;p505"/>
          <p:cNvSpPr txBox="1">
            <a:spLocks noGrp="1"/>
          </p:cNvSpPr>
          <p:nvPr>
            <p:ph type="subTitle" idx="4294967295"/>
          </p:nvPr>
        </p:nvSpPr>
        <p:spPr>
          <a:xfrm>
            <a:off x="904125" y="826775"/>
            <a:ext cx="7505100" cy="3561600"/>
          </a:xfrm>
          <a:prstGeom prst="rect">
            <a:avLst/>
          </a:prstGeom>
        </p:spPr>
        <p:txBody>
          <a:bodyPr spcFirstLastPara="1" wrap="square" lIns="0" tIns="0" rIns="0" bIns="0" anchor="t" anchorCtr="0">
            <a:noAutofit/>
          </a:bodyPr>
          <a:lstStyle/>
          <a:p>
            <a:pPr marL="457200" lvl="0" indent="-406400" algn="l" rtl="0">
              <a:lnSpc>
                <a:spcPct val="100000"/>
              </a:lnSpc>
              <a:spcBef>
                <a:spcPts val="0"/>
              </a:spcBef>
              <a:spcAft>
                <a:spcPts val="0"/>
              </a:spcAft>
              <a:buClr>
                <a:srgbClr val="203864"/>
              </a:buClr>
              <a:buSzPts val="2800"/>
              <a:buChar char="●"/>
            </a:pPr>
            <a:r>
              <a:rPr lang="en" sz="2800" b="1" dirty="0">
                <a:solidFill>
                  <a:srgbClr val="203864"/>
                </a:solidFill>
              </a:rPr>
              <a:t>How are you </a:t>
            </a:r>
            <a:r>
              <a:rPr lang="en" sz="2800" b="1" dirty="0">
                <a:solidFill>
                  <a:schemeClr val="accent2"/>
                </a:solidFill>
              </a:rPr>
              <a:t>feeling</a:t>
            </a:r>
            <a:r>
              <a:rPr lang="en" sz="2800" b="1" dirty="0">
                <a:solidFill>
                  <a:srgbClr val="203864"/>
                </a:solidFill>
              </a:rPr>
              <a:t>? </a:t>
            </a:r>
            <a:endParaRPr sz="2800" b="1" dirty="0">
              <a:solidFill>
                <a:srgbClr val="203864"/>
              </a:solidFill>
            </a:endParaRPr>
          </a:p>
          <a:p>
            <a:pPr marL="457200" lvl="0" indent="-406400" algn="l" rtl="0">
              <a:lnSpc>
                <a:spcPct val="100000"/>
              </a:lnSpc>
              <a:spcBef>
                <a:spcPts val="1400"/>
              </a:spcBef>
              <a:spcAft>
                <a:spcPts val="0"/>
              </a:spcAft>
              <a:buClr>
                <a:srgbClr val="203864"/>
              </a:buClr>
              <a:buSzPts val="2800"/>
              <a:buChar char="●"/>
            </a:pPr>
            <a:r>
              <a:rPr lang="en" sz="2800" b="1" dirty="0">
                <a:solidFill>
                  <a:srgbClr val="203864"/>
                </a:solidFill>
              </a:rPr>
              <a:t>What </a:t>
            </a:r>
            <a:r>
              <a:rPr lang="en" sz="2800" b="1" dirty="0">
                <a:solidFill>
                  <a:schemeClr val="accent2"/>
                </a:solidFill>
              </a:rPr>
              <a:t>surprised</a:t>
            </a:r>
            <a:r>
              <a:rPr lang="en" sz="2800" b="1" dirty="0">
                <a:solidFill>
                  <a:srgbClr val="203864"/>
                </a:solidFill>
              </a:rPr>
              <a:t> you? </a:t>
            </a:r>
            <a:endParaRPr sz="2800" b="1" dirty="0">
              <a:solidFill>
                <a:srgbClr val="203864"/>
              </a:solidFill>
            </a:endParaRPr>
          </a:p>
          <a:p>
            <a:pPr marL="457200" lvl="0" indent="-406400" algn="l" rtl="0">
              <a:lnSpc>
                <a:spcPct val="100000"/>
              </a:lnSpc>
              <a:spcBef>
                <a:spcPts val="1400"/>
              </a:spcBef>
              <a:spcAft>
                <a:spcPts val="0"/>
              </a:spcAft>
              <a:buClr>
                <a:srgbClr val="203864"/>
              </a:buClr>
              <a:buSzPts val="2800"/>
              <a:buChar char="●"/>
            </a:pPr>
            <a:r>
              <a:rPr lang="en" sz="2800" b="1" dirty="0">
                <a:solidFill>
                  <a:srgbClr val="203864"/>
                </a:solidFill>
              </a:rPr>
              <a:t>What were your </a:t>
            </a:r>
            <a:r>
              <a:rPr lang="en" sz="2800" b="1" dirty="0">
                <a:solidFill>
                  <a:schemeClr val="accent2"/>
                </a:solidFill>
              </a:rPr>
              <a:t>key insights</a:t>
            </a:r>
            <a:r>
              <a:rPr lang="en" sz="2800" b="1" dirty="0">
                <a:solidFill>
                  <a:srgbClr val="203864"/>
                </a:solidFill>
              </a:rPr>
              <a:t>?</a:t>
            </a:r>
            <a:endParaRPr sz="2800" b="1" dirty="0">
              <a:solidFill>
                <a:srgbClr val="203864"/>
              </a:solidFill>
            </a:endParaRPr>
          </a:p>
          <a:p>
            <a:pPr marL="457200" lvl="0" indent="-406400" algn="l" rtl="0">
              <a:lnSpc>
                <a:spcPct val="100000"/>
              </a:lnSpc>
              <a:spcBef>
                <a:spcPts val="1400"/>
              </a:spcBef>
              <a:spcAft>
                <a:spcPts val="0"/>
              </a:spcAft>
              <a:buClr>
                <a:srgbClr val="203864"/>
              </a:buClr>
              <a:buSzPts val="2800"/>
              <a:buChar char="●"/>
            </a:pPr>
            <a:r>
              <a:rPr lang="en" sz="2800" b="1" dirty="0">
                <a:solidFill>
                  <a:srgbClr val="203864"/>
                </a:solidFill>
              </a:rPr>
              <a:t>What will you take away from today, and how can you </a:t>
            </a:r>
            <a:r>
              <a:rPr lang="en" sz="2800" b="1" dirty="0">
                <a:solidFill>
                  <a:schemeClr val="accent2"/>
                </a:solidFill>
              </a:rPr>
              <a:t>apply what you learned</a:t>
            </a:r>
            <a:r>
              <a:rPr lang="en" sz="2800" b="1" dirty="0">
                <a:solidFill>
                  <a:srgbClr val="203864"/>
                </a:solidFill>
              </a:rPr>
              <a:t> to the real world? </a:t>
            </a:r>
            <a:endParaRPr sz="2800" b="1" dirty="0">
              <a:solidFill>
                <a:srgbClr val="203864"/>
              </a:solidFill>
            </a:endParaRPr>
          </a:p>
          <a:p>
            <a:pPr marL="457200" lvl="0" indent="-406400" algn="l" rtl="0">
              <a:lnSpc>
                <a:spcPct val="100000"/>
              </a:lnSpc>
              <a:spcBef>
                <a:spcPts val="1400"/>
              </a:spcBef>
              <a:spcAft>
                <a:spcPts val="0"/>
              </a:spcAft>
              <a:buClr>
                <a:srgbClr val="203864"/>
              </a:buClr>
              <a:buSzPts val="2800"/>
              <a:buChar char="●"/>
            </a:pPr>
            <a:r>
              <a:rPr lang="en" sz="2800" b="1" dirty="0">
                <a:solidFill>
                  <a:srgbClr val="203864"/>
                </a:solidFill>
              </a:rPr>
              <a:t>What are you going to </a:t>
            </a:r>
            <a:r>
              <a:rPr lang="en" sz="2800" b="1" dirty="0">
                <a:solidFill>
                  <a:schemeClr val="accent2"/>
                </a:solidFill>
              </a:rPr>
              <a:t>do</a:t>
            </a:r>
            <a:r>
              <a:rPr lang="en" sz="2800" b="1" dirty="0">
                <a:solidFill>
                  <a:srgbClr val="203864"/>
                </a:solidFill>
              </a:rPr>
              <a:t> next?</a:t>
            </a:r>
            <a:endParaRPr sz="2800" b="1" dirty="0">
              <a:solidFill>
                <a:srgbClr val="203864"/>
              </a:solidFill>
            </a:endParaRPr>
          </a:p>
          <a:p>
            <a:pPr marL="0" lvl="0" indent="0" algn="l" rtl="0">
              <a:lnSpc>
                <a:spcPct val="100000"/>
              </a:lnSpc>
              <a:spcBef>
                <a:spcPts val="1400"/>
              </a:spcBef>
              <a:spcAft>
                <a:spcPts val="1400"/>
              </a:spcAft>
              <a:buNone/>
            </a:pPr>
            <a:endParaRPr sz="4200" dirty="0">
              <a:solidFill>
                <a:srgbClr val="203864"/>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15"/>
        <p:cNvGrpSpPr/>
        <p:nvPr/>
      </p:nvGrpSpPr>
      <p:grpSpPr>
        <a:xfrm>
          <a:off x="0" y="0"/>
          <a:ext cx="0" cy="0"/>
          <a:chOff x="0" y="0"/>
          <a:chExt cx="0" cy="0"/>
        </a:xfrm>
      </p:grpSpPr>
      <p:sp>
        <p:nvSpPr>
          <p:cNvPr id="3516" name="Google Shape;3516;p506"/>
          <p:cNvSpPr txBox="1">
            <a:spLocks noGrp="1"/>
          </p:cNvSpPr>
          <p:nvPr>
            <p:ph type="subTitle" idx="1"/>
          </p:nvPr>
        </p:nvSpPr>
        <p:spPr>
          <a:xfrm>
            <a:off x="198131" y="48006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b="0" dirty="0"/>
              <a:t>Illustration by Elise Amel</a:t>
            </a:r>
            <a:endParaRPr b="0" dirty="0"/>
          </a:p>
          <a:p>
            <a:pPr marL="0" lvl="0" indent="0" algn="l" rtl="0">
              <a:spcBef>
                <a:spcPts val="0"/>
              </a:spcBef>
              <a:spcAft>
                <a:spcPts val="0"/>
              </a:spcAft>
              <a:buNone/>
            </a:pPr>
            <a:endParaRPr b="0" dirty="0"/>
          </a:p>
        </p:txBody>
      </p:sp>
      <p:pic>
        <p:nvPicPr>
          <p:cNvPr id="3517" name="Google Shape;3517;p506"/>
          <p:cNvPicPr preferRelativeResize="0"/>
          <p:nvPr/>
        </p:nvPicPr>
        <p:blipFill rotWithShape="1">
          <a:blip r:embed="rId3">
            <a:alphaModFix/>
          </a:blip>
          <a:srcRect l="7439" t="9195" r="6856" b="1653"/>
          <a:stretch>
            <a:fillRect/>
          </a:stretch>
        </p:blipFill>
        <p:spPr>
          <a:xfrm>
            <a:off x="5267075" y="1"/>
            <a:ext cx="3724049" cy="5143224"/>
          </a:xfrm>
          <a:prstGeom prst="rect">
            <a:avLst/>
          </a:prstGeom>
          <a:noFill/>
          <a:ln w="28575" cap="flat" cmpd="sng">
            <a:solidFill>
              <a:schemeClr val="dk2"/>
            </a:solidFill>
            <a:prstDash val="solid"/>
            <a:round/>
            <a:headEnd type="none" w="sm" len="sm"/>
            <a:tailEnd type="none" w="sm" len="sm"/>
          </a:ln>
        </p:spPr>
      </p:pic>
      <p:sp>
        <p:nvSpPr>
          <p:cNvPr id="3518" name="Google Shape;3518;p506"/>
          <p:cNvSpPr/>
          <p:nvPr/>
        </p:nvSpPr>
        <p:spPr>
          <a:xfrm>
            <a:off x="4057775" y="275"/>
            <a:ext cx="1209300" cy="5143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sp>
        <p:nvSpPr>
          <p:cNvPr id="3519" name="Google Shape;3519;p506"/>
          <p:cNvSpPr txBox="1">
            <a:spLocks noGrp="1"/>
          </p:cNvSpPr>
          <p:nvPr>
            <p:ph type="title"/>
          </p:nvPr>
        </p:nvSpPr>
        <p:spPr>
          <a:xfrm>
            <a:off x="342900" y="514350"/>
            <a:ext cx="5099700" cy="35010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
              <a:t>What can you do?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3199"/>
        <p:cNvGrpSpPr/>
        <p:nvPr/>
      </p:nvGrpSpPr>
      <p:grpSpPr>
        <a:xfrm>
          <a:off x="0" y="0"/>
          <a:ext cx="0" cy="0"/>
          <a:chOff x="0" y="0"/>
          <a:chExt cx="0" cy="0"/>
        </a:xfrm>
      </p:grpSpPr>
      <p:sp>
        <p:nvSpPr>
          <p:cNvPr id="3200" name="Google Shape;3200;p471"/>
          <p:cNvSpPr>
            <a:spLocks noGrp="1"/>
          </p:cNvSpPr>
          <p:nvPr>
            <p:ph type="pic" idx="2"/>
          </p:nvPr>
        </p:nvSpPr>
        <p:spPr>
          <a:xfrm>
            <a:off x="4680750" y="1072175"/>
            <a:ext cx="3829800" cy="3829800"/>
          </a:xfrm>
          <a:prstGeom prst="ellipse">
            <a:avLst/>
          </a:prstGeom>
        </p:spPr>
      </p:sp>
      <p:sp>
        <p:nvSpPr>
          <p:cNvPr id="3201" name="Google Shape;3201;p471"/>
          <p:cNvSpPr txBox="1">
            <a:spLocks noGrp="1"/>
          </p:cNvSpPr>
          <p:nvPr>
            <p:ph type="subTitle" idx="5"/>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Today’s facilitator</a:t>
            </a:r>
            <a:endParaRPr/>
          </a:p>
        </p:txBody>
      </p:sp>
      <p:sp>
        <p:nvSpPr>
          <p:cNvPr id="3202" name="Google Shape;3202;p471"/>
          <p:cNvSpPr txBox="1">
            <a:spLocks noGrp="1"/>
          </p:cNvSpPr>
          <p:nvPr>
            <p:ph type="subTitle" idx="1"/>
          </p:nvPr>
        </p:nvSpPr>
        <p:spPr>
          <a:xfrm>
            <a:off x="457200" y="882975"/>
            <a:ext cx="4085400" cy="25728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b="1" dirty="0"/>
              <a:t>Your Name </a:t>
            </a:r>
            <a:endParaRPr b="1" dirty="0"/>
          </a:p>
        </p:txBody>
      </p:sp>
      <p:sp>
        <p:nvSpPr>
          <p:cNvPr id="3203" name="Google Shape;3203;p471"/>
          <p:cNvSpPr txBox="1">
            <a:spLocks noGrp="1"/>
          </p:cNvSpPr>
          <p:nvPr>
            <p:ph type="subTitle" idx="3"/>
          </p:nvPr>
        </p:nvSpPr>
        <p:spPr>
          <a:xfrm>
            <a:off x="457200" y="3657600"/>
            <a:ext cx="2658000" cy="220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Your title and affiliation</a:t>
            </a:r>
            <a:endParaRPr/>
          </a:p>
        </p:txBody>
      </p:sp>
      <p:sp>
        <p:nvSpPr>
          <p:cNvPr id="3204" name="Google Shape;3204;p471"/>
          <p:cNvSpPr txBox="1">
            <a:spLocks noGrp="1"/>
          </p:cNvSpPr>
          <p:nvPr>
            <p:ph type="subTitle" idx="4"/>
          </p:nvPr>
        </p:nvSpPr>
        <p:spPr>
          <a:xfrm>
            <a:off x="457200" y="3886200"/>
            <a:ext cx="2388900" cy="220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Your contact information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23"/>
        <p:cNvGrpSpPr/>
        <p:nvPr/>
      </p:nvGrpSpPr>
      <p:grpSpPr>
        <a:xfrm>
          <a:off x="0" y="0"/>
          <a:ext cx="0" cy="0"/>
          <a:chOff x="0" y="0"/>
          <a:chExt cx="0" cy="0"/>
        </a:xfrm>
      </p:grpSpPr>
      <p:sp>
        <p:nvSpPr>
          <p:cNvPr id="3524" name="Google Shape;3524;p507"/>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
              <a:t>Looking Ahead</a:t>
            </a:r>
            <a:endParaRPr/>
          </a:p>
        </p:txBody>
      </p:sp>
      <p:sp>
        <p:nvSpPr>
          <p:cNvPr id="3525" name="Google Shape;3525;p507"/>
          <p:cNvSpPr txBox="1">
            <a:spLocks noGrp="1"/>
          </p:cNvSpPr>
          <p:nvPr>
            <p:ph type="body" idx="2"/>
          </p:nvPr>
        </p:nvSpPr>
        <p:spPr>
          <a:xfrm>
            <a:off x="457200" y="1448700"/>
            <a:ext cx="8229600" cy="3200400"/>
          </a:xfrm>
          <a:prstGeom prst="rect">
            <a:avLst/>
          </a:prstGeom>
        </p:spPr>
        <p:txBody>
          <a:bodyPr spcFirstLastPara="1" wrap="square" lIns="0" tIns="0" rIns="0" bIns="0" anchor="t" anchorCtr="0">
            <a:noAutofit/>
          </a:bodyPr>
          <a:lstStyle/>
          <a:p>
            <a:pPr marL="457200" lvl="0" indent="-342900" algn="l" rtl="0">
              <a:spcBef>
                <a:spcPts val="1000"/>
              </a:spcBef>
              <a:spcAft>
                <a:spcPts val="0"/>
              </a:spcAft>
              <a:buSzPts val="1800"/>
              <a:buChar char="●"/>
            </a:pPr>
            <a:r>
              <a:rPr lang="en" sz="1800" b="1"/>
              <a:t>We have the tools</a:t>
            </a:r>
            <a:endParaRPr sz="1800" b="1"/>
          </a:p>
          <a:p>
            <a:pPr marL="457200" lvl="0" indent="-342900" algn="l" rtl="0">
              <a:spcBef>
                <a:spcPts val="1000"/>
              </a:spcBef>
              <a:spcAft>
                <a:spcPts val="0"/>
              </a:spcAft>
              <a:buSzPts val="1800"/>
              <a:buChar char="●"/>
            </a:pPr>
            <a:r>
              <a:rPr lang="en" sz="1800" b="1"/>
              <a:t>Solar and wind are growing and getting cheaper</a:t>
            </a:r>
            <a:endParaRPr sz="1800" b="1"/>
          </a:p>
          <a:p>
            <a:pPr marL="457200" lvl="0" indent="-342900" algn="l" rtl="0">
              <a:spcBef>
                <a:spcPts val="1000"/>
              </a:spcBef>
              <a:spcAft>
                <a:spcPts val="0"/>
              </a:spcAft>
              <a:buSzPts val="1800"/>
              <a:buChar char="●"/>
            </a:pPr>
            <a:r>
              <a:rPr lang="en" sz="1800" b="1"/>
              <a:t>Corporations are investing in clean tech</a:t>
            </a:r>
            <a:endParaRPr sz="1800" b="1"/>
          </a:p>
          <a:p>
            <a:pPr marL="457200" lvl="0" indent="-342900" algn="l" rtl="0">
              <a:spcBef>
                <a:spcPts val="1000"/>
              </a:spcBef>
              <a:spcAft>
                <a:spcPts val="0"/>
              </a:spcAft>
              <a:buSzPts val="1800"/>
              <a:buChar char="●"/>
            </a:pPr>
            <a:r>
              <a:rPr lang="en" sz="1800" b="1"/>
              <a:t>Countries and states are stepping up</a:t>
            </a:r>
            <a:endParaRPr sz="1800" b="1"/>
          </a:p>
          <a:p>
            <a:pPr marL="457200" lvl="0" indent="-342900" algn="l" rtl="0">
              <a:spcBef>
                <a:spcPts val="1000"/>
              </a:spcBef>
              <a:spcAft>
                <a:spcPts val="1000"/>
              </a:spcAft>
              <a:buSzPts val="1800"/>
              <a:buChar char="●"/>
            </a:pPr>
            <a:r>
              <a:rPr lang="en" sz="1800" b="1"/>
              <a:t>The general public is becoming more educated and engaged</a:t>
            </a:r>
            <a:endParaRPr sz="1800" b="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30"/>
        <p:cNvGrpSpPr/>
        <p:nvPr/>
      </p:nvGrpSpPr>
      <p:grpSpPr>
        <a:xfrm>
          <a:off x="0" y="0"/>
          <a:ext cx="0" cy="0"/>
          <a:chOff x="0" y="0"/>
          <a:chExt cx="0" cy="0"/>
        </a:xfrm>
      </p:grpSpPr>
      <p:sp>
        <p:nvSpPr>
          <p:cNvPr id="3531" name="Google Shape;3531;p508"/>
          <p:cNvSpPr/>
          <p:nvPr/>
        </p:nvSpPr>
        <p:spPr>
          <a:xfrm>
            <a:off x="1143000" y="25402"/>
            <a:ext cx="6858000" cy="651600"/>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3532" name="Google Shape;3532;p508"/>
          <p:cNvSpPr txBox="1">
            <a:spLocks noGrp="1"/>
          </p:cNvSpPr>
          <p:nvPr>
            <p:ph type="ctrTitle" idx="4294967295"/>
          </p:nvPr>
        </p:nvSpPr>
        <p:spPr>
          <a:xfrm>
            <a:off x="350042" y="256177"/>
            <a:ext cx="8446200" cy="393000"/>
          </a:xfrm>
          <a:prstGeom prst="rect">
            <a:avLst/>
          </a:prstGeom>
          <a:noFill/>
          <a:ln>
            <a:noFill/>
          </a:ln>
        </p:spPr>
        <p:txBody>
          <a:bodyPr spcFirstLastPara="1" wrap="square" lIns="68575" tIns="34275" rIns="68575" bIns="34275" anchor="ctr" anchorCtr="0">
            <a:noAutofit/>
          </a:bodyPr>
          <a:lstStyle/>
          <a:p>
            <a:pPr marL="0" marR="0" lvl="0" indent="0" algn="l" rtl="0">
              <a:lnSpc>
                <a:spcPct val="90000"/>
              </a:lnSpc>
              <a:spcBef>
                <a:spcPts val="0"/>
              </a:spcBef>
              <a:spcAft>
                <a:spcPts val="100"/>
              </a:spcAft>
              <a:buSzPts val="990"/>
              <a:buNone/>
            </a:pPr>
            <a:r>
              <a:rPr lang="en" sz="3140"/>
              <a:t>Large companies are taking action </a:t>
            </a:r>
            <a:endParaRPr sz="3140"/>
          </a:p>
        </p:txBody>
      </p:sp>
      <p:sp>
        <p:nvSpPr>
          <p:cNvPr id="3533" name="Google Shape;3533;p50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259681" y="-108347"/>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4" name="Google Shape;3534;p50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259681" y="-108347"/>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5" name="Google Shape;3535;p50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259681" y="-108347"/>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6" name="Google Shape;3536;p50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259681" y="-108347"/>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7" name="Google Shape;3537;p50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p:nvPr/>
        </p:nvSpPr>
        <p:spPr>
          <a:xfrm>
            <a:off x="1259681" y="-108347"/>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8" name="Google Shape;3538;p50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p:nvPr/>
        </p:nvSpPr>
        <p:spPr>
          <a:xfrm>
            <a:off x="1259681" y="-108347"/>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539" name="Google Shape;3539;p508"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p:nvPr/>
        </p:nvSpPr>
        <p:spPr>
          <a:xfrm>
            <a:off x="1259681" y="-108347"/>
            <a:ext cx="228600" cy="228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540" name="Google Shape;3540;p508"/>
          <p:cNvGrpSpPr/>
          <p:nvPr/>
        </p:nvGrpSpPr>
        <p:grpSpPr>
          <a:xfrm>
            <a:off x="546375" y="816975"/>
            <a:ext cx="7991100" cy="4089300"/>
            <a:chOff x="546375" y="816975"/>
            <a:chExt cx="7991100" cy="4089300"/>
          </a:xfrm>
        </p:grpSpPr>
        <p:sp>
          <p:nvSpPr>
            <p:cNvPr id="3541" name="Google Shape;3541;p508"/>
            <p:cNvSpPr/>
            <p:nvPr/>
          </p:nvSpPr>
          <p:spPr>
            <a:xfrm>
              <a:off x="546375" y="816975"/>
              <a:ext cx="7991100" cy="4089300"/>
            </a:xfrm>
            <a:prstGeom prst="roundRect">
              <a:avLst>
                <a:gd name="adj" fmla="val 4819"/>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3542" name="Google Shape;3542;p508"/>
            <p:cNvPicPr preferRelativeResize="0"/>
            <p:nvPr/>
          </p:nvPicPr>
          <p:blipFill>
            <a:blip r:embed="rId3">
              <a:alphaModFix/>
            </a:blip>
            <a:stretch>
              <a:fillRect/>
            </a:stretch>
          </p:blipFill>
          <p:spPr>
            <a:xfrm>
              <a:off x="600075" y="890625"/>
              <a:ext cx="7858849" cy="3836500"/>
            </a:xfrm>
            <a:prstGeom prst="rect">
              <a:avLst/>
            </a:prstGeom>
            <a:noFill/>
            <a:ln>
              <a:noFill/>
            </a:ln>
          </p:spPr>
        </p:pic>
        <p:pic>
          <p:nvPicPr>
            <p:cNvPr id="3543" name="Google Shape;3543;p508"/>
            <p:cNvPicPr preferRelativeResize="0"/>
            <p:nvPr/>
          </p:nvPicPr>
          <p:blipFill>
            <a:blip r:embed="rId4">
              <a:alphaModFix/>
            </a:blip>
            <a:stretch>
              <a:fillRect/>
            </a:stretch>
          </p:blipFill>
          <p:spPr>
            <a:xfrm>
              <a:off x="3412325" y="2917575"/>
              <a:ext cx="2304100" cy="1613725"/>
            </a:xfrm>
            <a:prstGeom prst="rect">
              <a:avLst/>
            </a:prstGeom>
            <a:noFill/>
            <a:ln>
              <a:noFill/>
            </a:ln>
          </p:spPr>
        </p:pic>
        <p:pic>
          <p:nvPicPr>
            <p:cNvPr id="3544" name="Google Shape;3544;p508"/>
            <p:cNvPicPr preferRelativeResize="0"/>
            <p:nvPr/>
          </p:nvPicPr>
          <p:blipFill>
            <a:blip r:embed="rId4">
              <a:alphaModFix/>
            </a:blip>
            <a:stretch>
              <a:fillRect/>
            </a:stretch>
          </p:blipFill>
          <p:spPr>
            <a:xfrm>
              <a:off x="764500" y="2917575"/>
              <a:ext cx="2304100" cy="1613725"/>
            </a:xfrm>
            <a:prstGeom prst="rect">
              <a:avLst/>
            </a:prstGeom>
            <a:noFill/>
            <a:ln>
              <a:noFill/>
            </a:ln>
          </p:spPr>
        </p:pic>
        <p:pic>
          <p:nvPicPr>
            <p:cNvPr id="3545" name="Google Shape;3545;p508"/>
            <p:cNvPicPr preferRelativeResize="0"/>
            <p:nvPr/>
          </p:nvPicPr>
          <p:blipFill>
            <a:blip r:embed="rId4">
              <a:alphaModFix/>
            </a:blip>
            <a:stretch>
              <a:fillRect/>
            </a:stretch>
          </p:blipFill>
          <p:spPr>
            <a:xfrm>
              <a:off x="5999175" y="2917575"/>
              <a:ext cx="2304100" cy="1613725"/>
            </a:xfrm>
            <a:prstGeom prst="rect">
              <a:avLst/>
            </a:prstGeom>
            <a:noFill/>
            <a:ln>
              <a:noFill/>
            </a:ln>
          </p:spPr>
        </p:pic>
        <p:sp>
          <p:nvSpPr>
            <p:cNvPr id="3546" name="Google Shape;3546;p508"/>
            <p:cNvSpPr txBox="1"/>
            <p:nvPr/>
          </p:nvSpPr>
          <p:spPr>
            <a:xfrm>
              <a:off x="743550" y="2951593"/>
              <a:ext cx="2346000" cy="1003800"/>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Clr>
                  <a:srgbClr val="FFFFFF"/>
                </a:buClr>
                <a:buSzPts val="1800"/>
                <a:buFont typeface="Noto Sans Symbols"/>
                <a:buNone/>
              </a:pPr>
              <a:r>
                <a:rPr lang="en" b="1">
                  <a:solidFill>
                    <a:srgbClr val="FFFFFF"/>
                  </a:solidFill>
                  <a:latin typeface="Montserrat"/>
                  <a:ea typeface="Montserrat"/>
                  <a:cs typeface="Montserrat"/>
                  <a:sym typeface="Montserrat"/>
                </a:rPr>
                <a:t>Over 8,200 companies have their science-based climate targets validated</a:t>
              </a:r>
              <a:endParaRPr b="1" i="0" u="none" strike="noStrike" cap="none">
                <a:solidFill>
                  <a:srgbClr val="FFBE4A"/>
                </a:solidFill>
                <a:latin typeface="Montserrat"/>
                <a:ea typeface="Montserrat"/>
                <a:cs typeface="Montserrat"/>
                <a:sym typeface="Montserrat"/>
              </a:endParaRPr>
            </a:p>
          </p:txBody>
        </p:sp>
        <p:sp>
          <p:nvSpPr>
            <p:cNvPr id="3547" name="Google Shape;3547;p508"/>
            <p:cNvSpPr txBox="1"/>
            <p:nvPr/>
          </p:nvSpPr>
          <p:spPr>
            <a:xfrm>
              <a:off x="3370375" y="2951593"/>
              <a:ext cx="2436000" cy="1003800"/>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Clr>
                  <a:srgbClr val="FFFFFF"/>
                </a:buClr>
                <a:buSzPts val="1800"/>
                <a:buFont typeface="Noto Sans Symbols"/>
                <a:buNone/>
              </a:pPr>
              <a:r>
                <a:rPr lang="en" b="1">
                  <a:solidFill>
                    <a:srgbClr val="FFFFFF"/>
                  </a:solidFill>
                  <a:latin typeface="Montserrat"/>
                  <a:ea typeface="Montserrat"/>
                  <a:cs typeface="Montserrat"/>
                  <a:sym typeface="Montserrat"/>
                </a:rPr>
                <a:t>Large companies and investors continue to ask their suppliers and portfolio companies to report emissions and assess climate risks</a:t>
              </a:r>
              <a:endParaRPr b="1" i="0" u="none" strike="noStrike" cap="none">
                <a:solidFill>
                  <a:srgbClr val="FFBE4A"/>
                </a:solidFill>
                <a:latin typeface="Montserrat"/>
                <a:ea typeface="Montserrat"/>
                <a:cs typeface="Montserrat"/>
                <a:sym typeface="Montserrat"/>
              </a:endParaRPr>
            </a:p>
          </p:txBody>
        </p:sp>
        <p:sp>
          <p:nvSpPr>
            <p:cNvPr id="3548" name="Google Shape;3548;p508"/>
            <p:cNvSpPr txBox="1"/>
            <p:nvPr/>
          </p:nvSpPr>
          <p:spPr>
            <a:xfrm>
              <a:off x="5978225" y="2951593"/>
              <a:ext cx="2346000" cy="1003800"/>
            </a:xfrm>
            <a:prstGeom prst="rect">
              <a:avLst/>
            </a:prstGeom>
            <a:noFill/>
            <a:ln>
              <a:noFill/>
            </a:ln>
          </p:spPr>
          <p:txBody>
            <a:bodyPr spcFirstLastPara="1" wrap="square" lIns="68575" tIns="34275" rIns="68575" bIns="34275" anchor="t" anchorCtr="0">
              <a:noAutofit/>
            </a:bodyPr>
            <a:lstStyle/>
            <a:p>
              <a:pPr marL="0" marR="0" lvl="0" indent="0" algn="ctr" rtl="0">
                <a:lnSpc>
                  <a:spcPct val="120000"/>
                </a:lnSpc>
                <a:spcBef>
                  <a:spcPts val="0"/>
                </a:spcBef>
                <a:spcAft>
                  <a:spcPts val="0"/>
                </a:spcAft>
                <a:buClr>
                  <a:srgbClr val="FFFFFF"/>
                </a:buClr>
                <a:buSzPts val="1800"/>
                <a:buFont typeface="Noto Sans Symbols"/>
                <a:buNone/>
              </a:pPr>
              <a:r>
                <a:rPr lang="en" b="1">
                  <a:solidFill>
                    <a:srgbClr val="FFFFFF"/>
                  </a:solidFill>
                  <a:latin typeface="Montserrat"/>
                  <a:ea typeface="Montserrat"/>
                  <a:cs typeface="Montserrat"/>
                  <a:sym typeface="Montserrat"/>
                </a:rPr>
                <a:t>Over 400 global companies have made a commitment to procure 100% renewable energy</a:t>
              </a:r>
              <a:endParaRPr b="1" i="0" u="none" strike="noStrike" cap="none">
                <a:solidFill>
                  <a:srgbClr val="FFBE4A"/>
                </a:solidFill>
                <a:latin typeface="Montserrat"/>
                <a:ea typeface="Montserrat"/>
                <a:cs typeface="Montserrat"/>
                <a:sym typeface="Montserrat"/>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53"/>
        <p:cNvGrpSpPr/>
        <p:nvPr/>
      </p:nvGrpSpPr>
      <p:grpSpPr>
        <a:xfrm>
          <a:off x="0" y="0"/>
          <a:ext cx="0" cy="0"/>
          <a:chOff x="0" y="0"/>
          <a:chExt cx="0" cy="0"/>
        </a:xfrm>
      </p:grpSpPr>
      <p:sp>
        <p:nvSpPr>
          <p:cNvPr id="3554" name="Google Shape;3554;p509"/>
          <p:cNvSpPr txBox="1">
            <a:spLocks noGrp="1"/>
          </p:cNvSpPr>
          <p:nvPr>
            <p:ph type="title"/>
          </p:nvPr>
        </p:nvSpPr>
        <p:spPr>
          <a:xfrm>
            <a:off x="457200" y="457200"/>
            <a:ext cx="8458200" cy="59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solidFill>
                  <a:schemeClr val="dk1"/>
                </a:solidFill>
              </a:rPr>
              <a:t>Carbon prices are being enacted around the world</a:t>
            </a:r>
            <a:endParaRPr sz="3200">
              <a:solidFill>
                <a:schemeClr val="dk1"/>
              </a:solidFill>
            </a:endParaRPr>
          </a:p>
          <a:p>
            <a:pPr marL="0" lvl="0" indent="0" algn="l" rtl="0">
              <a:spcBef>
                <a:spcPts val="100"/>
              </a:spcBef>
              <a:spcAft>
                <a:spcPts val="0"/>
              </a:spcAft>
              <a:buNone/>
            </a:pPr>
            <a:endParaRPr/>
          </a:p>
          <a:p>
            <a:pPr marL="0" lvl="0" indent="0" algn="l" rtl="0">
              <a:spcBef>
                <a:spcPts val="100"/>
              </a:spcBef>
              <a:spcAft>
                <a:spcPts val="100"/>
              </a:spcAft>
              <a:buNone/>
            </a:pPr>
            <a:endParaRPr/>
          </a:p>
        </p:txBody>
      </p:sp>
      <p:sp>
        <p:nvSpPr>
          <p:cNvPr id="3555" name="Google Shape;3555;p509"/>
          <p:cNvSpPr txBox="1">
            <a:spLocks noGrp="1"/>
          </p:cNvSpPr>
          <p:nvPr>
            <p:ph type="subTitle" idx="8"/>
          </p:nvPr>
        </p:nvSpPr>
        <p:spPr>
          <a:xfrm>
            <a:off x="6248400" y="4711470"/>
            <a:ext cx="2705700" cy="293400"/>
          </a:xfrm>
          <a:prstGeom prst="rect">
            <a:avLst/>
          </a:prstGeom>
        </p:spPr>
        <p:txBody>
          <a:bodyPr spcFirstLastPara="1" wrap="square" lIns="0" tIns="0" rIns="0" bIns="0" anchor="b" anchorCtr="0">
            <a:noAutofit/>
          </a:bodyPr>
          <a:lstStyle/>
          <a:p>
            <a:pPr marL="0" lvl="0" indent="0" algn="r" rtl="0">
              <a:spcBef>
                <a:spcPts val="0"/>
              </a:spcBef>
              <a:spcAft>
                <a:spcPts val="0"/>
              </a:spcAft>
              <a:buNone/>
            </a:pPr>
            <a:r>
              <a:rPr lang="en"/>
              <a:t>As of August 2025</a:t>
            </a:r>
            <a:endParaRPr/>
          </a:p>
        </p:txBody>
      </p:sp>
      <p:pic>
        <p:nvPicPr>
          <p:cNvPr id="3556" name="Google Shape;3556;p509" title="carbon-pricing-instrumen.jpeg"/>
          <p:cNvPicPr preferRelativeResize="0">
            <a:picLocks noGrp="1"/>
          </p:cNvPicPr>
          <p:nvPr>
            <p:ph type="pic" idx="2"/>
          </p:nvPr>
        </p:nvPicPr>
        <p:blipFill rotWithShape="1">
          <a:blip r:embed="rId3">
            <a:alphaModFix/>
          </a:blip>
          <a:srcRect t="18686" r="17136"/>
          <a:stretch/>
        </p:blipFill>
        <p:spPr>
          <a:xfrm>
            <a:off x="226250" y="1888629"/>
            <a:ext cx="5716500" cy="2244024"/>
          </a:xfrm>
          <a:prstGeom prst="rect">
            <a:avLst/>
          </a:prstGeom>
        </p:spPr>
      </p:pic>
      <p:sp>
        <p:nvSpPr>
          <p:cNvPr id="3557" name="Google Shape;3557;p509"/>
          <p:cNvSpPr txBox="1">
            <a:spLocks noGrp="1"/>
          </p:cNvSpPr>
          <p:nvPr>
            <p:ph type="subTitle" idx="4"/>
          </p:nvPr>
        </p:nvSpPr>
        <p:spPr>
          <a:xfrm>
            <a:off x="6192000" y="2267600"/>
            <a:ext cx="2816400" cy="29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CARBON PRICING INSTRUMENTS IMPLEMENTED</a:t>
            </a:r>
            <a:endParaRPr/>
          </a:p>
        </p:txBody>
      </p:sp>
      <p:sp>
        <p:nvSpPr>
          <p:cNvPr id="3558" name="Google Shape;3558;p509"/>
          <p:cNvSpPr txBox="1">
            <a:spLocks noGrp="1"/>
          </p:cNvSpPr>
          <p:nvPr>
            <p:ph type="subTitle" idx="5"/>
          </p:nvPr>
        </p:nvSpPr>
        <p:spPr>
          <a:xfrm>
            <a:off x="6192000" y="2736119"/>
            <a:ext cx="2816400" cy="29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in National or Subnational jurisdictions</a:t>
            </a:r>
            <a:endParaRPr/>
          </a:p>
        </p:txBody>
      </p:sp>
      <p:sp>
        <p:nvSpPr>
          <p:cNvPr id="3559" name="Google Shape;3559;p509"/>
          <p:cNvSpPr txBox="1">
            <a:spLocks noGrp="1"/>
          </p:cNvSpPr>
          <p:nvPr>
            <p:ph type="title" idx="6"/>
          </p:nvPr>
        </p:nvSpPr>
        <p:spPr>
          <a:xfrm>
            <a:off x="6154500" y="1795194"/>
            <a:ext cx="2743200" cy="4281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 sz="3600" b="1"/>
              <a:t>113</a:t>
            </a:r>
            <a:endParaRPr sz="3600" b="1"/>
          </a:p>
        </p:txBody>
      </p:sp>
      <p:sp>
        <p:nvSpPr>
          <p:cNvPr id="3560" name="Google Shape;3560;p509"/>
          <p:cNvSpPr txBox="1">
            <a:spLocks noGrp="1"/>
          </p:cNvSpPr>
          <p:nvPr>
            <p:ph type="subTitle" idx="4"/>
          </p:nvPr>
        </p:nvSpPr>
        <p:spPr>
          <a:xfrm>
            <a:off x="6231600" y="3545850"/>
            <a:ext cx="2816400" cy="29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OF GLOBAL GHG EMISSIONS</a:t>
            </a:r>
            <a:endParaRPr/>
          </a:p>
        </p:txBody>
      </p:sp>
      <p:sp>
        <p:nvSpPr>
          <p:cNvPr id="3561" name="Google Shape;3561;p509"/>
          <p:cNvSpPr txBox="1">
            <a:spLocks noGrp="1"/>
          </p:cNvSpPr>
          <p:nvPr>
            <p:ph type="subTitle" idx="5"/>
          </p:nvPr>
        </p:nvSpPr>
        <p:spPr>
          <a:xfrm>
            <a:off x="6231600" y="3839244"/>
            <a:ext cx="2816400" cy="29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are covered by Carbon Pricing Instruments</a:t>
            </a:r>
            <a:endParaRPr/>
          </a:p>
        </p:txBody>
      </p:sp>
      <p:sp>
        <p:nvSpPr>
          <p:cNvPr id="3562" name="Google Shape;3562;p509"/>
          <p:cNvSpPr txBox="1">
            <a:spLocks noGrp="1"/>
          </p:cNvSpPr>
          <p:nvPr>
            <p:ph type="title" idx="6"/>
          </p:nvPr>
        </p:nvSpPr>
        <p:spPr>
          <a:xfrm>
            <a:off x="6194100" y="3073444"/>
            <a:ext cx="2743200" cy="4281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 sz="3600" b="1"/>
              <a:t>28%</a:t>
            </a:r>
            <a:endParaRPr sz="3600" b="1"/>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67"/>
        <p:cNvGrpSpPr/>
        <p:nvPr/>
      </p:nvGrpSpPr>
      <p:grpSpPr>
        <a:xfrm>
          <a:off x="0" y="0"/>
          <a:ext cx="0" cy="0"/>
          <a:chOff x="0" y="0"/>
          <a:chExt cx="0" cy="0"/>
        </a:xfrm>
      </p:grpSpPr>
      <p:pic>
        <p:nvPicPr>
          <p:cNvPr id="3568" name="Google Shape;3568;p510"/>
          <p:cNvPicPr preferRelativeResize="0"/>
          <p:nvPr/>
        </p:nvPicPr>
        <p:blipFill rotWithShape="1">
          <a:blip r:embed="rId3">
            <a:alphaModFix/>
          </a:blip>
          <a:srcRect r="339"/>
          <a:stretch/>
        </p:blipFill>
        <p:spPr>
          <a:xfrm>
            <a:off x="1" y="1818085"/>
            <a:ext cx="4421981" cy="3319463"/>
          </a:xfrm>
          <a:prstGeom prst="rect">
            <a:avLst/>
          </a:prstGeom>
          <a:noFill/>
          <a:ln>
            <a:noFill/>
          </a:ln>
        </p:spPr>
      </p:pic>
      <p:pic>
        <p:nvPicPr>
          <p:cNvPr id="3569" name="Google Shape;3569;p510"/>
          <p:cNvPicPr preferRelativeResize="0"/>
          <p:nvPr/>
        </p:nvPicPr>
        <p:blipFill rotWithShape="1">
          <a:blip r:embed="rId4">
            <a:alphaModFix/>
          </a:blip>
          <a:srcRect/>
          <a:stretch/>
        </p:blipFill>
        <p:spPr>
          <a:xfrm>
            <a:off x="1457922" y="10716"/>
            <a:ext cx="2670572" cy="2171700"/>
          </a:xfrm>
          <a:prstGeom prst="rect">
            <a:avLst/>
          </a:prstGeom>
          <a:noFill/>
          <a:ln>
            <a:noFill/>
          </a:ln>
        </p:spPr>
      </p:pic>
      <p:pic>
        <p:nvPicPr>
          <p:cNvPr id="3570" name="Google Shape;3570;p510"/>
          <p:cNvPicPr preferRelativeResize="0"/>
          <p:nvPr/>
        </p:nvPicPr>
        <p:blipFill rotWithShape="1">
          <a:blip r:embed="rId5">
            <a:alphaModFix/>
          </a:blip>
          <a:srcRect/>
          <a:stretch/>
        </p:blipFill>
        <p:spPr>
          <a:xfrm>
            <a:off x="0" y="-10715"/>
            <a:ext cx="1885950" cy="2193131"/>
          </a:xfrm>
          <a:prstGeom prst="rect">
            <a:avLst/>
          </a:prstGeom>
          <a:noFill/>
          <a:ln>
            <a:noFill/>
          </a:ln>
        </p:spPr>
      </p:pic>
      <p:sp>
        <p:nvSpPr>
          <p:cNvPr id="3571" name="Google Shape;3571;p510"/>
          <p:cNvSpPr/>
          <p:nvPr/>
        </p:nvSpPr>
        <p:spPr>
          <a:xfrm>
            <a:off x="6972869" y="356491"/>
            <a:ext cx="2028000" cy="18699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r>
              <a:rPr lang="en" sz="1400" dirty="0">
                <a:solidFill>
                  <a:schemeClr val="accent1"/>
                </a:solidFill>
                <a:latin typeface="Oswald Medium"/>
                <a:ea typeface="Oswald Medium"/>
                <a:cs typeface="Oswald Medium"/>
                <a:sym typeface="Oswald Medium"/>
              </a:rPr>
              <a:t>“The world as we have created it is a process of our thinking. It cannot be changed without changing our thinking.”</a:t>
            </a:r>
            <a:endParaRPr sz="1400" dirty="0">
              <a:solidFill>
                <a:schemeClr val="accent1"/>
              </a:solidFill>
              <a:latin typeface="Oswald Medium"/>
              <a:ea typeface="Oswald Medium"/>
              <a:cs typeface="Oswald Medium"/>
              <a:sym typeface="Oswald Medium"/>
            </a:endParaRPr>
          </a:p>
          <a:p>
            <a:pPr marL="0" marR="0" lvl="0" indent="0" algn="l" rtl="0">
              <a:lnSpc>
                <a:spcPct val="100000"/>
              </a:lnSpc>
              <a:spcBef>
                <a:spcPts val="0"/>
              </a:spcBef>
              <a:spcAft>
                <a:spcPts val="0"/>
              </a:spcAft>
              <a:buNone/>
            </a:pPr>
            <a:r>
              <a:rPr lang="en" sz="1100" dirty="0">
                <a:solidFill>
                  <a:schemeClr val="dk1"/>
                </a:solidFill>
                <a:latin typeface="Montserrat"/>
                <a:ea typeface="Montserrat"/>
                <a:cs typeface="Montserrat"/>
                <a:sym typeface="Montserrat"/>
              </a:rPr>
              <a:t>- Albert Einstein</a:t>
            </a:r>
            <a:endParaRPr sz="1400" dirty="0">
              <a:solidFill>
                <a:schemeClr val="accent1"/>
              </a:solidFill>
              <a:latin typeface="Oswald Medium"/>
              <a:ea typeface="Oswald Medium"/>
              <a:cs typeface="Oswald Medium"/>
              <a:sym typeface="Oswald Medium"/>
            </a:endParaRPr>
          </a:p>
        </p:txBody>
      </p:sp>
      <p:sp>
        <p:nvSpPr>
          <p:cNvPr id="3572" name="Google Shape;3572;p510"/>
          <p:cNvSpPr/>
          <p:nvPr/>
        </p:nvSpPr>
        <p:spPr>
          <a:xfrm>
            <a:off x="6972863" y="2630439"/>
            <a:ext cx="2028000" cy="2255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400" dirty="0">
                <a:solidFill>
                  <a:schemeClr val="accent1"/>
                </a:solidFill>
                <a:latin typeface="Oswald Medium"/>
                <a:ea typeface="Oswald Medium"/>
                <a:cs typeface="Oswald Medium"/>
                <a:sym typeface="Oswald Medium"/>
              </a:rPr>
              <a:t>“Never doubt that a small group of thoughtful, committed citizens can change the world. Indeed, it is the only thing that ever has.” </a:t>
            </a:r>
            <a:br>
              <a:rPr lang="en" sz="1400" dirty="0">
                <a:solidFill>
                  <a:schemeClr val="accent1"/>
                </a:solidFill>
                <a:latin typeface="Oswald Medium"/>
                <a:ea typeface="Oswald Medium"/>
                <a:cs typeface="Oswald Medium"/>
                <a:sym typeface="Oswald Medium"/>
              </a:rPr>
            </a:br>
            <a:r>
              <a:rPr lang="en" sz="1100" dirty="0">
                <a:solidFill>
                  <a:schemeClr val="dk1"/>
                </a:solidFill>
                <a:latin typeface="Montserrat"/>
                <a:ea typeface="Montserrat"/>
                <a:cs typeface="Montserrat"/>
                <a:sym typeface="Montserrat"/>
              </a:rPr>
              <a:t>- Margaret Mead</a:t>
            </a:r>
            <a:endParaRPr sz="1400" dirty="0">
              <a:solidFill>
                <a:schemeClr val="accent1"/>
              </a:solidFill>
              <a:latin typeface="Oswald Medium"/>
              <a:ea typeface="Oswald Medium"/>
              <a:cs typeface="Oswald Medium"/>
              <a:sym typeface="Oswald Medium"/>
            </a:endParaRPr>
          </a:p>
        </p:txBody>
      </p:sp>
      <p:pic>
        <p:nvPicPr>
          <p:cNvPr id="3573" name="Google Shape;3573;p510"/>
          <p:cNvPicPr preferRelativeResize="0"/>
          <p:nvPr/>
        </p:nvPicPr>
        <p:blipFill rotWithShape="1">
          <a:blip r:embed="rId6">
            <a:alphaModFix/>
          </a:blip>
          <a:srcRect l="5464"/>
          <a:stretch/>
        </p:blipFill>
        <p:spPr>
          <a:xfrm>
            <a:off x="4449961" y="1874044"/>
            <a:ext cx="2457450" cy="3269456"/>
          </a:xfrm>
          <a:prstGeom prst="rect">
            <a:avLst/>
          </a:prstGeom>
          <a:noFill/>
          <a:ln>
            <a:noFill/>
          </a:ln>
        </p:spPr>
      </p:pic>
      <p:pic>
        <p:nvPicPr>
          <p:cNvPr id="3574" name="Google Shape;3574;p510"/>
          <p:cNvPicPr preferRelativeResize="0"/>
          <p:nvPr/>
        </p:nvPicPr>
        <p:blipFill rotWithShape="1">
          <a:blip r:embed="rId7">
            <a:alphaModFix/>
          </a:blip>
          <a:srcRect/>
          <a:stretch/>
        </p:blipFill>
        <p:spPr>
          <a:xfrm>
            <a:off x="4021933" y="1"/>
            <a:ext cx="2857500" cy="218241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3580" name="Google Shape;3580;p511"/>
          <p:cNvSpPr txBox="1">
            <a:spLocks noGrp="1"/>
          </p:cNvSpPr>
          <p:nvPr>
            <p:ph type="title"/>
          </p:nvPr>
        </p:nvSpPr>
        <p:spPr>
          <a:xfrm>
            <a:off x="1922238" y="2019350"/>
            <a:ext cx="5299500" cy="402900"/>
          </a:xfrm>
          <a:prstGeom prst="rect">
            <a:avLst/>
          </a:prstGeom>
        </p:spPr>
        <p:txBody>
          <a:bodyPr spcFirstLastPara="1" wrap="square" lIns="0" tIns="0" rIns="0" bIns="0" anchor="t" anchorCtr="0">
            <a:normAutofit fontScale="90000"/>
          </a:bodyPr>
          <a:lstStyle/>
          <a:p>
            <a:pPr marL="0" lvl="0" indent="0" algn="ctr" rtl="0">
              <a:spcBef>
                <a:spcPts val="0"/>
              </a:spcBef>
              <a:spcAft>
                <a:spcPts val="100"/>
              </a:spcAft>
              <a:buNone/>
            </a:pPr>
            <a:r>
              <a:rPr lang="en"/>
              <a:t>Thank You!</a:t>
            </a:r>
            <a:endParaRPr/>
          </a:p>
        </p:txBody>
      </p:sp>
      <p:sp>
        <p:nvSpPr>
          <p:cNvPr id="3581" name="Google Shape;3581;p511"/>
          <p:cNvSpPr txBox="1">
            <a:spLocks noGrp="1"/>
          </p:cNvSpPr>
          <p:nvPr>
            <p:ph type="subTitle" idx="1"/>
          </p:nvPr>
        </p:nvSpPr>
        <p:spPr>
          <a:xfrm>
            <a:off x="2857450" y="2719438"/>
            <a:ext cx="3429000" cy="1920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Visit: climateinteractive.org</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85"/>
        <p:cNvGrpSpPr/>
        <p:nvPr/>
      </p:nvGrpSpPr>
      <p:grpSpPr>
        <a:xfrm>
          <a:off x="0" y="0"/>
          <a:ext cx="0" cy="0"/>
          <a:chOff x="0" y="0"/>
          <a:chExt cx="0" cy="0"/>
        </a:xfrm>
      </p:grpSpPr>
      <p:sp>
        <p:nvSpPr>
          <p:cNvPr id="3586" name="Google Shape;3586;p512"/>
          <p:cNvSpPr txBox="1"/>
          <p:nvPr/>
        </p:nvSpPr>
        <p:spPr>
          <a:xfrm>
            <a:off x="1796513" y="1980806"/>
            <a:ext cx="5550900" cy="1010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6000"/>
              <a:buFont typeface="Noto Sans Symbols"/>
              <a:buNone/>
            </a:pPr>
            <a:r>
              <a:rPr lang="en" sz="6000" i="1">
                <a:solidFill>
                  <a:schemeClr val="lt1"/>
                </a:solidFill>
                <a:latin typeface="Montserrat ExtraBold"/>
                <a:ea typeface="Montserrat ExtraBold"/>
                <a:cs typeface="Montserrat ExtraBold"/>
                <a:sym typeface="Montserrat ExtraBold"/>
              </a:rPr>
              <a:t>Appendix</a:t>
            </a:r>
            <a:endParaRPr sz="6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90"/>
        <p:cNvGrpSpPr/>
        <p:nvPr/>
      </p:nvGrpSpPr>
      <p:grpSpPr>
        <a:xfrm>
          <a:off x="0" y="0"/>
          <a:ext cx="0" cy="0"/>
          <a:chOff x="0" y="0"/>
          <a:chExt cx="0" cy="0"/>
        </a:xfrm>
      </p:grpSpPr>
      <p:sp>
        <p:nvSpPr>
          <p:cNvPr id="3591" name="Google Shape;3591;p513"/>
          <p:cNvSpPr txBox="1">
            <a:spLocks noGrp="1"/>
          </p:cNvSpPr>
          <p:nvPr>
            <p:ph type="title"/>
          </p:nvPr>
        </p:nvSpPr>
        <p:spPr>
          <a:xfrm>
            <a:off x="457200" y="685800"/>
            <a:ext cx="3886200" cy="591000"/>
          </a:xfrm>
          <a:prstGeom prst="rect">
            <a:avLst/>
          </a:prstGeom>
        </p:spPr>
        <p:txBody>
          <a:bodyPr spcFirstLastPara="1" wrap="square" lIns="0" tIns="0" rIns="0" bIns="0" anchor="t" anchorCtr="0">
            <a:normAutofit fontScale="90000"/>
          </a:bodyPr>
          <a:lstStyle/>
          <a:p>
            <a:pPr marL="0" lvl="0" indent="0" algn="l" rtl="0">
              <a:lnSpc>
                <a:spcPct val="90000"/>
              </a:lnSpc>
              <a:spcBef>
                <a:spcPts val="0"/>
              </a:spcBef>
              <a:spcAft>
                <a:spcPts val="90"/>
              </a:spcAft>
              <a:buClr>
                <a:schemeClr val="dk1"/>
              </a:buClr>
              <a:buSzPct val="30555"/>
              <a:buFont typeface="Arial"/>
              <a:buNone/>
            </a:pPr>
            <a:r>
              <a:rPr lang="en"/>
              <a:t>The En-ROADS Training Program</a:t>
            </a:r>
            <a:endParaRPr/>
          </a:p>
        </p:txBody>
      </p:sp>
      <p:sp>
        <p:nvSpPr>
          <p:cNvPr id="3592" name="Google Shape;3592;p513"/>
          <p:cNvSpPr txBox="1">
            <a:spLocks noGrp="1"/>
          </p:cNvSpPr>
          <p:nvPr>
            <p:ph type="body" idx="1"/>
          </p:nvPr>
        </p:nvSpPr>
        <p:spPr>
          <a:xfrm>
            <a:off x="4572000" y="816255"/>
            <a:ext cx="4257040" cy="2098200"/>
          </a:xfrm>
          <a:prstGeom prst="rect">
            <a:avLst/>
          </a:prstGeom>
        </p:spPr>
        <p:txBody>
          <a:bodyPr spcFirstLastPara="1" wrap="square" lIns="0" tIns="0" rIns="0" bIns="0" anchor="t" anchorCtr="0">
            <a:noAutofit/>
          </a:bodyPr>
          <a:lstStyle/>
          <a:p>
            <a:pPr marL="0" lvl="0" indent="0" algn="l" rtl="0">
              <a:spcBef>
                <a:spcPts val="500"/>
              </a:spcBef>
              <a:spcAft>
                <a:spcPts val="0"/>
              </a:spcAft>
              <a:buClr>
                <a:schemeClr val="dk1"/>
              </a:buClr>
              <a:buSzPts val="1100"/>
              <a:buFont typeface="Arial"/>
              <a:buNone/>
            </a:pPr>
            <a:r>
              <a:rPr lang="en" sz="1400" b="1" dirty="0">
                <a:solidFill>
                  <a:schemeClr val="accent1"/>
                </a:solidFill>
              </a:rPr>
              <a:t>Join this free, self-paced online course to…</a:t>
            </a:r>
            <a:endParaRPr sz="1400" b="1" dirty="0">
              <a:solidFill>
                <a:schemeClr val="accent1"/>
              </a:solidFill>
            </a:endParaRPr>
          </a:p>
          <a:p>
            <a:pPr marL="457200" lvl="0" indent="-304800" algn="l" rtl="0">
              <a:spcBef>
                <a:spcPts val="500"/>
              </a:spcBef>
              <a:spcAft>
                <a:spcPts val="0"/>
              </a:spcAft>
              <a:buSzPts val="1200"/>
              <a:buChar char="●"/>
            </a:pPr>
            <a:r>
              <a:rPr lang="en" dirty="0"/>
              <a:t>Learn more about the En-ROADS simulator.</a:t>
            </a:r>
            <a:endParaRPr dirty="0"/>
          </a:p>
          <a:p>
            <a:pPr marL="457200" lvl="0" indent="-304800" algn="l" rtl="0">
              <a:spcBef>
                <a:spcPts val="500"/>
              </a:spcBef>
              <a:spcAft>
                <a:spcPts val="0"/>
              </a:spcAft>
              <a:buSzPts val="1200"/>
              <a:buChar char="●"/>
            </a:pPr>
            <a:r>
              <a:rPr lang="en" dirty="0"/>
              <a:t>Facilitate engaging events to spark climate action – both online and in-person.</a:t>
            </a:r>
            <a:endParaRPr dirty="0"/>
          </a:p>
          <a:p>
            <a:pPr marL="457200" lvl="0" indent="-304800" algn="l" rtl="0">
              <a:spcBef>
                <a:spcPts val="500"/>
              </a:spcBef>
              <a:spcAft>
                <a:spcPts val="0"/>
              </a:spcAft>
              <a:buSzPts val="1200"/>
              <a:buChar char="●"/>
            </a:pPr>
            <a:r>
              <a:rPr lang="en" dirty="0"/>
              <a:t>Gain valuable insights on systems thinking, </a:t>
            </a:r>
            <a:r>
              <a:rPr lang="en" dirty="0" err="1"/>
              <a:t>Multisolving</a:t>
            </a:r>
            <a:r>
              <a:rPr lang="en" dirty="0"/>
              <a:t>, and advanced facilitation tips.</a:t>
            </a:r>
            <a:endParaRPr dirty="0"/>
          </a:p>
          <a:p>
            <a:pPr marL="457200" lvl="0" indent="-304800" algn="l" rtl="0">
              <a:spcBef>
                <a:spcPts val="500"/>
              </a:spcBef>
              <a:spcAft>
                <a:spcPts val="0"/>
              </a:spcAft>
              <a:buSzPts val="1200"/>
              <a:buChar char="●"/>
            </a:pPr>
            <a:r>
              <a:rPr lang="en" dirty="0"/>
              <a:t>Begin your journey as an En-ROADS Climate Ambassador.</a:t>
            </a:r>
            <a:endParaRPr dirty="0"/>
          </a:p>
          <a:p>
            <a:pPr marL="0" lvl="0" indent="0" algn="l" rtl="0">
              <a:spcBef>
                <a:spcPts val="500"/>
              </a:spcBef>
              <a:spcAft>
                <a:spcPts val="500"/>
              </a:spcAft>
              <a:buClr>
                <a:schemeClr val="dk1"/>
              </a:buClr>
              <a:buSzPts val="1100"/>
              <a:buFont typeface="Arial"/>
              <a:buNone/>
            </a:pPr>
            <a:endParaRPr dirty="0"/>
          </a:p>
        </p:txBody>
      </p:sp>
      <p:pic>
        <p:nvPicPr>
          <p:cNvPr id="3593" name="Google Shape;3593;p513" title="Tobit_Abao_STI_College_General_Santos_City_Philippines_Dec2024_1 copy.jpg"/>
          <p:cNvPicPr preferRelativeResize="0">
            <a:picLocks noGrp="1"/>
          </p:cNvPicPr>
          <p:nvPr>
            <p:ph type="pic" idx="2"/>
          </p:nvPr>
        </p:nvPicPr>
        <p:blipFill rotWithShape="1">
          <a:blip r:embed="rId3">
            <a:alphaModFix/>
          </a:blip>
          <a:srcRect l="3755" r="3746"/>
          <a:stretch/>
        </p:blipFill>
        <p:spPr>
          <a:xfrm>
            <a:off x="457200" y="2505575"/>
            <a:ext cx="3429002" cy="2637900"/>
          </a:xfrm>
          <a:prstGeom prst="rect">
            <a:avLst/>
          </a:prstGeom>
          <a:ln>
            <a:noFill/>
          </a:ln>
        </p:spPr>
      </p:pic>
      <p:sp>
        <p:nvSpPr>
          <p:cNvPr id="3594" name="Google Shape;3594;p513"/>
          <p:cNvSpPr txBox="1">
            <a:spLocks noGrp="1"/>
          </p:cNvSpPr>
          <p:nvPr>
            <p:ph type="subTitle" idx="3"/>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TRAINING</a:t>
            </a:r>
            <a:endParaRPr/>
          </a:p>
        </p:txBody>
      </p:sp>
      <p:sp>
        <p:nvSpPr>
          <p:cNvPr id="3595" name="Google Shape;3595;p513"/>
          <p:cNvSpPr txBox="1"/>
          <p:nvPr/>
        </p:nvSpPr>
        <p:spPr>
          <a:xfrm>
            <a:off x="4106650" y="4049500"/>
            <a:ext cx="48207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latin typeface="Helvetica Neue"/>
                <a:ea typeface="Helvetica Neue"/>
                <a:cs typeface="Helvetica Neue"/>
                <a:sym typeface="Helvetica Neue"/>
              </a:rPr>
              <a:t>Register at: </a:t>
            </a:r>
            <a:r>
              <a:rPr lang="en" sz="2300" b="1" u="sng">
                <a:solidFill>
                  <a:schemeClr val="lt2"/>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learn.climateinteractive.org</a:t>
            </a:r>
            <a:endParaRPr sz="2300" b="1" u="sng">
              <a:solidFill>
                <a:schemeClr val="lt2"/>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600"/>
        <p:cNvGrpSpPr/>
        <p:nvPr/>
      </p:nvGrpSpPr>
      <p:grpSpPr>
        <a:xfrm>
          <a:off x="0" y="0"/>
          <a:ext cx="0" cy="0"/>
          <a:chOff x="0" y="0"/>
          <a:chExt cx="0" cy="0"/>
        </a:xfrm>
      </p:grpSpPr>
      <p:sp>
        <p:nvSpPr>
          <p:cNvPr id="3601" name="Google Shape;3601;p514"/>
          <p:cNvSpPr txBox="1">
            <a:spLocks noGrp="1"/>
          </p:cNvSpPr>
          <p:nvPr>
            <p:ph type="title"/>
          </p:nvPr>
        </p:nvSpPr>
        <p:spPr>
          <a:xfrm>
            <a:off x="457200" y="154400"/>
            <a:ext cx="7772400" cy="1122300"/>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100"/>
              </a:spcAft>
              <a:buClr>
                <a:srgbClr val="FFC000"/>
              </a:buClr>
              <a:buSzPts val="2400"/>
              <a:buFont typeface="Helvetica Neue"/>
              <a:buNone/>
            </a:pPr>
            <a:r>
              <a:rPr lang="en"/>
              <a:t>The En-ROADS Climate Ambassador Program</a:t>
            </a:r>
            <a:endParaRPr/>
          </a:p>
        </p:txBody>
      </p:sp>
      <p:pic>
        <p:nvPicPr>
          <p:cNvPr id="3602" name="Google Shape;3602;p514"/>
          <p:cNvPicPr preferRelativeResize="0"/>
          <p:nvPr/>
        </p:nvPicPr>
        <p:blipFill rotWithShape="1">
          <a:blip r:embed="rId3">
            <a:alphaModFix/>
          </a:blip>
          <a:srcRect/>
          <a:stretch/>
        </p:blipFill>
        <p:spPr>
          <a:xfrm>
            <a:off x="344772" y="1591511"/>
            <a:ext cx="2948498" cy="3051694"/>
          </a:xfrm>
          <a:prstGeom prst="rect">
            <a:avLst/>
          </a:prstGeom>
          <a:noFill/>
          <a:ln>
            <a:noFill/>
          </a:ln>
        </p:spPr>
      </p:pic>
      <p:sp>
        <p:nvSpPr>
          <p:cNvPr id="3603" name="Google Shape;3603;p514"/>
          <p:cNvSpPr txBox="1"/>
          <p:nvPr/>
        </p:nvSpPr>
        <p:spPr>
          <a:xfrm>
            <a:off x="3293275" y="1759800"/>
            <a:ext cx="5669700" cy="646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 sz="1500">
                <a:solidFill>
                  <a:schemeClr val="accent1"/>
                </a:solidFill>
                <a:latin typeface="Oswald Medium"/>
                <a:ea typeface="Oswald Medium"/>
                <a:cs typeface="Oswald Medium"/>
                <a:sym typeface="Oswald Medium"/>
              </a:rPr>
              <a:t>A unique leadership opportunity to become a climate leader in your field, for those who complete the En-ROADS training.  </a:t>
            </a:r>
            <a:endParaRPr sz="1500">
              <a:solidFill>
                <a:schemeClr val="accent1"/>
              </a:solidFill>
              <a:latin typeface="Oswald Medium"/>
              <a:ea typeface="Oswald Medium"/>
              <a:cs typeface="Oswald Medium"/>
              <a:sym typeface="Oswald Medium"/>
            </a:endParaRPr>
          </a:p>
        </p:txBody>
      </p:sp>
      <p:sp>
        <p:nvSpPr>
          <p:cNvPr id="3604" name="Google Shape;3604;p514"/>
          <p:cNvSpPr txBox="1">
            <a:spLocks noGrp="1"/>
          </p:cNvSpPr>
          <p:nvPr>
            <p:ph type="title" idx="3"/>
          </p:nvPr>
        </p:nvSpPr>
        <p:spPr>
          <a:xfrm>
            <a:off x="3399425" y="2524400"/>
            <a:ext cx="4343400" cy="1185900"/>
          </a:xfrm>
          <a:prstGeom prst="rect">
            <a:avLst/>
          </a:prstGeom>
        </p:spPr>
        <p:txBody>
          <a:bodyPr spcFirstLastPara="1" wrap="square" lIns="0" tIns="0" rIns="0" bIns="0" anchor="t" anchorCtr="0">
            <a:noAutofit/>
          </a:bodyPr>
          <a:lstStyle/>
          <a:p>
            <a:pPr marL="0" marR="0" lvl="0" indent="0" algn="l" rtl="0">
              <a:lnSpc>
                <a:spcPct val="90000"/>
              </a:lnSpc>
              <a:spcBef>
                <a:spcPts val="0"/>
              </a:spcBef>
              <a:spcAft>
                <a:spcPts val="0"/>
              </a:spcAft>
              <a:buNone/>
            </a:pPr>
            <a:r>
              <a:rPr lang="en" sz="2900">
                <a:solidFill>
                  <a:schemeClr val="accent2"/>
                </a:solidFill>
              </a:rPr>
              <a:t>950</a:t>
            </a:r>
            <a:r>
              <a:rPr lang="en" sz="2900" b="0">
                <a:solidFill>
                  <a:schemeClr val="accent2"/>
                </a:solidFill>
                <a:latin typeface="Bebas Neue"/>
                <a:ea typeface="Bebas Neue"/>
                <a:cs typeface="Bebas Neue"/>
                <a:sym typeface="Bebas Neue"/>
              </a:rPr>
              <a:t>+</a:t>
            </a:r>
            <a:r>
              <a:rPr lang="en" sz="2700" b="0">
                <a:latin typeface="Bebas Neue"/>
                <a:ea typeface="Bebas Neue"/>
                <a:cs typeface="Bebas Neue"/>
                <a:sym typeface="Bebas Neue"/>
              </a:rPr>
              <a:t> En-ROADS Climate Ambassadors</a:t>
            </a:r>
            <a:endParaRPr sz="2700" b="0">
              <a:latin typeface="Bebas Neue"/>
              <a:ea typeface="Bebas Neue"/>
              <a:cs typeface="Bebas Neue"/>
              <a:sym typeface="Bebas Neue"/>
            </a:endParaRPr>
          </a:p>
          <a:p>
            <a:pPr marL="0" marR="0" lvl="0" indent="0" algn="l" rtl="0">
              <a:lnSpc>
                <a:spcPct val="90000"/>
              </a:lnSpc>
              <a:spcBef>
                <a:spcPts val="100"/>
              </a:spcBef>
              <a:spcAft>
                <a:spcPts val="0"/>
              </a:spcAft>
              <a:buNone/>
            </a:pPr>
            <a:r>
              <a:rPr lang="en" sz="2900">
                <a:solidFill>
                  <a:schemeClr val="accent2"/>
                </a:solidFill>
              </a:rPr>
              <a:t>92+</a:t>
            </a:r>
            <a:r>
              <a:rPr lang="en" sz="2700" b="0">
                <a:latin typeface="Bebas Neue"/>
                <a:ea typeface="Bebas Neue"/>
                <a:cs typeface="Bebas Neue"/>
                <a:sym typeface="Bebas Neue"/>
              </a:rPr>
              <a:t> Countries</a:t>
            </a:r>
            <a:endParaRPr sz="2700" b="0">
              <a:latin typeface="Bebas Neue"/>
              <a:ea typeface="Bebas Neue"/>
              <a:cs typeface="Bebas Neue"/>
              <a:sym typeface="Bebas Neue"/>
            </a:endParaRPr>
          </a:p>
          <a:p>
            <a:pPr marL="0" marR="0" lvl="0" indent="0" algn="l" rtl="0">
              <a:lnSpc>
                <a:spcPct val="90000"/>
              </a:lnSpc>
              <a:spcBef>
                <a:spcPts val="100"/>
              </a:spcBef>
              <a:spcAft>
                <a:spcPts val="100"/>
              </a:spcAft>
              <a:buNone/>
            </a:pPr>
            <a:r>
              <a:rPr lang="en" sz="2900">
                <a:solidFill>
                  <a:schemeClr val="accent2"/>
                </a:solidFill>
              </a:rPr>
              <a:t>50+</a:t>
            </a:r>
            <a:r>
              <a:rPr lang="en" sz="2700" b="0">
                <a:latin typeface="Bebas Neue"/>
                <a:ea typeface="Bebas Neue"/>
                <a:cs typeface="Bebas Neue"/>
                <a:sym typeface="Bebas Neue"/>
              </a:rPr>
              <a:t> Languages</a:t>
            </a:r>
            <a:endParaRPr sz="1400" b="0">
              <a:solidFill>
                <a:schemeClr val="accent1"/>
              </a:solidFill>
              <a:latin typeface="Oswald Medium"/>
              <a:ea typeface="Oswald Medium"/>
              <a:cs typeface="Oswald Medium"/>
              <a:sym typeface="Oswald Medium"/>
            </a:endParaRPr>
          </a:p>
        </p:txBody>
      </p:sp>
      <p:sp>
        <p:nvSpPr>
          <p:cNvPr id="3605" name="Google Shape;3605;p514"/>
          <p:cNvSpPr txBox="1"/>
          <p:nvPr/>
        </p:nvSpPr>
        <p:spPr>
          <a:xfrm>
            <a:off x="3293275" y="3927000"/>
            <a:ext cx="5307300" cy="554100"/>
          </a:xfrm>
          <a:prstGeom prst="rect">
            <a:avLst/>
          </a:prstGeom>
          <a:no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 sz="1200">
                <a:solidFill>
                  <a:schemeClr val="dk1"/>
                </a:solidFill>
                <a:latin typeface="Montserrat"/>
                <a:ea typeface="Montserrat"/>
                <a:cs typeface="Montserrat"/>
                <a:sym typeface="Montserrat"/>
              </a:rPr>
              <a:t>From all walks of life: professors, business leaders, entrepreneurs,  artists, activists, engineers, scientists, students, lawyers, &amp; beyond</a:t>
            </a:r>
            <a:endParaRPr>
              <a:solidFill>
                <a:schemeClr val="accent1"/>
              </a:solidFill>
              <a:latin typeface="Oswald Medium"/>
              <a:ea typeface="Oswald Medium"/>
              <a:cs typeface="Oswald Medium"/>
              <a:sym typeface="Oswald Medium"/>
            </a:endParaRPr>
          </a:p>
        </p:txBody>
      </p:sp>
      <p:sp>
        <p:nvSpPr>
          <p:cNvPr id="3606" name="Google Shape;3606;p514"/>
          <p:cNvSpPr txBox="1"/>
          <p:nvPr/>
        </p:nvSpPr>
        <p:spPr>
          <a:xfrm>
            <a:off x="3655675" y="4697800"/>
            <a:ext cx="5307300" cy="323100"/>
          </a:xfrm>
          <a:prstGeom prst="rect">
            <a:avLst/>
          </a:prstGeom>
          <a:noFill/>
          <a:ln>
            <a:noFill/>
          </a:ln>
        </p:spPr>
        <p:txBody>
          <a:bodyPr spcFirstLastPara="1" wrap="square" lIns="91425" tIns="91425" rIns="91425" bIns="91425" anchor="ctr" anchorCtr="0">
            <a:spAutoFit/>
          </a:bodyPr>
          <a:lstStyle/>
          <a:p>
            <a:pPr marL="0" lvl="0" indent="0" algn="r" rtl="0">
              <a:spcBef>
                <a:spcPts val="0"/>
              </a:spcBef>
              <a:spcAft>
                <a:spcPts val="0"/>
              </a:spcAft>
              <a:buNone/>
            </a:pPr>
            <a:r>
              <a:rPr lang="en" sz="900">
                <a:solidFill>
                  <a:schemeClr val="dk1"/>
                </a:solidFill>
                <a:latin typeface="Montserrat"/>
                <a:ea typeface="Montserrat"/>
                <a:cs typeface="Montserrat"/>
                <a:sym typeface="Montserrat"/>
              </a:rPr>
              <a:t>Metrics as of January 31, 2026</a:t>
            </a:r>
            <a:endParaRPr sz="900">
              <a:solidFill>
                <a:schemeClr val="dk1"/>
              </a:solidFill>
              <a:latin typeface="Montserrat"/>
              <a:ea typeface="Montserrat"/>
              <a:cs typeface="Montserrat"/>
              <a:sym typeface="Montserra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610"/>
        <p:cNvGrpSpPr/>
        <p:nvPr/>
      </p:nvGrpSpPr>
      <p:grpSpPr>
        <a:xfrm>
          <a:off x="0" y="0"/>
          <a:ext cx="0" cy="0"/>
          <a:chOff x="0" y="0"/>
          <a:chExt cx="0" cy="0"/>
        </a:xfrm>
      </p:grpSpPr>
      <p:sp>
        <p:nvSpPr>
          <p:cNvPr id="3611" name="Google Shape;3611;p515"/>
          <p:cNvSpPr txBox="1">
            <a:spLocks noGrp="1"/>
          </p:cNvSpPr>
          <p:nvPr>
            <p:ph type="title"/>
          </p:nvPr>
        </p:nvSpPr>
        <p:spPr>
          <a:xfrm>
            <a:off x="457200" y="321300"/>
            <a:ext cx="7772400" cy="591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600"/>
              <a:buNone/>
            </a:pPr>
            <a:r>
              <a:rPr lang="en"/>
              <a:t>Big Picture Insights </a:t>
            </a:r>
            <a:endParaRPr/>
          </a:p>
          <a:p>
            <a:pPr marL="0" lvl="0" indent="0" algn="l" rtl="0">
              <a:lnSpc>
                <a:spcPct val="90000"/>
              </a:lnSpc>
              <a:spcBef>
                <a:spcPts val="90"/>
              </a:spcBef>
              <a:spcAft>
                <a:spcPts val="90"/>
              </a:spcAft>
              <a:buSzPts val="3600"/>
              <a:buNone/>
            </a:pPr>
            <a:endParaRPr/>
          </a:p>
        </p:txBody>
      </p:sp>
      <p:sp>
        <p:nvSpPr>
          <p:cNvPr id="3612" name="Google Shape;3612;p515"/>
          <p:cNvSpPr txBox="1">
            <a:spLocks noGrp="1"/>
          </p:cNvSpPr>
          <p:nvPr>
            <p:ph type="body" idx="2"/>
          </p:nvPr>
        </p:nvSpPr>
        <p:spPr>
          <a:xfrm>
            <a:off x="457200" y="1265550"/>
            <a:ext cx="8229600" cy="3200400"/>
          </a:xfrm>
          <a:prstGeom prst="rect">
            <a:avLst/>
          </a:prstGeom>
          <a:noFill/>
          <a:ln>
            <a:noFill/>
          </a:ln>
        </p:spPr>
        <p:txBody>
          <a:bodyPr spcFirstLastPara="1" wrap="square" lIns="0" tIns="0" rIns="0" bIns="0" anchor="t" anchorCtr="0">
            <a:noAutofit/>
          </a:bodyPr>
          <a:lstStyle/>
          <a:p>
            <a:pPr marL="457200" lvl="0" indent="-317500" algn="l" rtl="0">
              <a:lnSpc>
                <a:spcPct val="115000"/>
              </a:lnSpc>
              <a:spcBef>
                <a:spcPts val="1000"/>
              </a:spcBef>
              <a:spcAft>
                <a:spcPts val="0"/>
              </a:spcAft>
              <a:buSzPts val="1400"/>
              <a:buAutoNum type="arabicPeriod"/>
            </a:pPr>
            <a:r>
              <a:rPr lang="en" b="1"/>
              <a:t>A combination of solutions is needed</a:t>
            </a:r>
            <a:r>
              <a:rPr lang="en"/>
              <a:t> to address climate change: “It takes more than one seed to plant a garden.” </a:t>
            </a:r>
            <a:endParaRPr/>
          </a:p>
          <a:p>
            <a:pPr marL="457200" lvl="0" indent="-317500" algn="l" rtl="0">
              <a:lnSpc>
                <a:spcPct val="115000"/>
              </a:lnSpc>
              <a:spcBef>
                <a:spcPts val="1000"/>
              </a:spcBef>
              <a:spcAft>
                <a:spcPts val="0"/>
              </a:spcAft>
              <a:buSzPts val="1400"/>
              <a:buAutoNum type="arabicPeriod"/>
            </a:pPr>
            <a:r>
              <a:rPr lang="en"/>
              <a:t>Keeping climate change to well below 2°C, and limiting it to 1.5°C, is possible. </a:t>
            </a:r>
            <a:r>
              <a:rPr lang="en" b="1"/>
              <a:t>We can still avoid the worst-case scenarios — it is still physically and technologically possible.</a:t>
            </a:r>
            <a:endParaRPr b="1"/>
          </a:p>
          <a:p>
            <a:pPr marL="457200" lvl="0" indent="-317500" algn="l" rtl="0">
              <a:lnSpc>
                <a:spcPct val="115000"/>
              </a:lnSpc>
              <a:spcBef>
                <a:spcPts val="1000"/>
              </a:spcBef>
              <a:spcAft>
                <a:spcPts val="0"/>
              </a:spcAft>
              <a:buSzPts val="1400"/>
              <a:buAutoNum type="arabicPeriod"/>
            </a:pPr>
            <a:r>
              <a:rPr lang="en"/>
              <a:t>All successful scenarios significantly </a:t>
            </a:r>
            <a:r>
              <a:rPr lang="en" b="1"/>
              <a:t>cut burning of coal, oil, and gas in the next 10-20 years.</a:t>
            </a:r>
            <a:endParaRPr b="1"/>
          </a:p>
          <a:p>
            <a:pPr marL="457200" lvl="0" indent="-317500" algn="l" rtl="0">
              <a:lnSpc>
                <a:spcPct val="115000"/>
              </a:lnSpc>
              <a:spcBef>
                <a:spcPts val="1000"/>
              </a:spcBef>
              <a:spcAft>
                <a:spcPts val="0"/>
              </a:spcAft>
              <a:buSzPts val="1400"/>
              <a:buAutoNum type="arabicPeriod"/>
            </a:pPr>
            <a:r>
              <a:rPr lang="en"/>
              <a:t>There are </a:t>
            </a:r>
            <a:r>
              <a:rPr lang="en" b="1"/>
              <a:t>many lower-leverage actions</a:t>
            </a:r>
            <a:r>
              <a:rPr lang="en"/>
              <a:t> that help address climate change globally but which are not as </a:t>
            </a:r>
            <a:r>
              <a:rPr lang="en" b="1"/>
              <a:t>high of a priority as reducing fossil fuel use.</a:t>
            </a:r>
            <a:endParaRPr b="1"/>
          </a:p>
          <a:p>
            <a:pPr marL="457200" lvl="0" indent="-317500" algn="l" rtl="0">
              <a:lnSpc>
                <a:spcPct val="115000"/>
              </a:lnSpc>
              <a:spcBef>
                <a:spcPts val="1000"/>
              </a:spcBef>
              <a:spcAft>
                <a:spcPts val="0"/>
              </a:spcAft>
              <a:buSzPts val="1400"/>
              <a:buAutoNum type="arabicPeriod"/>
            </a:pPr>
            <a:r>
              <a:rPr lang="en"/>
              <a:t>There are many opportunities to </a:t>
            </a:r>
            <a:r>
              <a:rPr lang="en" b="1"/>
              <a:t>increase equity </a:t>
            </a:r>
            <a:r>
              <a:rPr lang="en"/>
              <a:t>as we take these actions.</a:t>
            </a:r>
            <a:endParaRPr/>
          </a:p>
          <a:p>
            <a:pPr marL="0" lvl="0" indent="0" algn="l" rtl="0">
              <a:lnSpc>
                <a:spcPct val="115000"/>
              </a:lnSpc>
              <a:spcBef>
                <a:spcPts val="1000"/>
              </a:spcBef>
              <a:spcAft>
                <a:spcPts val="1200"/>
              </a:spcAft>
              <a:buSzPts val="14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16"/>
        <p:cNvGrpSpPr/>
        <p:nvPr/>
      </p:nvGrpSpPr>
      <p:grpSpPr>
        <a:xfrm>
          <a:off x="0" y="0"/>
          <a:ext cx="0" cy="0"/>
          <a:chOff x="0" y="0"/>
          <a:chExt cx="0" cy="0"/>
        </a:xfrm>
      </p:grpSpPr>
      <p:sp>
        <p:nvSpPr>
          <p:cNvPr id="3617" name="Google Shape;3617;p516"/>
          <p:cNvSpPr txBox="1">
            <a:spLocks noGrp="1"/>
          </p:cNvSpPr>
          <p:nvPr>
            <p:ph type="title"/>
          </p:nvPr>
        </p:nvSpPr>
        <p:spPr>
          <a:xfrm>
            <a:off x="457200" y="321300"/>
            <a:ext cx="7772400" cy="591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600"/>
              <a:buNone/>
            </a:pPr>
            <a:r>
              <a:rPr lang="en"/>
              <a:t>Big Picture Insights </a:t>
            </a:r>
            <a:endParaRPr/>
          </a:p>
          <a:p>
            <a:pPr marL="0" lvl="0" indent="0" algn="l" rtl="0">
              <a:lnSpc>
                <a:spcPct val="90000"/>
              </a:lnSpc>
              <a:spcBef>
                <a:spcPts val="90"/>
              </a:spcBef>
              <a:spcAft>
                <a:spcPts val="90"/>
              </a:spcAft>
              <a:buSzPts val="3600"/>
              <a:buNone/>
            </a:pPr>
            <a:endParaRPr/>
          </a:p>
        </p:txBody>
      </p:sp>
      <p:sp>
        <p:nvSpPr>
          <p:cNvPr id="3618" name="Google Shape;3618;p516"/>
          <p:cNvSpPr txBox="1">
            <a:spLocks noGrp="1"/>
          </p:cNvSpPr>
          <p:nvPr>
            <p:ph type="body" idx="2"/>
          </p:nvPr>
        </p:nvSpPr>
        <p:spPr>
          <a:xfrm>
            <a:off x="457200" y="1265550"/>
            <a:ext cx="8229600" cy="3200400"/>
          </a:xfrm>
          <a:prstGeom prst="rect">
            <a:avLst/>
          </a:prstGeom>
          <a:noFill/>
          <a:ln>
            <a:noFill/>
          </a:ln>
        </p:spPr>
        <p:txBody>
          <a:bodyPr spcFirstLastPara="1" wrap="square" lIns="0" tIns="0" rIns="0" bIns="0" anchor="t" anchorCtr="0">
            <a:noAutofit/>
          </a:bodyPr>
          <a:lstStyle/>
          <a:p>
            <a:pPr marL="457200" lvl="0" indent="-317500" algn="l" rtl="0">
              <a:lnSpc>
                <a:spcPct val="115000"/>
              </a:lnSpc>
              <a:spcBef>
                <a:spcPts val="1000"/>
              </a:spcBef>
              <a:spcAft>
                <a:spcPts val="0"/>
              </a:spcAft>
              <a:buSzPts val="1400"/>
              <a:buAutoNum type="arabicPeriod"/>
            </a:pPr>
            <a:r>
              <a:rPr lang="en" b="1"/>
              <a:t>A combination of solutions is needed</a:t>
            </a:r>
            <a:r>
              <a:rPr lang="en"/>
              <a:t> to address climate change: “It takes more than one seed to plant a garden.” </a:t>
            </a:r>
            <a:endParaRPr/>
          </a:p>
          <a:p>
            <a:pPr marL="457200" lvl="0" indent="-317500" algn="l" rtl="0">
              <a:lnSpc>
                <a:spcPct val="115000"/>
              </a:lnSpc>
              <a:spcBef>
                <a:spcPts val="1000"/>
              </a:spcBef>
              <a:spcAft>
                <a:spcPts val="0"/>
              </a:spcAft>
              <a:buSzPts val="1400"/>
              <a:buAutoNum type="arabicPeriod"/>
            </a:pPr>
            <a:r>
              <a:rPr lang="en"/>
              <a:t>Keeping climate change to well below 2°C, and limiting it to 1.5°C, is possible. </a:t>
            </a:r>
            <a:r>
              <a:rPr lang="en" b="1"/>
              <a:t>We can still avoid the worst-case scenarios — it is still physically and technologically possible.</a:t>
            </a:r>
            <a:endParaRPr b="1"/>
          </a:p>
          <a:p>
            <a:pPr marL="457200" lvl="0" indent="-317500" algn="l" rtl="0">
              <a:lnSpc>
                <a:spcPct val="115000"/>
              </a:lnSpc>
              <a:spcBef>
                <a:spcPts val="1000"/>
              </a:spcBef>
              <a:spcAft>
                <a:spcPts val="0"/>
              </a:spcAft>
              <a:buSzPts val="1400"/>
              <a:buAutoNum type="arabicPeriod"/>
            </a:pPr>
            <a:r>
              <a:rPr lang="en"/>
              <a:t>All successful scenarios significantly </a:t>
            </a:r>
            <a:r>
              <a:rPr lang="en" b="1"/>
              <a:t>cut burning of coal, oil, and gas in the next 10-20 years.</a:t>
            </a:r>
            <a:endParaRPr b="1"/>
          </a:p>
          <a:p>
            <a:pPr marL="457200" lvl="0" indent="-317500" algn="l" rtl="0">
              <a:lnSpc>
                <a:spcPct val="115000"/>
              </a:lnSpc>
              <a:spcBef>
                <a:spcPts val="1000"/>
              </a:spcBef>
              <a:spcAft>
                <a:spcPts val="0"/>
              </a:spcAft>
              <a:buSzPts val="1400"/>
              <a:buAutoNum type="arabicPeriod"/>
            </a:pPr>
            <a:r>
              <a:rPr lang="en"/>
              <a:t>There are </a:t>
            </a:r>
            <a:r>
              <a:rPr lang="en" b="1"/>
              <a:t>many lower-leverage actions</a:t>
            </a:r>
            <a:r>
              <a:rPr lang="en"/>
              <a:t> that help address climate change globally but which are not as </a:t>
            </a:r>
            <a:r>
              <a:rPr lang="en" b="1"/>
              <a:t>high of a priority as reducing fossil fuel use.</a:t>
            </a:r>
            <a:endParaRPr b="1"/>
          </a:p>
          <a:p>
            <a:pPr marL="457200" lvl="0" indent="-317500" algn="l" rtl="0">
              <a:lnSpc>
                <a:spcPct val="115000"/>
              </a:lnSpc>
              <a:spcBef>
                <a:spcPts val="1000"/>
              </a:spcBef>
              <a:spcAft>
                <a:spcPts val="0"/>
              </a:spcAft>
              <a:buSzPts val="1400"/>
              <a:buAutoNum type="arabicPeriod"/>
            </a:pPr>
            <a:r>
              <a:rPr lang="en"/>
              <a:t>There are many opportunities to </a:t>
            </a:r>
            <a:r>
              <a:rPr lang="en" b="1"/>
              <a:t>increase equity </a:t>
            </a:r>
            <a:r>
              <a:rPr lang="en"/>
              <a:t>as we take these actions.</a:t>
            </a:r>
            <a:endParaRPr/>
          </a:p>
          <a:p>
            <a:pPr marL="0" lvl="0" indent="0" algn="l" rtl="0">
              <a:lnSpc>
                <a:spcPct val="115000"/>
              </a:lnSpc>
              <a:spcBef>
                <a:spcPts val="1000"/>
              </a:spcBef>
              <a:spcAft>
                <a:spcPts val="1200"/>
              </a:spcAft>
              <a:buSzPts val="14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8"/>
        <p:cNvGrpSpPr/>
        <p:nvPr/>
      </p:nvGrpSpPr>
      <p:grpSpPr>
        <a:xfrm>
          <a:off x="0" y="0"/>
          <a:ext cx="0" cy="0"/>
          <a:chOff x="0" y="0"/>
          <a:chExt cx="0" cy="0"/>
        </a:xfrm>
      </p:grpSpPr>
      <p:graphicFrame>
        <p:nvGraphicFramePr>
          <p:cNvPr id="3209" name="Google Shape;3209;p472"/>
          <p:cNvGraphicFramePr/>
          <p:nvPr/>
        </p:nvGraphicFramePr>
        <p:xfrm>
          <a:off x="3526275" y="914400"/>
          <a:ext cx="4361300" cy="2448470"/>
        </p:xfrm>
        <a:graphic>
          <a:graphicData uri="http://schemas.openxmlformats.org/drawingml/2006/table">
            <a:tbl>
              <a:tblPr>
                <a:noFill/>
                <a:tableStyleId>{05732CC9-0EB1-49B7-94E1-6B7B6E8F5245}</a:tableStyleId>
              </a:tblPr>
              <a:tblGrid>
                <a:gridCol w="680950">
                  <a:extLst>
                    <a:ext uri="{9D8B030D-6E8A-4147-A177-3AD203B41FA5}">
                      <a16:colId xmlns:a16="http://schemas.microsoft.com/office/drawing/2014/main" val="20000"/>
                    </a:ext>
                  </a:extLst>
                </a:gridCol>
                <a:gridCol w="3680350">
                  <a:extLst>
                    <a:ext uri="{9D8B030D-6E8A-4147-A177-3AD203B41FA5}">
                      <a16:colId xmlns:a16="http://schemas.microsoft.com/office/drawing/2014/main" val="20001"/>
                    </a:ext>
                  </a:extLst>
                </a:gridCol>
              </a:tblGrid>
              <a:tr h="389450">
                <a:tc>
                  <a:txBody>
                    <a:bodyPr/>
                    <a:lstStyle/>
                    <a:p>
                      <a:pPr marL="0" lvl="0" indent="0" algn="ctr" rtl="0">
                        <a:spcBef>
                          <a:spcPts val="0"/>
                        </a:spcBef>
                        <a:spcAft>
                          <a:spcPts val="0"/>
                        </a:spcAft>
                        <a:buClr>
                          <a:schemeClr val="dk1"/>
                        </a:buClr>
                        <a:buSzPts val="1100"/>
                        <a:buFont typeface="Arial"/>
                        <a:buNone/>
                      </a:pPr>
                      <a:r>
                        <a:rPr lang="en" sz="4000">
                          <a:solidFill>
                            <a:schemeClr val="dk2"/>
                          </a:solidFill>
                          <a:latin typeface="Oswald Medium"/>
                          <a:ea typeface="Oswald Medium"/>
                          <a:cs typeface="Oswald Medium"/>
                          <a:sym typeface="Oswald Medium"/>
                        </a:rPr>
                        <a:t>1</a:t>
                      </a:r>
                      <a:endParaRPr sz="4000">
                        <a:latin typeface="Oswald Medium"/>
                        <a:ea typeface="Oswald Medium"/>
                        <a:cs typeface="Oswald Medium"/>
                        <a:sym typeface="Oswald Medium"/>
                      </a:endParaRPr>
                    </a:p>
                  </a:txBody>
                  <a:tcPr marL="91425" marR="91425" marT="91425" marB="91425">
                    <a:lnL w="9525" cap="flat" cmpd="sng">
                      <a:solidFill>
                        <a:srgbClr val="9E9E9E">
                          <a:alpha val="0"/>
                        </a:srgbClr>
                      </a:solidFill>
                      <a:prstDash val="solid"/>
                      <a:round/>
                      <a:headEnd type="none" w="sm" len="sm"/>
                      <a:tailEnd type="none" w="sm" len="sm"/>
                    </a:lnL>
                    <a:lnR w="38100" cap="flat" cmpd="sng">
                      <a:solidFill>
                        <a:schemeClr val="lt2">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700" b="1">
                          <a:solidFill>
                            <a:schemeClr val="accent1"/>
                          </a:solidFill>
                          <a:latin typeface="Montserrat"/>
                          <a:ea typeface="Montserrat"/>
                          <a:cs typeface="Montserrat"/>
                          <a:sym typeface="Montserrat"/>
                        </a:rPr>
                        <a:t>Introduction</a:t>
                      </a:r>
                      <a:endParaRPr sz="1700" b="1">
                        <a:solidFill>
                          <a:schemeClr val="accent1"/>
                        </a:solidFill>
                        <a:latin typeface="Montserrat"/>
                        <a:ea typeface="Montserrat"/>
                        <a:cs typeface="Montserrat"/>
                        <a:sym typeface="Montserrat"/>
                      </a:endParaRPr>
                    </a:p>
                    <a:p>
                      <a:pPr marL="0" lvl="0" indent="0" algn="l" rtl="0">
                        <a:spcBef>
                          <a:spcPts val="400"/>
                        </a:spcBef>
                        <a:spcAft>
                          <a:spcPts val="0"/>
                        </a:spcAft>
                        <a:buNone/>
                      </a:pPr>
                      <a:r>
                        <a:rPr lang="en" sz="1100">
                          <a:latin typeface="Montserrat"/>
                          <a:ea typeface="Montserrat"/>
                          <a:cs typeface="Montserrat"/>
                          <a:sym typeface="Montserrat"/>
                        </a:rPr>
                        <a:t>Today’s session and introduction to climate science</a:t>
                      </a:r>
                      <a:endParaRPr sz="1100">
                        <a:latin typeface="Montserrat"/>
                        <a:ea typeface="Montserrat"/>
                        <a:cs typeface="Montserrat"/>
                        <a:sym typeface="Montserrat"/>
                      </a:endParaRPr>
                    </a:p>
                  </a:txBody>
                  <a:tcPr marL="91425" marR="91425" marT="91425" marB="91425" anchor="ctr">
                    <a:lnL w="38100" cap="flat" cmpd="sng">
                      <a:solidFill>
                        <a:schemeClr val="lt2">
                          <a:alpha val="0"/>
                        </a:scheme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389450">
                <a:tc>
                  <a:txBody>
                    <a:bodyPr/>
                    <a:lstStyle/>
                    <a:p>
                      <a:pPr marL="0" lvl="0" indent="0" algn="ctr" rtl="0">
                        <a:spcBef>
                          <a:spcPts val="0"/>
                        </a:spcBef>
                        <a:spcAft>
                          <a:spcPts val="0"/>
                        </a:spcAft>
                        <a:buClr>
                          <a:schemeClr val="dk1"/>
                        </a:buClr>
                        <a:buSzPts val="1100"/>
                        <a:buFont typeface="Arial"/>
                        <a:buNone/>
                      </a:pPr>
                      <a:r>
                        <a:rPr lang="en" sz="4000">
                          <a:solidFill>
                            <a:schemeClr val="dk2"/>
                          </a:solidFill>
                          <a:latin typeface="Oswald Medium"/>
                          <a:ea typeface="Oswald Medium"/>
                          <a:cs typeface="Oswald Medium"/>
                          <a:sym typeface="Oswald Medium"/>
                        </a:rPr>
                        <a:t>2</a:t>
                      </a:r>
                      <a:endParaRPr sz="4000">
                        <a:latin typeface="Oswald Medium"/>
                        <a:ea typeface="Oswald Medium"/>
                        <a:cs typeface="Oswald Medium"/>
                        <a:sym typeface="Oswald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700" b="1">
                          <a:solidFill>
                            <a:schemeClr val="accent1"/>
                          </a:solidFill>
                          <a:latin typeface="Montserrat"/>
                          <a:ea typeface="Montserrat"/>
                          <a:cs typeface="Montserrat"/>
                          <a:sym typeface="Montserrat"/>
                        </a:rPr>
                        <a:t>Scenarios of Climate Success </a:t>
                      </a:r>
                      <a:endParaRPr sz="1700" b="1">
                        <a:solidFill>
                          <a:schemeClr val="accent1"/>
                        </a:solidFill>
                        <a:latin typeface="Montserrat"/>
                        <a:ea typeface="Montserrat"/>
                        <a:cs typeface="Montserrat"/>
                        <a:sym typeface="Montserrat"/>
                      </a:endParaRPr>
                    </a:p>
                    <a:p>
                      <a:pPr marL="0" lvl="0" indent="0" algn="l" rtl="0">
                        <a:spcBef>
                          <a:spcPts val="4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Testing actions and learning the system dynamics with En-ROADS</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389450">
                <a:tc>
                  <a:txBody>
                    <a:bodyPr/>
                    <a:lstStyle/>
                    <a:p>
                      <a:pPr marL="0" lvl="0" indent="0" algn="ctr" rtl="0">
                        <a:spcBef>
                          <a:spcPts val="0"/>
                        </a:spcBef>
                        <a:spcAft>
                          <a:spcPts val="0"/>
                        </a:spcAft>
                        <a:buClr>
                          <a:schemeClr val="dk1"/>
                        </a:buClr>
                        <a:buSzPts val="1100"/>
                        <a:buFont typeface="Arial"/>
                        <a:buNone/>
                      </a:pPr>
                      <a:r>
                        <a:rPr lang="en" sz="4000">
                          <a:solidFill>
                            <a:schemeClr val="dk2"/>
                          </a:solidFill>
                          <a:latin typeface="Oswald Medium"/>
                          <a:ea typeface="Oswald Medium"/>
                          <a:cs typeface="Oswald Medium"/>
                          <a:sym typeface="Oswald Medium"/>
                        </a:rPr>
                        <a:t>3</a:t>
                      </a:r>
                      <a:endParaRPr sz="4000">
                        <a:latin typeface="Oswald Medium"/>
                        <a:ea typeface="Oswald Medium"/>
                        <a:cs typeface="Oswald Medium"/>
                        <a:sym typeface="Oswald Medium"/>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r>
                        <a:rPr lang="en" sz="1700" b="1">
                          <a:solidFill>
                            <a:schemeClr val="accent1"/>
                          </a:solidFill>
                          <a:latin typeface="Montserrat"/>
                          <a:ea typeface="Montserrat"/>
                          <a:cs typeface="Montserrat"/>
                          <a:sym typeface="Montserrat"/>
                        </a:rPr>
                        <a:t>Debrief</a:t>
                      </a:r>
                      <a:endParaRPr sz="1700" b="1">
                        <a:solidFill>
                          <a:schemeClr val="accent1"/>
                        </a:solidFill>
                        <a:latin typeface="Montserrat"/>
                        <a:ea typeface="Montserrat"/>
                        <a:cs typeface="Montserrat"/>
                        <a:sym typeface="Montserrat"/>
                      </a:endParaRPr>
                    </a:p>
                    <a:p>
                      <a:pPr marL="0" lvl="0" indent="0" algn="l" rtl="0">
                        <a:spcBef>
                          <a:spcPts val="400"/>
                        </a:spcBef>
                        <a:spcAft>
                          <a:spcPts val="0"/>
                        </a:spcAft>
                        <a:buClr>
                          <a:schemeClr val="dk1"/>
                        </a:buClr>
                        <a:buSzPts val="1100"/>
                        <a:buFont typeface="Arial"/>
                        <a:buNone/>
                      </a:pPr>
                      <a:r>
                        <a:rPr lang="en" sz="1100">
                          <a:solidFill>
                            <a:schemeClr val="dk1"/>
                          </a:solidFill>
                          <a:latin typeface="Montserrat"/>
                          <a:ea typeface="Montserrat"/>
                          <a:cs typeface="Montserrat"/>
                          <a:sym typeface="Montserrat"/>
                        </a:rPr>
                        <a:t>Feelings, insights, and calls to action</a:t>
                      </a:r>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3210" name="Google Shape;3210;p472"/>
          <p:cNvSpPr txBox="1">
            <a:spLocks noGrp="1"/>
          </p:cNvSpPr>
          <p:nvPr>
            <p:ph type="title"/>
          </p:nvPr>
        </p:nvSpPr>
        <p:spPr>
          <a:xfrm>
            <a:off x="0" y="1051560"/>
            <a:ext cx="2967600" cy="516600"/>
          </a:xfrm>
          <a:prstGeom prst="rect">
            <a:avLst/>
          </a:prstGeom>
          <a:ln>
            <a:noFill/>
          </a:ln>
        </p:spPr>
        <p:txBody>
          <a:bodyPr spcFirstLastPara="1" wrap="square" lIns="0" tIns="0" rIns="0" bIns="0" anchor="t" anchorCtr="0">
            <a:noAutofit/>
          </a:bodyPr>
          <a:lstStyle/>
          <a:p>
            <a:pPr marL="0" lvl="0" indent="0" algn="ctr" rtl="0">
              <a:spcBef>
                <a:spcPts val="0"/>
              </a:spcBef>
              <a:spcAft>
                <a:spcPts val="0"/>
              </a:spcAft>
              <a:buSzPts val="990"/>
              <a:buNone/>
            </a:pPr>
            <a:r>
              <a:rPr lang="en"/>
              <a:t>AGENDA</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2"/>
        <p:cNvGrpSpPr/>
        <p:nvPr/>
      </p:nvGrpSpPr>
      <p:grpSpPr>
        <a:xfrm>
          <a:off x="0" y="0"/>
          <a:ext cx="0" cy="0"/>
          <a:chOff x="0" y="0"/>
          <a:chExt cx="0" cy="0"/>
        </a:xfrm>
      </p:grpSpPr>
      <p:sp>
        <p:nvSpPr>
          <p:cNvPr id="3623" name="Google Shape;3623;p517"/>
          <p:cNvSpPr txBox="1">
            <a:spLocks noGrp="1"/>
          </p:cNvSpPr>
          <p:nvPr>
            <p:ph type="title"/>
          </p:nvPr>
        </p:nvSpPr>
        <p:spPr>
          <a:xfrm>
            <a:off x="277950" y="249425"/>
            <a:ext cx="7772400" cy="591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600"/>
              <a:buNone/>
            </a:pPr>
            <a:r>
              <a:rPr lang="en"/>
              <a:t>More Insights from En-ROADS</a:t>
            </a:r>
            <a:endParaRPr/>
          </a:p>
          <a:p>
            <a:pPr marL="0" lvl="0" indent="0" algn="l" rtl="0">
              <a:lnSpc>
                <a:spcPct val="90000"/>
              </a:lnSpc>
              <a:spcBef>
                <a:spcPts val="90"/>
              </a:spcBef>
              <a:spcAft>
                <a:spcPts val="90"/>
              </a:spcAft>
              <a:buSzPts val="3600"/>
              <a:buNone/>
            </a:pPr>
            <a:endParaRPr/>
          </a:p>
        </p:txBody>
      </p:sp>
      <p:sp>
        <p:nvSpPr>
          <p:cNvPr id="3624" name="Google Shape;3624;p517"/>
          <p:cNvSpPr txBox="1">
            <a:spLocks noGrp="1"/>
          </p:cNvSpPr>
          <p:nvPr>
            <p:ph type="body" idx="2"/>
          </p:nvPr>
        </p:nvSpPr>
        <p:spPr>
          <a:xfrm>
            <a:off x="277950" y="914700"/>
            <a:ext cx="8607900" cy="4228800"/>
          </a:xfrm>
          <a:prstGeom prst="rect">
            <a:avLst/>
          </a:prstGeom>
          <a:noFill/>
          <a:ln>
            <a:noFill/>
          </a:ln>
        </p:spPr>
        <p:txBody>
          <a:bodyPr spcFirstLastPara="1" wrap="square" lIns="0" tIns="0" rIns="0" bIns="0" anchor="t" anchorCtr="0">
            <a:noAutofit/>
          </a:bodyPr>
          <a:lstStyle/>
          <a:p>
            <a:pPr marL="457200" lvl="0" indent="-314325" algn="l" rtl="0">
              <a:lnSpc>
                <a:spcPct val="115000"/>
              </a:lnSpc>
              <a:spcBef>
                <a:spcPts val="0"/>
              </a:spcBef>
              <a:spcAft>
                <a:spcPts val="0"/>
              </a:spcAft>
              <a:buSzPts val="1350"/>
              <a:buChar char="●"/>
            </a:pPr>
            <a:r>
              <a:rPr lang="en" sz="1350"/>
              <a:t>The </a:t>
            </a:r>
            <a:r>
              <a:rPr lang="en" sz="1350" b="1"/>
              <a:t>transition</a:t>
            </a:r>
            <a:r>
              <a:rPr lang="en" sz="1350"/>
              <a:t> from high-carbon to low-carbon energy takes </a:t>
            </a:r>
            <a:r>
              <a:rPr lang="en" sz="1350" b="1"/>
              <a:t>decades</a:t>
            </a:r>
            <a:r>
              <a:rPr lang="en" sz="1350"/>
              <a:t> due to the </a:t>
            </a:r>
            <a:r>
              <a:rPr lang="en" sz="1350" b="1"/>
              <a:t>long lifetime of fossil fuel capital infrastructure.</a:t>
            </a:r>
            <a:endParaRPr sz="1350" b="1"/>
          </a:p>
          <a:p>
            <a:pPr marL="457200" lvl="0" indent="-314325" algn="l" rtl="0">
              <a:lnSpc>
                <a:spcPct val="115000"/>
              </a:lnSpc>
              <a:spcBef>
                <a:spcPts val="400"/>
              </a:spcBef>
              <a:spcAft>
                <a:spcPts val="0"/>
              </a:spcAft>
              <a:buSzPts val="1350"/>
              <a:buChar char="●"/>
            </a:pPr>
            <a:r>
              <a:rPr lang="en" sz="1350"/>
              <a:t>A </a:t>
            </a:r>
            <a:r>
              <a:rPr lang="en" sz="1350" b="1"/>
              <a:t>new zero-carbon</a:t>
            </a:r>
            <a:r>
              <a:rPr lang="en" sz="1350"/>
              <a:t> energy source takes </a:t>
            </a:r>
            <a:r>
              <a:rPr lang="en" sz="1350" b="1"/>
              <a:t>too long</a:t>
            </a:r>
            <a:r>
              <a:rPr lang="en" sz="1350"/>
              <a:t> to scale up to contribute much on its own.</a:t>
            </a:r>
            <a:endParaRPr sz="1350"/>
          </a:p>
          <a:p>
            <a:pPr marL="457200" lvl="0" indent="-314325" algn="l" rtl="0">
              <a:lnSpc>
                <a:spcPct val="115000"/>
              </a:lnSpc>
              <a:spcBef>
                <a:spcPts val="400"/>
              </a:spcBef>
              <a:spcAft>
                <a:spcPts val="0"/>
              </a:spcAft>
              <a:buSzPts val="1350"/>
              <a:buChar char="●"/>
            </a:pPr>
            <a:r>
              <a:rPr lang="en" sz="1350"/>
              <a:t>Even when low-carbon energy sources are encouraged, we still burn </a:t>
            </a:r>
            <a:r>
              <a:rPr lang="en" sz="1350" b="1"/>
              <a:t>fossil fuels </a:t>
            </a:r>
            <a:r>
              <a:rPr lang="en" sz="1350"/>
              <a:t>unless they are </a:t>
            </a:r>
            <a:r>
              <a:rPr lang="en" sz="1350" b="1"/>
              <a:t>actively discouraged</a:t>
            </a:r>
            <a:r>
              <a:rPr lang="en" sz="1350"/>
              <a:t>.</a:t>
            </a:r>
            <a:endParaRPr sz="1350"/>
          </a:p>
          <a:p>
            <a:pPr marL="457200" lvl="0" indent="-314325" algn="l" rtl="0">
              <a:lnSpc>
                <a:spcPct val="115000"/>
              </a:lnSpc>
              <a:spcBef>
                <a:spcPts val="400"/>
              </a:spcBef>
              <a:spcAft>
                <a:spcPts val="0"/>
              </a:spcAft>
              <a:buSzPts val="1350"/>
              <a:buChar char="●"/>
            </a:pPr>
            <a:r>
              <a:rPr lang="en" sz="1350"/>
              <a:t>Reducing other greenhouse gas emissions—</a:t>
            </a:r>
            <a:r>
              <a:rPr lang="en" sz="1350" b="1"/>
              <a:t>methane, N</a:t>
            </a:r>
            <a:r>
              <a:rPr lang="en" sz="1350" b="1" baseline="-25000"/>
              <a:t>2</a:t>
            </a:r>
            <a:r>
              <a:rPr lang="en" sz="1350" b="1"/>
              <a:t>O, F-gases</a:t>
            </a:r>
            <a:r>
              <a:rPr lang="en" sz="1350"/>
              <a:t>—reduces temperature quite a bit.</a:t>
            </a:r>
            <a:endParaRPr sz="1350"/>
          </a:p>
          <a:p>
            <a:pPr marL="457200" lvl="0" indent="-314325" algn="l" rtl="0">
              <a:lnSpc>
                <a:spcPct val="115000"/>
              </a:lnSpc>
              <a:spcBef>
                <a:spcPts val="400"/>
              </a:spcBef>
              <a:spcAft>
                <a:spcPts val="0"/>
              </a:spcAft>
              <a:buSzPts val="1350"/>
              <a:buChar char="●"/>
            </a:pPr>
            <a:r>
              <a:rPr lang="en" sz="1350"/>
              <a:t>A </a:t>
            </a:r>
            <a:r>
              <a:rPr lang="en" sz="1350" b="1"/>
              <a:t>carbon price is high leverage</a:t>
            </a:r>
            <a:r>
              <a:rPr lang="en" sz="1350"/>
              <a:t> because it changes the fuel mix and reduces energy demand.</a:t>
            </a:r>
            <a:endParaRPr sz="1350"/>
          </a:p>
          <a:p>
            <a:pPr marL="457200" lvl="0" indent="-314325" algn="l" rtl="0">
              <a:lnSpc>
                <a:spcPct val="115000"/>
              </a:lnSpc>
              <a:spcBef>
                <a:spcPts val="400"/>
              </a:spcBef>
              <a:spcAft>
                <a:spcPts val="0"/>
              </a:spcAft>
              <a:buSzPts val="1350"/>
              <a:buChar char="●"/>
            </a:pPr>
            <a:r>
              <a:rPr lang="en" sz="1350"/>
              <a:t>New technologies grow via </a:t>
            </a:r>
            <a:r>
              <a:rPr lang="en" sz="1350" b="1"/>
              <a:t>reinforcing “learning” feedback loops</a:t>
            </a:r>
            <a:r>
              <a:rPr lang="en" sz="1350"/>
              <a:t>.</a:t>
            </a:r>
            <a:endParaRPr sz="1350"/>
          </a:p>
          <a:p>
            <a:pPr marL="457200" lvl="0" indent="-314325" algn="l" rtl="0">
              <a:lnSpc>
                <a:spcPct val="115000"/>
              </a:lnSpc>
              <a:spcBef>
                <a:spcPts val="400"/>
              </a:spcBef>
              <a:spcAft>
                <a:spcPts val="0"/>
              </a:spcAft>
              <a:buSzPts val="1350"/>
              <a:buChar char="●"/>
            </a:pPr>
            <a:r>
              <a:rPr lang="en" sz="1350"/>
              <a:t>In a scenario in which many actions that limit fossil fuel demand have already been taken, more nuclear, or new zero-carbon energy, or renewables just </a:t>
            </a:r>
            <a:r>
              <a:rPr lang="en" sz="1350" b="1"/>
              <a:t>displaces the other low-carbon sources</a:t>
            </a:r>
            <a:r>
              <a:rPr lang="en" sz="1350"/>
              <a:t> (a dynamic known as “crowding out”).</a:t>
            </a:r>
            <a:endParaRPr sz="1350"/>
          </a:p>
          <a:p>
            <a:pPr marL="457200" lvl="0" indent="-314325" algn="l" rtl="0">
              <a:lnSpc>
                <a:spcPct val="115000"/>
              </a:lnSpc>
              <a:spcBef>
                <a:spcPts val="400"/>
              </a:spcBef>
              <a:spcAft>
                <a:spcPts val="400"/>
              </a:spcAft>
              <a:buSzPts val="1350"/>
              <a:buChar char="●"/>
            </a:pPr>
            <a:r>
              <a:rPr lang="en" sz="1350" b="1"/>
              <a:t>Afforestation is lower leverage than many expect</a:t>
            </a:r>
            <a:r>
              <a:rPr lang="en" sz="1350"/>
              <a:t>, because its carbon removal potential is </a:t>
            </a:r>
            <a:r>
              <a:rPr lang="en" sz="1350" b="1"/>
              <a:t>delayed</a:t>
            </a:r>
            <a:r>
              <a:rPr lang="en" sz="1350"/>
              <a:t> and much </a:t>
            </a:r>
            <a:r>
              <a:rPr lang="en" sz="1350" b="1"/>
              <a:t>smaller</a:t>
            </a:r>
            <a:r>
              <a:rPr lang="en" sz="1350"/>
              <a:t> </a:t>
            </a:r>
            <a:r>
              <a:rPr lang="en" sz="1350" b="1"/>
              <a:t>than</a:t>
            </a:r>
            <a:r>
              <a:rPr lang="en" sz="1350"/>
              <a:t> the greenhouse gas emissions that come from burning fossil fuels.</a:t>
            </a:r>
            <a:endParaRPr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2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628"/>
        <p:cNvGrpSpPr/>
        <p:nvPr/>
      </p:nvGrpSpPr>
      <p:grpSpPr>
        <a:xfrm>
          <a:off x="0" y="0"/>
          <a:ext cx="0" cy="0"/>
          <a:chOff x="0" y="0"/>
          <a:chExt cx="0" cy="0"/>
        </a:xfrm>
      </p:grpSpPr>
      <p:sp>
        <p:nvSpPr>
          <p:cNvPr id="3629" name="Google Shape;3629;p518"/>
          <p:cNvSpPr txBox="1">
            <a:spLocks noGrp="1"/>
          </p:cNvSpPr>
          <p:nvPr>
            <p:ph type="title"/>
          </p:nvPr>
        </p:nvSpPr>
        <p:spPr>
          <a:xfrm>
            <a:off x="254847" y="302654"/>
            <a:ext cx="7772400" cy="5910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SzPts val="3600"/>
              <a:buNone/>
            </a:pPr>
            <a:r>
              <a:rPr lang="en" dirty="0"/>
              <a:t>System Dynamics in En-ROADS</a:t>
            </a:r>
            <a:endParaRPr dirty="0"/>
          </a:p>
          <a:p>
            <a:pPr marL="0" lvl="0" indent="0" algn="l" rtl="0">
              <a:lnSpc>
                <a:spcPct val="90000"/>
              </a:lnSpc>
              <a:spcBef>
                <a:spcPts val="90"/>
              </a:spcBef>
              <a:spcAft>
                <a:spcPts val="90"/>
              </a:spcAft>
              <a:buSzPts val="3600"/>
              <a:buNone/>
            </a:pPr>
            <a:endParaRPr dirty="0"/>
          </a:p>
        </p:txBody>
      </p:sp>
      <p:sp>
        <p:nvSpPr>
          <p:cNvPr id="3630" name="Google Shape;3630;p518"/>
          <p:cNvSpPr txBox="1">
            <a:spLocks noGrp="1"/>
          </p:cNvSpPr>
          <p:nvPr>
            <p:ph type="body" idx="2"/>
          </p:nvPr>
        </p:nvSpPr>
        <p:spPr>
          <a:xfrm>
            <a:off x="254847" y="1255127"/>
            <a:ext cx="8634300" cy="3455100"/>
          </a:xfrm>
          <a:prstGeom prst="rect">
            <a:avLst/>
          </a:prstGeom>
          <a:noFill/>
          <a:ln>
            <a:noFill/>
          </a:ln>
        </p:spPr>
        <p:txBody>
          <a:bodyPr spcFirstLastPara="1" wrap="square" lIns="68575" tIns="34275" rIns="68575" bIns="34275" anchor="ctr" anchorCtr="0">
            <a:noAutofit/>
          </a:bodyPr>
          <a:lstStyle/>
          <a:p>
            <a:pPr marL="457200" marR="0" lvl="0" indent="-317500" algn="l" rtl="0">
              <a:lnSpc>
                <a:spcPct val="115000"/>
              </a:lnSpc>
              <a:spcBef>
                <a:spcPts val="1000"/>
              </a:spcBef>
              <a:spcAft>
                <a:spcPts val="0"/>
              </a:spcAft>
              <a:buClr>
                <a:schemeClr val="dk1"/>
              </a:buClr>
              <a:buSzPts val="1400"/>
              <a:buChar char="●"/>
            </a:pPr>
            <a:r>
              <a:rPr lang="en" b="1" dirty="0">
                <a:solidFill>
                  <a:schemeClr val="dk1"/>
                </a:solidFill>
              </a:rPr>
              <a:t>Capital Stock Turnover</a:t>
            </a:r>
            <a:r>
              <a:rPr lang="en" dirty="0"/>
              <a:t>:</a:t>
            </a:r>
            <a:r>
              <a:rPr lang="en" dirty="0">
                <a:solidFill>
                  <a:schemeClr val="dk1"/>
                </a:solidFill>
              </a:rPr>
              <a:t> Changes to infrastructure take time.</a:t>
            </a:r>
            <a:endParaRPr dirty="0">
              <a:solidFill>
                <a:schemeClr val="dk1"/>
              </a:solidFill>
            </a:endParaRPr>
          </a:p>
          <a:p>
            <a:pPr marL="457200" marR="0" lvl="0" indent="-317500" algn="l" rtl="0">
              <a:lnSpc>
                <a:spcPct val="115000"/>
              </a:lnSpc>
              <a:spcBef>
                <a:spcPts val="1000"/>
              </a:spcBef>
              <a:spcAft>
                <a:spcPts val="0"/>
              </a:spcAft>
              <a:buClr>
                <a:schemeClr val="dk1"/>
              </a:buClr>
              <a:buSzPts val="1400"/>
              <a:buChar char="●"/>
            </a:pPr>
            <a:r>
              <a:rPr lang="en" b="1" dirty="0">
                <a:solidFill>
                  <a:schemeClr val="dk1"/>
                </a:solidFill>
              </a:rPr>
              <a:t>Price-Demand Feedback</a:t>
            </a:r>
            <a:r>
              <a:rPr lang="en" dirty="0"/>
              <a:t>:</a:t>
            </a:r>
            <a:r>
              <a:rPr lang="en" dirty="0">
                <a:solidFill>
                  <a:schemeClr val="dk1"/>
                </a:solidFill>
              </a:rPr>
              <a:t> Price, demand, and supply are linked. </a:t>
            </a:r>
            <a:endParaRPr dirty="0">
              <a:solidFill>
                <a:schemeClr val="dk1"/>
              </a:solidFill>
            </a:endParaRPr>
          </a:p>
          <a:p>
            <a:pPr marL="457200" marR="0" lvl="0" indent="-317500" algn="l" rtl="0">
              <a:lnSpc>
                <a:spcPct val="115000"/>
              </a:lnSpc>
              <a:spcBef>
                <a:spcPts val="1000"/>
              </a:spcBef>
              <a:spcAft>
                <a:spcPts val="0"/>
              </a:spcAft>
              <a:buClr>
                <a:schemeClr val="dk1"/>
              </a:buClr>
              <a:buSzPts val="1400"/>
              <a:buChar char="●"/>
            </a:pPr>
            <a:r>
              <a:rPr lang="en" b="1" dirty="0">
                <a:solidFill>
                  <a:schemeClr val="dk1"/>
                </a:solidFill>
              </a:rPr>
              <a:t>Crowding Out</a:t>
            </a:r>
            <a:r>
              <a:rPr lang="en" dirty="0"/>
              <a:t>:</a:t>
            </a:r>
            <a:r>
              <a:rPr lang="en" dirty="0">
                <a:solidFill>
                  <a:schemeClr val="dk1"/>
                </a:solidFill>
              </a:rPr>
              <a:t> Low-carbon supplies compete for long-term market share.</a:t>
            </a:r>
            <a:endParaRPr dirty="0">
              <a:solidFill>
                <a:schemeClr val="dk1"/>
              </a:solidFill>
            </a:endParaRPr>
          </a:p>
          <a:p>
            <a:pPr marL="457200" marR="0" lvl="0" indent="-317500" algn="l" rtl="0">
              <a:lnSpc>
                <a:spcPct val="115000"/>
              </a:lnSpc>
              <a:spcBef>
                <a:spcPts val="1000"/>
              </a:spcBef>
              <a:spcAft>
                <a:spcPts val="0"/>
              </a:spcAft>
              <a:buClr>
                <a:schemeClr val="dk1"/>
              </a:buClr>
              <a:buSzPts val="1400"/>
              <a:buChar char="●"/>
            </a:pPr>
            <a:r>
              <a:rPr lang="en" b="1" dirty="0">
                <a:solidFill>
                  <a:schemeClr val="dk1"/>
                </a:solidFill>
              </a:rPr>
              <a:t>Squeezing the Balloon</a:t>
            </a:r>
            <a:r>
              <a:rPr lang="en" dirty="0"/>
              <a:t>:</a:t>
            </a:r>
            <a:r>
              <a:rPr lang="en" dirty="0">
                <a:solidFill>
                  <a:schemeClr val="dk1"/>
                </a:solidFill>
              </a:rPr>
              <a:t> If one energy source is limited, another will grow via a compensating feedback.</a:t>
            </a:r>
            <a:endParaRPr dirty="0">
              <a:solidFill>
                <a:schemeClr val="dk1"/>
              </a:solidFill>
            </a:endParaRPr>
          </a:p>
          <a:p>
            <a:pPr marL="457200" marR="0" lvl="0" indent="-317500" algn="l" rtl="0">
              <a:lnSpc>
                <a:spcPct val="115000"/>
              </a:lnSpc>
              <a:spcBef>
                <a:spcPts val="1000"/>
              </a:spcBef>
              <a:spcAft>
                <a:spcPts val="0"/>
              </a:spcAft>
              <a:buClr>
                <a:schemeClr val="dk1"/>
              </a:buClr>
              <a:buSzPts val="1400"/>
              <a:buChar char="●"/>
            </a:pPr>
            <a:r>
              <a:rPr lang="en" b="1" dirty="0">
                <a:solidFill>
                  <a:schemeClr val="dk1"/>
                </a:solidFill>
              </a:rPr>
              <a:t>Economies of Scale and Learning</a:t>
            </a:r>
            <a:r>
              <a:rPr lang="en" dirty="0"/>
              <a:t>:</a:t>
            </a:r>
            <a:r>
              <a:rPr lang="en" dirty="0">
                <a:solidFill>
                  <a:schemeClr val="dk1"/>
                </a:solidFill>
              </a:rPr>
              <a:t> Increasing capacity drives down costs.</a:t>
            </a:r>
            <a:endParaRPr dirty="0">
              <a:solidFill>
                <a:schemeClr val="dk1"/>
              </a:solidFill>
            </a:endParaRPr>
          </a:p>
          <a:p>
            <a:pPr marL="457200" marR="0" lvl="0" indent="-317500" algn="l" rtl="0">
              <a:lnSpc>
                <a:spcPct val="115000"/>
              </a:lnSpc>
              <a:spcBef>
                <a:spcPts val="1000"/>
              </a:spcBef>
              <a:spcAft>
                <a:spcPts val="0"/>
              </a:spcAft>
              <a:buClr>
                <a:schemeClr val="dk1"/>
              </a:buClr>
              <a:buSzPts val="1400"/>
              <a:buChar char="●"/>
            </a:pPr>
            <a:r>
              <a:rPr lang="en" b="1" dirty="0">
                <a:solidFill>
                  <a:schemeClr val="dk1"/>
                </a:solidFill>
              </a:rPr>
              <a:t>Economic Damage from Climate Change</a:t>
            </a:r>
            <a:r>
              <a:rPr lang="en" dirty="0"/>
              <a:t>:</a:t>
            </a:r>
            <a:r>
              <a:rPr lang="en" dirty="0">
                <a:solidFill>
                  <a:schemeClr val="dk1"/>
                </a:solidFill>
              </a:rPr>
              <a:t> Climate change reduces GDP growth and energy consumption, balancing climate change impacts.</a:t>
            </a:r>
            <a:endParaRPr dirty="0">
              <a:solidFill>
                <a:schemeClr val="dk1"/>
              </a:solidFill>
            </a:endParaRPr>
          </a:p>
          <a:p>
            <a:pPr marL="457200" marR="0" lvl="0" indent="-317500" algn="l" rtl="0">
              <a:lnSpc>
                <a:spcPct val="115000"/>
              </a:lnSpc>
              <a:spcBef>
                <a:spcPts val="1000"/>
              </a:spcBef>
              <a:spcAft>
                <a:spcPts val="0"/>
              </a:spcAft>
              <a:buClr>
                <a:schemeClr val="dk1"/>
              </a:buClr>
              <a:buSzPts val="1400"/>
              <a:buChar char="●"/>
            </a:pPr>
            <a:r>
              <a:rPr lang="en" b="1" dirty="0">
                <a:solidFill>
                  <a:schemeClr val="dk1"/>
                </a:solidFill>
              </a:rPr>
              <a:t>Drivers of Growth</a:t>
            </a:r>
            <a:r>
              <a:rPr lang="en" dirty="0"/>
              <a:t>:</a:t>
            </a:r>
            <a:r>
              <a:rPr lang="en" dirty="0">
                <a:solidFill>
                  <a:schemeClr val="dk1"/>
                </a:solidFill>
              </a:rPr>
              <a:t> Population and GDP growth drive emissions.</a:t>
            </a:r>
            <a:endParaRPr dirty="0">
              <a:solidFill>
                <a:schemeClr val="dk1"/>
              </a:solidFill>
            </a:endParaRPr>
          </a:p>
          <a:p>
            <a:pPr marL="457200" marR="0" lvl="0" indent="-317500" algn="l" rtl="0">
              <a:lnSpc>
                <a:spcPct val="115000"/>
              </a:lnSpc>
              <a:spcBef>
                <a:spcPts val="1000"/>
              </a:spcBef>
              <a:spcAft>
                <a:spcPts val="400"/>
              </a:spcAft>
              <a:buClr>
                <a:schemeClr val="dk1"/>
              </a:buClr>
              <a:buSzPts val="1400"/>
              <a:buChar char="●"/>
            </a:pPr>
            <a:r>
              <a:rPr lang="en" b="1" dirty="0">
                <a:solidFill>
                  <a:schemeClr val="dk1"/>
                </a:solidFill>
              </a:rPr>
              <a:t>Bathtub Dynamics</a:t>
            </a:r>
            <a:r>
              <a:rPr lang="en" dirty="0"/>
              <a:t>:</a:t>
            </a:r>
            <a:r>
              <a:rPr lang="en" dirty="0">
                <a:solidFill>
                  <a:schemeClr val="dk1"/>
                </a:solidFill>
              </a:rPr>
              <a:t> CO</a:t>
            </a:r>
            <a:r>
              <a:rPr lang="en" baseline="-25000" dirty="0">
                <a:solidFill>
                  <a:schemeClr val="dk1"/>
                </a:solidFill>
              </a:rPr>
              <a:t>2</a:t>
            </a:r>
            <a:r>
              <a:rPr lang="en" dirty="0">
                <a:solidFill>
                  <a:schemeClr val="dk1"/>
                </a:solidFill>
              </a:rPr>
              <a:t> emissions must be lower than removals for CO</a:t>
            </a:r>
            <a:r>
              <a:rPr lang="en" baseline="-25000" dirty="0"/>
              <a:t>2</a:t>
            </a:r>
            <a:r>
              <a:rPr lang="en" dirty="0">
                <a:solidFill>
                  <a:schemeClr val="dk1"/>
                </a:solidFill>
              </a:rPr>
              <a:t> concentration and temperature to stop rising.</a:t>
            </a:r>
            <a:endParaRPr dirty="0">
              <a:solidFill>
                <a:schemeClr val="dk1"/>
              </a:solidFill>
            </a:endParaRPr>
          </a:p>
        </p:txBody>
      </p:sp>
      <p:sp>
        <p:nvSpPr>
          <p:cNvPr id="3631" name="Google Shape;3631;p518"/>
          <p:cNvSpPr txBox="1"/>
          <p:nvPr/>
        </p:nvSpPr>
        <p:spPr>
          <a:xfrm>
            <a:off x="3655675" y="4697800"/>
            <a:ext cx="5307300" cy="323100"/>
          </a:xfrm>
          <a:prstGeom prst="rect">
            <a:avLst/>
          </a:prstGeom>
          <a:noFill/>
          <a:ln>
            <a:noFill/>
          </a:ln>
        </p:spPr>
        <p:txBody>
          <a:bodyPr spcFirstLastPara="1" wrap="square" lIns="91425" tIns="91425" rIns="91425" bIns="91425" anchor="ctr" anchorCtr="0">
            <a:spAutoFit/>
          </a:bodyPr>
          <a:lstStyle/>
          <a:p>
            <a:pPr marL="0" lvl="0" indent="0" algn="r" rtl="0">
              <a:spcBef>
                <a:spcPts val="0"/>
              </a:spcBef>
              <a:spcAft>
                <a:spcPts val="0"/>
              </a:spcAft>
              <a:buNone/>
            </a:pPr>
            <a:r>
              <a:rPr lang="en" sz="900" i="1">
                <a:solidFill>
                  <a:schemeClr val="dk1"/>
                </a:solidFill>
                <a:latin typeface="Montserrat"/>
                <a:ea typeface="Montserrat"/>
                <a:cs typeface="Montserrat"/>
                <a:sym typeface="Montserrat"/>
              </a:rPr>
              <a:t>Learn more in the </a:t>
            </a:r>
            <a:r>
              <a:rPr lang="en" sz="900" i="1" u="sng">
                <a:solidFill>
                  <a:schemeClr val="hlink"/>
                </a:solidFill>
                <a:latin typeface="Montserrat"/>
                <a:ea typeface="Montserrat"/>
                <a:cs typeface="Montserrat"/>
                <a:sym typeface="Montserrat"/>
                <a:hlinkClick r:id="rId3"/>
              </a:rPr>
              <a:t>En-ROADS User Guide</a:t>
            </a:r>
            <a:endParaRPr sz="900" i="1">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3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3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3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3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3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3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3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35"/>
        <p:cNvGrpSpPr/>
        <p:nvPr/>
      </p:nvGrpSpPr>
      <p:grpSpPr>
        <a:xfrm>
          <a:off x="0" y="0"/>
          <a:ext cx="0" cy="0"/>
          <a:chOff x="0" y="0"/>
          <a:chExt cx="0" cy="0"/>
        </a:xfrm>
      </p:grpSpPr>
      <p:sp>
        <p:nvSpPr>
          <p:cNvPr id="3636" name="Google Shape;3636;p519"/>
          <p:cNvSpPr txBox="1">
            <a:spLocks noGrp="1"/>
          </p:cNvSpPr>
          <p:nvPr>
            <p:ph type="body" idx="4294967295"/>
          </p:nvPr>
        </p:nvSpPr>
        <p:spPr>
          <a:xfrm>
            <a:off x="5867400" y="963450"/>
            <a:ext cx="3100800" cy="4277400"/>
          </a:xfrm>
          <a:prstGeom prst="rect">
            <a:avLst/>
          </a:prstGeom>
        </p:spPr>
        <p:txBody>
          <a:bodyPr spcFirstLastPara="1" wrap="square" lIns="0" tIns="0" rIns="0" bIns="0" anchor="t" anchorCtr="0">
            <a:noAutofit/>
          </a:bodyPr>
          <a:lstStyle/>
          <a:p>
            <a:pPr marL="0" lvl="0" indent="0" algn="l" rtl="0">
              <a:lnSpc>
                <a:spcPct val="120000"/>
              </a:lnSpc>
              <a:spcBef>
                <a:spcPts val="1000"/>
              </a:spcBef>
              <a:spcAft>
                <a:spcPts val="0"/>
              </a:spcAft>
              <a:buNone/>
            </a:pPr>
            <a:r>
              <a:rPr lang="en" sz="1300" b="1">
                <a:solidFill>
                  <a:schemeClr val="accent1"/>
                </a:solidFill>
              </a:rPr>
              <a:t>Transparent.</a:t>
            </a:r>
            <a:br>
              <a:rPr lang="en" sz="1300" b="1">
                <a:solidFill>
                  <a:schemeClr val="accent1"/>
                </a:solidFill>
              </a:rPr>
            </a:br>
            <a:r>
              <a:rPr lang="en" sz="1300"/>
              <a:t>All equations and structure are available in the Reference Guide.</a:t>
            </a:r>
            <a:endParaRPr sz="1300" b="1">
              <a:solidFill>
                <a:schemeClr val="accent1"/>
              </a:solidFill>
            </a:endParaRPr>
          </a:p>
          <a:p>
            <a:pPr marL="0" lvl="0" indent="0" algn="l" rtl="0">
              <a:lnSpc>
                <a:spcPct val="120000"/>
              </a:lnSpc>
              <a:spcBef>
                <a:spcPts val="1200"/>
              </a:spcBef>
              <a:spcAft>
                <a:spcPts val="0"/>
              </a:spcAft>
              <a:buNone/>
            </a:pPr>
            <a:r>
              <a:rPr lang="en" sz="1300" b="1">
                <a:solidFill>
                  <a:schemeClr val="accent1"/>
                </a:solidFill>
              </a:rPr>
              <a:t>Flexible. </a:t>
            </a:r>
            <a:br>
              <a:rPr lang="en" sz="1300" b="1">
                <a:solidFill>
                  <a:schemeClr val="accent1"/>
                </a:solidFill>
              </a:rPr>
            </a:br>
            <a:r>
              <a:rPr lang="en" sz="1300"/>
              <a:t>Assumptions are adjustable.</a:t>
            </a:r>
            <a:endParaRPr sz="1300"/>
          </a:p>
          <a:p>
            <a:pPr marL="0" lvl="0" indent="0" algn="l" rtl="0">
              <a:lnSpc>
                <a:spcPct val="120000"/>
              </a:lnSpc>
              <a:spcBef>
                <a:spcPts val="1200"/>
              </a:spcBef>
              <a:spcAft>
                <a:spcPts val="0"/>
              </a:spcAft>
              <a:buNone/>
            </a:pPr>
            <a:r>
              <a:rPr lang="en" sz="1300" b="1">
                <a:solidFill>
                  <a:schemeClr val="accent1"/>
                </a:solidFill>
              </a:rPr>
              <a:t>Globally aggregated to be fast. </a:t>
            </a:r>
            <a:r>
              <a:rPr lang="en" sz="1300"/>
              <a:t>Designed to complement, not replace, other Integrated Assessment Models used by the IPCC.</a:t>
            </a:r>
            <a:endParaRPr sz="1300"/>
          </a:p>
          <a:p>
            <a:pPr marL="0" lvl="0" indent="0" algn="l" rtl="0">
              <a:lnSpc>
                <a:spcPct val="120000"/>
              </a:lnSpc>
              <a:spcBef>
                <a:spcPts val="1200"/>
              </a:spcBef>
              <a:spcAft>
                <a:spcPts val="1200"/>
              </a:spcAft>
              <a:buNone/>
            </a:pPr>
            <a:r>
              <a:rPr lang="en" sz="1300" b="1">
                <a:solidFill>
                  <a:schemeClr val="accent1"/>
                </a:solidFill>
              </a:rPr>
              <a:t>Supports learning and strategy discussions, grounded in real data and science.</a:t>
            </a:r>
            <a:br>
              <a:rPr lang="en" sz="1300" b="1">
                <a:solidFill>
                  <a:schemeClr val="accent1"/>
                </a:solidFill>
              </a:rPr>
            </a:br>
            <a:r>
              <a:rPr lang="en" sz="1300"/>
              <a:t>However, not intended to make predictions, as the future is dependent on behavioral variables.</a:t>
            </a:r>
            <a:endParaRPr sz="1300" b="1">
              <a:solidFill>
                <a:schemeClr val="accent1"/>
              </a:solidFill>
            </a:endParaRPr>
          </a:p>
        </p:txBody>
      </p:sp>
      <p:pic>
        <p:nvPicPr>
          <p:cNvPr id="3637" name="Google Shape;3637;p519" title="DSC03341.jpg"/>
          <p:cNvPicPr preferRelativeResize="0">
            <a:picLocks noGrp="1"/>
          </p:cNvPicPr>
          <p:nvPr>
            <p:ph type="pic" idx="2"/>
          </p:nvPr>
        </p:nvPicPr>
        <p:blipFill rotWithShape="1">
          <a:blip r:embed="rId3">
            <a:alphaModFix/>
          </a:blip>
          <a:srcRect l="22922" r="43428"/>
          <a:stretch/>
        </p:blipFill>
        <p:spPr>
          <a:xfrm>
            <a:off x="3195900" y="641200"/>
            <a:ext cx="2269676" cy="4502098"/>
          </a:xfrm>
          <a:prstGeom prst="rect">
            <a:avLst/>
          </a:prstGeom>
        </p:spPr>
      </p:pic>
      <p:sp>
        <p:nvSpPr>
          <p:cNvPr id="3638" name="Google Shape;3638;p519"/>
          <p:cNvSpPr txBox="1">
            <a:spLocks noGrp="1"/>
          </p:cNvSpPr>
          <p:nvPr>
            <p:ph type="title"/>
          </p:nvPr>
        </p:nvSpPr>
        <p:spPr>
          <a:xfrm>
            <a:off x="304800" y="634093"/>
            <a:ext cx="2971800" cy="4114800"/>
          </a:xfrm>
          <a:prstGeom prst="rect">
            <a:avLst/>
          </a:prstGeom>
        </p:spPr>
        <p:txBody>
          <a:bodyPr spcFirstLastPara="1" wrap="square" lIns="0" tIns="0" rIns="0" bIns="0" anchor="t" anchorCtr="0">
            <a:noAutofit/>
          </a:bodyPr>
          <a:lstStyle/>
          <a:p>
            <a:pPr marL="0" lvl="0" indent="0" algn="l" rtl="0">
              <a:lnSpc>
                <a:spcPct val="90000"/>
              </a:lnSpc>
              <a:spcBef>
                <a:spcPts val="0"/>
              </a:spcBef>
              <a:spcAft>
                <a:spcPts val="0"/>
              </a:spcAft>
              <a:buClr>
                <a:schemeClr val="dk1"/>
              </a:buClr>
              <a:buSzPts val="1100"/>
              <a:buFont typeface="Arial"/>
              <a:buNone/>
            </a:pPr>
            <a:r>
              <a:rPr lang="en"/>
              <a:t>Features of En-ROADS</a:t>
            </a:r>
            <a:endParaRPr/>
          </a:p>
          <a:p>
            <a:pPr marL="0" lvl="0" indent="0" algn="l" rtl="0">
              <a:lnSpc>
                <a:spcPct val="90000"/>
              </a:lnSpc>
              <a:spcBef>
                <a:spcPts val="90"/>
              </a:spcBef>
              <a:spcAft>
                <a:spcPts val="0"/>
              </a:spcAft>
              <a:buClr>
                <a:schemeClr val="dk1"/>
              </a:buClr>
              <a:buSzPts val="1100"/>
              <a:buFont typeface="Arial"/>
              <a:buNone/>
            </a:pPr>
            <a:endParaRPr/>
          </a:p>
          <a:p>
            <a:pPr marL="0" lvl="0" indent="0" algn="l" rtl="0">
              <a:spcBef>
                <a:spcPts val="90"/>
              </a:spcBef>
              <a:spcAft>
                <a:spcPts val="90"/>
              </a:spcAft>
              <a:buClr>
                <a:schemeClr val="dk1"/>
              </a:buClr>
              <a:buSzPts val="1100"/>
              <a:buFont typeface="Arial"/>
              <a:buNone/>
            </a:pPr>
            <a:endParaRPr sz="3500" b="1">
              <a:solidFill>
                <a:schemeClr val="lt1"/>
              </a:solidFill>
              <a:latin typeface="Montserrat"/>
              <a:ea typeface="Montserrat"/>
              <a:cs typeface="Montserrat"/>
              <a:sym typeface="Montserrat"/>
            </a:endParaRPr>
          </a:p>
        </p:txBody>
      </p:sp>
      <p:grpSp>
        <p:nvGrpSpPr>
          <p:cNvPr id="3639" name="Google Shape;3639;p519"/>
          <p:cNvGrpSpPr/>
          <p:nvPr/>
        </p:nvGrpSpPr>
        <p:grpSpPr>
          <a:xfrm>
            <a:off x="5170425" y="2563713"/>
            <a:ext cx="546900" cy="546900"/>
            <a:chOff x="5627650" y="1192050"/>
            <a:chExt cx="546900" cy="546900"/>
          </a:xfrm>
        </p:grpSpPr>
        <p:sp>
          <p:nvSpPr>
            <p:cNvPr id="3640" name="Google Shape;3640;p519"/>
            <p:cNvSpPr/>
            <p:nvPr/>
          </p:nvSpPr>
          <p:spPr>
            <a:xfrm>
              <a:off x="5627650" y="1192050"/>
              <a:ext cx="546900" cy="5469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3641" name="Google Shape;3641;p519" title="CI_icons-07.png"/>
            <p:cNvPicPr preferRelativeResize="0"/>
            <p:nvPr/>
          </p:nvPicPr>
          <p:blipFill>
            <a:blip r:embed="rId4">
              <a:alphaModFix/>
            </a:blip>
            <a:stretch>
              <a:fillRect/>
            </a:stretch>
          </p:blipFill>
          <p:spPr>
            <a:xfrm>
              <a:off x="5664199" y="1232963"/>
              <a:ext cx="473800" cy="465075"/>
            </a:xfrm>
            <a:prstGeom prst="rect">
              <a:avLst/>
            </a:prstGeom>
            <a:noFill/>
            <a:ln>
              <a:noFill/>
            </a:ln>
          </p:spPr>
        </p:pic>
      </p:grpSp>
      <p:grpSp>
        <p:nvGrpSpPr>
          <p:cNvPr id="3642" name="Google Shape;3642;p519"/>
          <p:cNvGrpSpPr/>
          <p:nvPr/>
        </p:nvGrpSpPr>
        <p:grpSpPr>
          <a:xfrm>
            <a:off x="5175575" y="3351301"/>
            <a:ext cx="546900" cy="546900"/>
            <a:chOff x="5627650" y="1874942"/>
            <a:chExt cx="546900" cy="546900"/>
          </a:xfrm>
        </p:grpSpPr>
        <p:sp>
          <p:nvSpPr>
            <p:cNvPr id="3643" name="Google Shape;3643;p519"/>
            <p:cNvSpPr/>
            <p:nvPr/>
          </p:nvSpPr>
          <p:spPr>
            <a:xfrm>
              <a:off x="5627650" y="1874942"/>
              <a:ext cx="546900" cy="546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3644" name="Google Shape;3644;p519" title="CI_icons-21.png"/>
            <p:cNvPicPr preferRelativeResize="0"/>
            <p:nvPr/>
          </p:nvPicPr>
          <p:blipFill>
            <a:blip r:embed="rId5">
              <a:alphaModFix/>
            </a:blip>
            <a:stretch>
              <a:fillRect/>
            </a:stretch>
          </p:blipFill>
          <p:spPr>
            <a:xfrm>
              <a:off x="5664192" y="1915858"/>
              <a:ext cx="473800" cy="465080"/>
            </a:xfrm>
            <a:prstGeom prst="rect">
              <a:avLst/>
            </a:prstGeom>
            <a:noFill/>
            <a:ln>
              <a:noFill/>
            </a:ln>
          </p:spPr>
        </p:pic>
      </p:grpSp>
      <p:grpSp>
        <p:nvGrpSpPr>
          <p:cNvPr id="3645" name="Google Shape;3645;p519"/>
          <p:cNvGrpSpPr/>
          <p:nvPr/>
        </p:nvGrpSpPr>
        <p:grpSpPr>
          <a:xfrm>
            <a:off x="5165299" y="1776127"/>
            <a:ext cx="557148" cy="546900"/>
            <a:chOff x="5165312" y="2225152"/>
            <a:chExt cx="557148" cy="546900"/>
          </a:xfrm>
        </p:grpSpPr>
        <p:sp>
          <p:nvSpPr>
            <p:cNvPr id="3646" name="Google Shape;3646;p519"/>
            <p:cNvSpPr/>
            <p:nvPr/>
          </p:nvSpPr>
          <p:spPr>
            <a:xfrm>
              <a:off x="5170450" y="2225152"/>
              <a:ext cx="546900" cy="546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3647" name="Google Shape;3647;p519" title="CI_icons-25.png"/>
            <p:cNvPicPr preferRelativeResize="0"/>
            <p:nvPr/>
          </p:nvPicPr>
          <p:blipFill>
            <a:blip r:embed="rId6">
              <a:alphaModFix/>
            </a:blip>
            <a:stretch>
              <a:fillRect/>
            </a:stretch>
          </p:blipFill>
          <p:spPr>
            <a:xfrm>
              <a:off x="5165312" y="2225152"/>
              <a:ext cx="557148" cy="546900"/>
            </a:xfrm>
            <a:prstGeom prst="rect">
              <a:avLst/>
            </a:prstGeom>
            <a:noFill/>
            <a:ln>
              <a:noFill/>
            </a:ln>
          </p:spPr>
        </p:pic>
      </p:grpSp>
      <p:grpSp>
        <p:nvGrpSpPr>
          <p:cNvPr id="3648" name="Google Shape;3648;p519"/>
          <p:cNvGrpSpPr/>
          <p:nvPr/>
        </p:nvGrpSpPr>
        <p:grpSpPr>
          <a:xfrm>
            <a:off x="5170425" y="963441"/>
            <a:ext cx="546900" cy="546900"/>
            <a:chOff x="5170450" y="3586391"/>
            <a:chExt cx="546900" cy="546900"/>
          </a:xfrm>
        </p:grpSpPr>
        <p:sp>
          <p:nvSpPr>
            <p:cNvPr id="3649" name="Google Shape;3649;p519"/>
            <p:cNvSpPr/>
            <p:nvPr/>
          </p:nvSpPr>
          <p:spPr>
            <a:xfrm>
              <a:off x="5170450" y="3586391"/>
              <a:ext cx="546900" cy="5469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Montserrat"/>
                <a:ea typeface="Montserrat"/>
                <a:cs typeface="Montserrat"/>
                <a:sym typeface="Montserrat"/>
              </a:endParaRPr>
            </a:p>
          </p:txBody>
        </p:sp>
        <p:pic>
          <p:nvPicPr>
            <p:cNvPr id="3650" name="Google Shape;3650;p519" title="CI_icons-16.png"/>
            <p:cNvPicPr preferRelativeResize="0"/>
            <p:nvPr/>
          </p:nvPicPr>
          <p:blipFill>
            <a:blip r:embed="rId7">
              <a:alphaModFix/>
            </a:blip>
            <a:stretch>
              <a:fillRect/>
            </a:stretch>
          </p:blipFill>
          <p:spPr>
            <a:xfrm>
              <a:off x="5206991" y="3627294"/>
              <a:ext cx="473800" cy="465080"/>
            </a:xfrm>
            <a:prstGeom prst="rect">
              <a:avLst/>
            </a:prstGeom>
            <a:noFill/>
            <a:ln>
              <a:noFill/>
            </a:ln>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54"/>
        <p:cNvGrpSpPr/>
        <p:nvPr/>
      </p:nvGrpSpPr>
      <p:grpSpPr>
        <a:xfrm>
          <a:off x="0" y="0"/>
          <a:ext cx="0" cy="0"/>
          <a:chOff x="0" y="0"/>
          <a:chExt cx="0" cy="0"/>
        </a:xfrm>
      </p:grpSpPr>
      <p:sp>
        <p:nvSpPr>
          <p:cNvPr id="3655" name="Google Shape;3655;p520"/>
          <p:cNvSpPr txBox="1">
            <a:spLocks noGrp="1"/>
          </p:cNvSpPr>
          <p:nvPr>
            <p:ph type="title"/>
          </p:nvPr>
        </p:nvSpPr>
        <p:spPr>
          <a:xfrm>
            <a:off x="457200" y="533400"/>
            <a:ext cx="7772400" cy="59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Bathtub Dynamics</a:t>
            </a:r>
            <a:endParaRPr/>
          </a:p>
          <a:p>
            <a:pPr marL="0" lvl="0" indent="0" algn="l" rtl="0">
              <a:spcBef>
                <a:spcPts val="90"/>
              </a:spcBef>
              <a:spcAft>
                <a:spcPts val="90"/>
              </a:spcAft>
              <a:buNone/>
            </a:pPr>
            <a:endParaRPr/>
          </a:p>
        </p:txBody>
      </p:sp>
      <p:grpSp>
        <p:nvGrpSpPr>
          <p:cNvPr id="3656" name="Google Shape;3656;p520"/>
          <p:cNvGrpSpPr/>
          <p:nvPr/>
        </p:nvGrpSpPr>
        <p:grpSpPr>
          <a:xfrm>
            <a:off x="1534822" y="1200601"/>
            <a:ext cx="6074359" cy="3825472"/>
            <a:chOff x="0" y="963075"/>
            <a:chExt cx="9144000" cy="5660658"/>
          </a:xfrm>
        </p:grpSpPr>
        <p:pic>
          <p:nvPicPr>
            <p:cNvPr id="3657" name="Google Shape;3657;p520"/>
            <p:cNvPicPr preferRelativeResize="0"/>
            <p:nvPr/>
          </p:nvPicPr>
          <p:blipFill rotWithShape="1">
            <a:blip r:embed="rId3">
              <a:alphaModFix/>
            </a:blip>
            <a:srcRect/>
            <a:stretch/>
          </p:blipFill>
          <p:spPr>
            <a:xfrm>
              <a:off x="0" y="963075"/>
              <a:ext cx="9144000" cy="5660658"/>
            </a:xfrm>
            <a:prstGeom prst="rect">
              <a:avLst/>
            </a:prstGeom>
            <a:noFill/>
            <a:ln>
              <a:noFill/>
            </a:ln>
          </p:spPr>
        </p:pic>
        <p:sp>
          <p:nvSpPr>
            <p:cNvPr id="3658" name="Google Shape;3658;p520"/>
            <p:cNvSpPr/>
            <p:nvPr/>
          </p:nvSpPr>
          <p:spPr>
            <a:xfrm>
              <a:off x="849086" y="5377543"/>
              <a:ext cx="2514600" cy="696600"/>
            </a:xfrm>
            <a:prstGeom prst="rect">
              <a:avLst/>
            </a:prstGeom>
            <a:solidFill>
              <a:schemeClr val="lt1"/>
            </a:solidFill>
            <a:ln>
              <a:noFill/>
            </a:ln>
          </p:spPr>
          <p:txBody>
            <a:bodyPr spcFirstLastPara="1" wrap="square" lIns="61575" tIns="30775" rIns="61575" bIns="30775" anchor="ctr" anchorCtr="0">
              <a:noAutofit/>
            </a:bodyPr>
            <a:lstStyle/>
            <a:p>
              <a:pPr marL="0" marR="0" lvl="0" indent="0" algn="ctr" rtl="0">
                <a:spcBef>
                  <a:spcPts val="0"/>
                </a:spcBef>
                <a:spcAft>
                  <a:spcPts val="0"/>
                </a:spcAft>
                <a:buNone/>
              </a:pPr>
              <a:endParaRPr sz="1257">
                <a:solidFill>
                  <a:schemeClr val="lt1"/>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63"/>
        <p:cNvGrpSpPr/>
        <p:nvPr/>
      </p:nvGrpSpPr>
      <p:grpSpPr>
        <a:xfrm>
          <a:off x="0" y="0"/>
          <a:ext cx="0" cy="0"/>
          <a:chOff x="0" y="0"/>
          <a:chExt cx="0" cy="0"/>
        </a:xfrm>
      </p:grpSpPr>
      <p:pic>
        <p:nvPicPr>
          <p:cNvPr id="3664" name="Google Shape;3664;p521"/>
          <p:cNvPicPr preferRelativeResize="0"/>
          <p:nvPr/>
        </p:nvPicPr>
        <p:blipFill>
          <a:blip r:embed="rId3">
            <a:alphaModFix/>
          </a:blip>
          <a:stretch>
            <a:fillRect/>
          </a:stretch>
        </p:blipFill>
        <p:spPr>
          <a:xfrm>
            <a:off x="1623661" y="940174"/>
            <a:ext cx="5896674" cy="3744425"/>
          </a:xfrm>
          <a:prstGeom prst="rect">
            <a:avLst/>
          </a:prstGeom>
          <a:noFill/>
          <a:ln>
            <a:noFill/>
          </a:ln>
        </p:spPr>
      </p:pic>
      <p:sp>
        <p:nvSpPr>
          <p:cNvPr id="3665" name="Google Shape;3665;p521"/>
          <p:cNvSpPr txBox="1"/>
          <p:nvPr/>
        </p:nvSpPr>
        <p:spPr>
          <a:xfrm>
            <a:off x="787050" y="4692825"/>
            <a:ext cx="7569900" cy="338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800"/>
              </a:spcBef>
              <a:spcAft>
                <a:spcPts val="0"/>
              </a:spcAft>
              <a:buNone/>
            </a:pPr>
            <a:r>
              <a:rPr lang="en" sz="1108">
                <a:solidFill>
                  <a:schemeClr val="dk1"/>
                </a:solidFill>
                <a:latin typeface="Helvetica Neue"/>
                <a:ea typeface="Helvetica Neue"/>
                <a:cs typeface="Helvetica Neue"/>
                <a:sym typeface="Helvetica Neue"/>
              </a:rPr>
              <a:t>See the full model structure in the En-ROADS Reference Guide at:</a:t>
            </a:r>
            <a:r>
              <a:rPr lang="en" sz="1108">
                <a:solidFill>
                  <a:srgbClr val="154892"/>
                </a:solidFill>
                <a:latin typeface="Helvetica Neue"/>
                <a:ea typeface="Helvetica Neue"/>
                <a:cs typeface="Helvetica Neue"/>
                <a:sym typeface="Helvetica Neue"/>
              </a:rPr>
              <a:t> </a:t>
            </a:r>
            <a:r>
              <a:rPr lang="en" sz="1108" u="sng">
                <a:solidFill>
                  <a:srgbClr val="2998E3"/>
                </a:solidFill>
                <a:latin typeface="Helvetica Neue"/>
                <a:ea typeface="Helvetica Neue"/>
                <a:cs typeface="Helvetica Neue"/>
                <a:sym typeface="Helvetica Neue"/>
                <a:hlinkClick r:id="rId4">
                  <a:extLst>
                    <a:ext uri="{A12FA001-AC4F-418D-AE19-62706E023703}">
                      <ahyp:hlinkClr xmlns:ahyp="http://schemas.microsoft.com/office/drawing/2018/hyperlinkcolor" val="tx"/>
                    </a:ext>
                  </a:extLst>
                </a:hlinkClick>
              </a:rPr>
              <a:t>climateinteractive.org/en-roads-reference-guide</a:t>
            </a:r>
            <a:endParaRPr sz="1108">
              <a:solidFill>
                <a:srgbClr val="00B0F0"/>
              </a:solidFill>
              <a:latin typeface="Helvetica Neue"/>
              <a:ea typeface="Helvetica Neue"/>
              <a:cs typeface="Helvetica Neue"/>
              <a:sym typeface="Helvetica Neue"/>
            </a:endParaRPr>
          </a:p>
        </p:txBody>
      </p:sp>
      <p:sp>
        <p:nvSpPr>
          <p:cNvPr id="3666" name="Google Shape;3666;p521"/>
          <p:cNvSpPr txBox="1">
            <a:spLocks noGrp="1"/>
          </p:cNvSpPr>
          <p:nvPr>
            <p:ph type="title"/>
          </p:nvPr>
        </p:nvSpPr>
        <p:spPr>
          <a:xfrm>
            <a:off x="457200" y="284425"/>
            <a:ext cx="7772400" cy="591000"/>
          </a:xfrm>
          <a:prstGeom prst="rect">
            <a:avLst/>
          </a:prstGeom>
          <a:noFill/>
        </p:spPr>
        <p:txBody>
          <a:bodyPr spcFirstLastPara="1" wrap="square" lIns="0" tIns="0" rIns="0" bIns="0" anchor="t" anchorCtr="0">
            <a:noAutofit/>
          </a:bodyPr>
          <a:lstStyle/>
          <a:p>
            <a:pPr marL="0" lvl="0" indent="0" algn="l" rtl="0">
              <a:spcBef>
                <a:spcPts val="0"/>
              </a:spcBef>
              <a:spcAft>
                <a:spcPts val="100"/>
              </a:spcAft>
              <a:buNone/>
            </a:pPr>
            <a:r>
              <a:rPr lang="en"/>
              <a:t>En-ROADS Core Structure</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670"/>
        <p:cNvGrpSpPr/>
        <p:nvPr/>
      </p:nvGrpSpPr>
      <p:grpSpPr>
        <a:xfrm>
          <a:off x="0" y="0"/>
          <a:ext cx="0" cy="0"/>
          <a:chOff x="0" y="0"/>
          <a:chExt cx="0" cy="0"/>
        </a:xfrm>
      </p:grpSpPr>
      <p:sp>
        <p:nvSpPr>
          <p:cNvPr id="3671" name="Google Shape;3671;p522"/>
          <p:cNvSpPr txBox="1">
            <a:spLocks noGrp="1"/>
          </p:cNvSpPr>
          <p:nvPr>
            <p:ph type="title"/>
          </p:nvPr>
        </p:nvSpPr>
        <p:spPr>
          <a:xfrm>
            <a:off x="457200" y="685800"/>
            <a:ext cx="7772400" cy="591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200"/>
              <a:t>Limiting warming to 2°C in 2100 through a combination of actions would:</a:t>
            </a:r>
            <a:endParaRPr sz="3200"/>
          </a:p>
          <a:p>
            <a:pPr marL="0" lvl="0" indent="0" algn="l" rtl="0">
              <a:spcBef>
                <a:spcPts val="100"/>
              </a:spcBef>
              <a:spcAft>
                <a:spcPts val="100"/>
              </a:spcAft>
              <a:buNone/>
            </a:pPr>
            <a:endParaRPr/>
          </a:p>
        </p:txBody>
      </p:sp>
      <p:sp>
        <p:nvSpPr>
          <p:cNvPr id="3672" name="Google Shape;3672;p522"/>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Climate action is health action</a:t>
            </a:r>
            <a:endParaRPr/>
          </a:p>
        </p:txBody>
      </p:sp>
      <p:sp>
        <p:nvSpPr>
          <p:cNvPr id="3673" name="Google Shape;3673;p522"/>
          <p:cNvSpPr txBox="1">
            <a:spLocks noGrp="1"/>
          </p:cNvSpPr>
          <p:nvPr>
            <p:ph type="subTitle" idx="4"/>
          </p:nvPr>
        </p:nvSpPr>
        <p:spPr>
          <a:xfrm>
            <a:off x="457200" y="2219950"/>
            <a:ext cx="5911500" cy="2423400"/>
          </a:xfrm>
          <a:prstGeom prst="rect">
            <a:avLst/>
          </a:prstGeom>
        </p:spPr>
        <p:txBody>
          <a:bodyPr spcFirstLastPara="1" wrap="square" lIns="0" tIns="0" rIns="0" bIns="0" anchor="t" anchorCtr="0">
            <a:noAutofit/>
          </a:bodyPr>
          <a:lstStyle/>
          <a:p>
            <a:pPr marL="457200" lvl="0" indent="-311150" algn="l" rtl="0">
              <a:lnSpc>
                <a:spcPct val="115000"/>
              </a:lnSpc>
              <a:spcBef>
                <a:spcPts val="0"/>
              </a:spcBef>
              <a:spcAft>
                <a:spcPts val="0"/>
              </a:spcAft>
              <a:buClr>
                <a:schemeClr val="dk2"/>
              </a:buClr>
              <a:buSzPts val="1300"/>
              <a:buChar char="●"/>
            </a:pPr>
            <a:r>
              <a:rPr lang="en" sz="2600">
                <a:solidFill>
                  <a:schemeClr val="dk2"/>
                </a:solidFill>
                <a:latin typeface="Bebas Neue"/>
                <a:ea typeface="Bebas Neue"/>
                <a:cs typeface="Bebas Neue"/>
                <a:sym typeface="Bebas Neue"/>
              </a:rPr>
              <a:t>Save </a:t>
            </a:r>
            <a:r>
              <a:rPr lang="en" sz="2600">
                <a:solidFill>
                  <a:schemeClr val="accent2"/>
                </a:solidFill>
                <a:latin typeface="Bebas Neue"/>
                <a:ea typeface="Bebas Neue"/>
                <a:cs typeface="Bebas Neue"/>
                <a:sym typeface="Bebas Neue"/>
              </a:rPr>
              <a:t>1,449,000 </a:t>
            </a:r>
            <a:r>
              <a:rPr lang="en" sz="2600">
                <a:solidFill>
                  <a:schemeClr val="dk2"/>
                </a:solidFill>
                <a:latin typeface="Bebas Neue"/>
                <a:ea typeface="Bebas Neue"/>
                <a:cs typeface="Bebas Neue"/>
                <a:sym typeface="Bebas Neue"/>
              </a:rPr>
              <a:t>lives</a:t>
            </a:r>
            <a:r>
              <a:rPr lang="en" sz="2600">
                <a:solidFill>
                  <a:schemeClr val="accent2"/>
                </a:solidFill>
                <a:latin typeface="Bebas Neue"/>
                <a:ea typeface="Bebas Neue"/>
                <a:cs typeface="Bebas Neue"/>
                <a:sym typeface="Bebas Neue"/>
              </a:rPr>
              <a:t> </a:t>
            </a:r>
            <a:r>
              <a:rPr lang="en" sz="2600">
                <a:solidFill>
                  <a:schemeClr val="dk2"/>
                </a:solidFill>
                <a:latin typeface="Bebas Neue"/>
                <a:ea typeface="Bebas Neue"/>
                <a:cs typeface="Bebas Neue"/>
                <a:sym typeface="Bebas Neue"/>
              </a:rPr>
              <a:t>from extreme heat</a:t>
            </a:r>
            <a:endParaRPr sz="2600">
              <a:solidFill>
                <a:schemeClr val="dk2"/>
              </a:solidFill>
              <a:latin typeface="Bebas Neue"/>
              <a:ea typeface="Bebas Neue"/>
              <a:cs typeface="Bebas Neue"/>
              <a:sym typeface="Bebas Neue"/>
            </a:endParaRPr>
          </a:p>
          <a:p>
            <a:pPr marL="457200" lvl="0" indent="-311150" algn="l" rtl="0">
              <a:lnSpc>
                <a:spcPct val="115000"/>
              </a:lnSpc>
              <a:spcBef>
                <a:spcPts val="0"/>
              </a:spcBef>
              <a:spcAft>
                <a:spcPts val="0"/>
              </a:spcAft>
              <a:buClr>
                <a:schemeClr val="dk2"/>
              </a:buClr>
              <a:buSzPts val="1300"/>
              <a:buChar char="●"/>
            </a:pPr>
            <a:r>
              <a:rPr lang="en" sz="2600">
                <a:solidFill>
                  <a:schemeClr val="dk2"/>
                </a:solidFill>
                <a:latin typeface="Bebas Neue"/>
                <a:ea typeface="Bebas Neue"/>
                <a:cs typeface="Bebas Neue"/>
                <a:sym typeface="Bebas Neue"/>
              </a:rPr>
              <a:t>Reduce air pollution by </a:t>
            </a:r>
            <a:r>
              <a:rPr lang="en" sz="2600">
                <a:solidFill>
                  <a:schemeClr val="accent2"/>
                </a:solidFill>
                <a:latin typeface="Bebas Neue"/>
                <a:ea typeface="Bebas Neue"/>
                <a:cs typeface="Bebas Neue"/>
                <a:sym typeface="Bebas Neue"/>
              </a:rPr>
              <a:t>26.3</a:t>
            </a:r>
            <a:r>
              <a:rPr lang="en" sz="2600">
                <a:solidFill>
                  <a:schemeClr val="dk2"/>
                </a:solidFill>
                <a:latin typeface="Bebas Neue"/>
                <a:ea typeface="Bebas Neue"/>
                <a:cs typeface="Bebas Neue"/>
                <a:sym typeface="Bebas Neue"/>
              </a:rPr>
              <a:t> megatons of PM2.5 </a:t>
            </a:r>
            <a:endParaRPr sz="2600">
              <a:solidFill>
                <a:schemeClr val="dk2"/>
              </a:solidFill>
              <a:latin typeface="Bebas Neue"/>
              <a:ea typeface="Bebas Neue"/>
              <a:cs typeface="Bebas Neue"/>
              <a:sym typeface="Bebas Neue"/>
            </a:endParaRPr>
          </a:p>
          <a:p>
            <a:pPr marL="457200" lvl="0" indent="-311150" algn="l" rtl="0">
              <a:lnSpc>
                <a:spcPct val="115000"/>
              </a:lnSpc>
              <a:spcBef>
                <a:spcPts val="0"/>
              </a:spcBef>
              <a:spcAft>
                <a:spcPts val="0"/>
              </a:spcAft>
              <a:buClr>
                <a:schemeClr val="dk2"/>
              </a:buClr>
              <a:buSzPts val="1300"/>
              <a:buChar char="●"/>
            </a:pPr>
            <a:r>
              <a:rPr lang="en" sz="2600">
                <a:solidFill>
                  <a:schemeClr val="dk2"/>
                </a:solidFill>
                <a:latin typeface="Bebas Neue"/>
                <a:ea typeface="Bebas Neue"/>
                <a:cs typeface="Bebas Neue"/>
                <a:sym typeface="Bebas Neue"/>
              </a:rPr>
              <a:t>Save </a:t>
            </a:r>
            <a:r>
              <a:rPr lang="en" sz="2600">
                <a:solidFill>
                  <a:schemeClr val="accent2"/>
                </a:solidFill>
                <a:latin typeface="Bebas Neue"/>
                <a:ea typeface="Bebas Neue"/>
                <a:cs typeface="Bebas Neue"/>
                <a:sym typeface="Bebas Neue"/>
              </a:rPr>
              <a:t>69 million</a:t>
            </a:r>
            <a:r>
              <a:rPr lang="en" sz="2600">
                <a:solidFill>
                  <a:schemeClr val="dk2"/>
                </a:solidFill>
                <a:latin typeface="Bebas Neue"/>
                <a:ea typeface="Bebas Neue"/>
                <a:cs typeface="Bebas Neue"/>
                <a:sym typeface="Bebas Neue"/>
              </a:rPr>
              <a:t> people from hurricanes</a:t>
            </a:r>
            <a:endParaRPr sz="2600">
              <a:solidFill>
                <a:schemeClr val="accent2"/>
              </a:solidFill>
              <a:latin typeface="Bebas Neue"/>
              <a:ea typeface="Bebas Neue"/>
              <a:cs typeface="Bebas Neue"/>
              <a:sym typeface="Bebas Neue"/>
            </a:endParaRPr>
          </a:p>
          <a:p>
            <a:pPr marL="457200" lvl="0" indent="-311150" algn="l" rtl="0">
              <a:lnSpc>
                <a:spcPct val="115000"/>
              </a:lnSpc>
              <a:spcBef>
                <a:spcPts val="0"/>
              </a:spcBef>
              <a:spcAft>
                <a:spcPts val="0"/>
              </a:spcAft>
              <a:buClr>
                <a:schemeClr val="dk2"/>
              </a:buClr>
              <a:buSzPts val="1300"/>
              <a:buChar char="●"/>
            </a:pPr>
            <a:r>
              <a:rPr lang="en" sz="2600">
                <a:solidFill>
                  <a:schemeClr val="dk2"/>
                </a:solidFill>
                <a:latin typeface="Bebas Neue"/>
                <a:ea typeface="Bebas Neue"/>
                <a:cs typeface="Bebas Neue"/>
                <a:sym typeface="Bebas Neue"/>
              </a:rPr>
              <a:t>Limit dengue exposure to a population of</a:t>
            </a:r>
            <a:r>
              <a:rPr lang="en" sz="2600">
                <a:solidFill>
                  <a:schemeClr val="accent2"/>
                </a:solidFill>
                <a:latin typeface="Bebas Neue"/>
                <a:ea typeface="Bebas Neue"/>
                <a:cs typeface="Bebas Neue"/>
                <a:sym typeface="Bebas Neue"/>
              </a:rPr>
              <a:t> 241 million </a:t>
            </a:r>
            <a:r>
              <a:rPr lang="en" sz="2600">
                <a:solidFill>
                  <a:schemeClr val="dk2"/>
                </a:solidFill>
                <a:latin typeface="Bebas Neue"/>
                <a:ea typeface="Bebas Neue"/>
                <a:cs typeface="Bebas Neue"/>
                <a:sym typeface="Bebas Neue"/>
              </a:rPr>
              <a:t>people</a:t>
            </a:r>
            <a:endParaRPr sz="1300"/>
          </a:p>
        </p:txBody>
      </p:sp>
      <p:sp>
        <p:nvSpPr>
          <p:cNvPr id="3674" name="Google Shape;3674;p522"/>
          <p:cNvSpPr txBox="1">
            <a:spLocks noGrp="1"/>
          </p:cNvSpPr>
          <p:nvPr>
            <p:ph type="subTitle" idx="5"/>
          </p:nvPr>
        </p:nvSpPr>
        <p:spPr>
          <a:xfrm>
            <a:off x="327600" y="4763900"/>
            <a:ext cx="6313500" cy="29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000" u="sng">
                <a:solidFill>
                  <a:schemeClr val="hlink"/>
                </a:solidFill>
                <a:hlinkClick r:id="rId3"/>
              </a:rPr>
              <a:t>Read more</a:t>
            </a:r>
            <a:r>
              <a:rPr lang="en" sz="1000"/>
              <a:t> and explore the climate and health impacts in </a:t>
            </a:r>
            <a:r>
              <a:rPr lang="en" sz="1000" u="sng">
                <a:solidFill>
                  <a:schemeClr val="hlink"/>
                </a:solidFill>
                <a:hlinkClick r:id="rId4"/>
              </a:rPr>
              <a:t>En-ROADS</a:t>
            </a:r>
            <a:r>
              <a:rPr lang="en" sz="1000"/>
              <a:t> to create your own scenario.</a:t>
            </a:r>
            <a:endParaRPr sz="1000"/>
          </a:p>
          <a:p>
            <a:pPr marL="0" lvl="0" indent="0" algn="l" rtl="0">
              <a:spcBef>
                <a:spcPts val="0"/>
              </a:spcBef>
              <a:spcAft>
                <a:spcPts val="0"/>
              </a:spcAft>
              <a:buNone/>
            </a:pPr>
            <a:endParaRPr sz="1000"/>
          </a:p>
        </p:txBody>
      </p:sp>
      <p:pic>
        <p:nvPicPr>
          <p:cNvPr id="3675" name="Google Shape;3675;p522" title="hurricane.jpeg"/>
          <p:cNvPicPr preferRelativeResize="0"/>
          <p:nvPr/>
        </p:nvPicPr>
        <p:blipFill rotWithShape="1">
          <a:blip r:embed="rId5">
            <a:alphaModFix/>
          </a:blip>
          <a:srcRect/>
          <a:stretch/>
        </p:blipFill>
        <p:spPr>
          <a:xfrm>
            <a:off x="6842325" y="2756425"/>
            <a:ext cx="1910976" cy="1021225"/>
          </a:xfrm>
          <a:prstGeom prst="rect">
            <a:avLst/>
          </a:prstGeom>
          <a:noFill/>
          <a:ln w="9525" cap="flat" cmpd="sng">
            <a:solidFill>
              <a:schemeClr val="lt1"/>
            </a:solidFill>
            <a:prstDash val="solid"/>
            <a:round/>
            <a:headEnd type="none" w="sm" len="sm"/>
            <a:tailEnd type="none" w="sm" len="sm"/>
          </a:ln>
        </p:spPr>
      </p:pic>
      <p:pic>
        <p:nvPicPr>
          <p:cNvPr id="3676" name="Google Shape;3676;p522" title="mosquito.jpeg"/>
          <p:cNvPicPr preferRelativeResize="0"/>
          <p:nvPr/>
        </p:nvPicPr>
        <p:blipFill rotWithShape="1">
          <a:blip r:embed="rId6">
            <a:alphaModFix/>
          </a:blip>
          <a:srcRect/>
          <a:stretch/>
        </p:blipFill>
        <p:spPr>
          <a:xfrm>
            <a:off x="6842325" y="3777650"/>
            <a:ext cx="1910976" cy="1021225"/>
          </a:xfrm>
          <a:prstGeom prst="rect">
            <a:avLst/>
          </a:prstGeom>
          <a:noFill/>
          <a:ln w="9525" cap="flat" cmpd="sng">
            <a:solidFill>
              <a:schemeClr val="lt1"/>
            </a:solidFill>
            <a:prstDash val="solid"/>
            <a:round/>
            <a:headEnd type="none" w="sm" len="sm"/>
            <a:tailEnd type="none" w="sm" len="sm"/>
          </a:ln>
        </p:spPr>
      </p:pic>
      <p:pic>
        <p:nvPicPr>
          <p:cNvPr id="3677" name="Google Shape;3677;p522" title="pollution.jpeg"/>
          <p:cNvPicPr preferRelativeResize="0"/>
          <p:nvPr/>
        </p:nvPicPr>
        <p:blipFill rotWithShape="1">
          <a:blip r:embed="rId7">
            <a:alphaModFix/>
          </a:blip>
          <a:srcRect l="705"/>
          <a:stretch/>
        </p:blipFill>
        <p:spPr>
          <a:xfrm>
            <a:off x="6842325" y="1735200"/>
            <a:ext cx="1917800" cy="1021225"/>
          </a:xfrm>
          <a:prstGeom prst="rect">
            <a:avLst/>
          </a:prstGeom>
          <a:noFill/>
          <a:ln w="9525"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14"/>
        <p:cNvGrpSpPr/>
        <p:nvPr/>
      </p:nvGrpSpPr>
      <p:grpSpPr>
        <a:xfrm>
          <a:off x="0" y="0"/>
          <a:ext cx="0" cy="0"/>
          <a:chOff x="0" y="0"/>
          <a:chExt cx="0" cy="0"/>
        </a:xfrm>
      </p:grpSpPr>
      <p:sp>
        <p:nvSpPr>
          <p:cNvPr id="3215" name="Google Shape;3215;p473"/>
          <p:cNvSpPr txBox="1"/>
          <p:nvPr/>
        </p:nvSpPr>
        <p:spPr>
          <a:xfrm>
            <a:off x="1796513" y="1651069"/>
            <a:ext cx="5550900" cy="1010400"/>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6000"/>
              <a:buFont typeface="Noto Sans Symbols"/>
              <a:buNone/>
            </a:pPr>
            <a:r>
              <a:rPr lang="en" sz="6000" b="0" i="1" u="none" strike="noStrike" cap="none">
                <a:solidFill>
                  <a:schemeClr val="lt1"/>
                </a:solidFill>
                <a:latin typeface="Montserrat ExtraBold"/>
                <a:ea typeface="Montserrat ExtraBold"/>
                <a:cs typeface="Montserrat ExtraBold"/>
                <a:sym typeface="Montserrat ExtraBold"/>
              </a:rPr>
              <a:t>Introduction</a:t>
            </a:r>
            <a:endParaRPr sz="6000" b="0" i="0" u="none" strike="noStrike" cap="none">
              <a:solidFill>
                <a:srgbClr val="000000"/>
              </a:solidFill>
              <a:latin typeface="Montserrat ExtraBold"/>
              <a:ea typeface="Montserrat ExtraBold"/>
              <a:cs typeface="Montserrat ExtraBold"/>
              <a:sym typeface="Montserrat Ex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pic>
        <p:nvPicPr>
          <p:cNvPr id="3220" name="Google Shape;3220;p474"/>
          <p:cNvPicPr preferRelativeResize="0"/>
          <p:nvPr/>
        </p:nvPicPr>
        <p:blipFill rotWithShape="1">
          <a:blip r:embed="rId3">
            <a:alphaModFix/>
          </a:blip>
          <a:srcRect/>
          <a:stretch/>
        </p:blipFill>
        <p:spPr>
          <a:xfrm>
            <a:off x="342901" y="106078"/>
            <a:ext cx="8212874" cy="503742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25"/>
        <p:cNvGrpSpPr/>
        <p:nvPr/>
      </p:nvGrpSpPr>
      <p:grpSpPr>
        <a:xfrm>
          <a:off x="0" y="0"/>
          <a:ext cx="0" cy="0"/>
          <a:chOff x="0" y="0"/>
          <a:chExt cx="0" cy="0"/>
        </a:xfrm>
      </p:grpSpPr>
      <p:pic>
        <p:nvPicPr>
          <p:cNvPr id="3226" name="Google Shape;3226;p475" title="Captura de pantalla 2025-07-17 a la(s) 5.43.57 p.m..png"/>
          <p:cNvPicPr preferRelativeResize="0">
            <a:picLocks noGrp="1"/>
          </p:cNvPicPr>
          <p:nvPr>
            <p:ph type="pic" idx="2"/>
          </p:nvPr>
        </p:nvPicPr>
        <p:blipFill rotWithShape="1">
          <a:blip r:embed="rId3">
            <a:alphaModFix/>
          </a:blip>
          <a:srcRect l="2972" r="1772"/>
          <a:stretch/>
        </p:blipFill>
        <p:spPr>
          <a:xfrm>
            <a:off x="3157900" y="1053900"/>
            <a:ext cx="5558902" cy="3085925"/>
          </a:xfrm>
          <a:prstGeom prst="rect">
            <a:avLst/>
          </a:prstGeom>
        </p:spPr>
      </p:pic>
      <p:sp>
        <p:nvSpPr>
          <p:cNvPr id="3227" name="Google Shape;3227;p475"/>
          <p:cNvSpPr txBox="1">
            <a:spLocks noGrp="1"/>
          </p:cNvSpPr>
          <p:nvPr>
            <p:ph type="subTitle" idx="1"/>
          </p:nvPr>
        </p:nvSpPr>
        <p:spPr>
          <a:xfrm>
            <a:off x="285750" y="1350994"/>
            <a:ext cx="2534400" cy="2621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sz="1900" b="1" dirty="0"/>
              <a:t>En-ROADS is a cutting-edge simulation model by </a:t>
            </a:r>
            <a:r>
              <a:rPr lang="en" sz="1900" b="1" dirty="0">
                <a:solidFill>
                  <a:schemeClr val="lt2"/>
                </a:solidFill>
              </a:rPr>
              <a:t>Climate Interactive</a:t>
            </a:r>
            <a:r>
              <a:rPr lang="en" sz="1900" b="1" dirty="0"/>
              <a:t> and </a:t>
            </a:r>
            <a:r>
              <a:rPr lang="en" sz="1900" b="1" dirty="0">
                <a:solidFill>
                  <a:schemeClr val="lt2"/>
                </a:solidFill>
              </a:rPr>
              <a:t>MIT Sloan</a:t>
            </a:r>
            <a:r>
              <a:rPr lang="en" sz="1900" b="1" dirty="0"/>
              <a:t> for testing climate solutions and exploring future scenarios.</a:t>
            </a:r>
            <a:endParaRPr sz="1900" b="1" dirty="0"/>
          </a:p>
          <a:p>
            <a:pPr marL="0" lvl="0" indent="0" algn="l" rtl="0">
              <a:spcBef>
                <a:spcPts val="0"/>
              </a:spcBef>
              <a:spcAft>
                <a:spcPts val="0"/>
              </a:spcAft>
              <a:buNone/>
            </a:pPr>
            <a:endParaRPr sz="1900" dirty="0"/>
          </a:p>
        </p:txBody>
      </p:sp>
      <p:pic>
        <p:nvPicPr>
          <p:cNvPr id="3228" name="Google Shape;3228;p475"/>
          <p:cNvPicPr preferRelativeResize="0"/>
          <p:nvPr/>
        </p:nvPicPr>
        <p:blipFill rotWithShape="1">
          <a:blip r:embed="rId4">
            <a:alphaModFix/>
          </a:blip>
          <a:srcRect/>
          <a:stretch/>
        </p:blipFill>
        <p:spPr>
          <a:xfrm>
            <a:off x="1728900" y="3972700"/>
            <a:ext cx="1091249" cy="1091249"/>
          </a:xfrm>
          <a:prstGeom prst="rect">
            <a:avLst/>
          </a:prstGeom>
          <a:noFill/>
          <a:ln>
            <a:noFill/>
          </a:ln>
        </p:spPr>
      </p:pic>
      <p:sp>
        <p:nvSpPr>
          <p:cNvPr id="3229" name="Google Shape;3229;p475"/>
          <p:cNvSpPr txBox="1"/>
          <p:nvPr/>
        </p:nvSpPr>
        <p:spPr>
          <a:xfrm>
            <a:off x="448800" y="4375825"/>
            <a:ext cx="1280100" cy="2850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900" b="1">
                <a:solidFill>
                  <a:srgbClr val="004C97"/>
                </a:solidFill>
                <a:latin typeface="Montserrat"/>
                <a:ea typeface="Montserrat"/>
                <a:cs typeface="Montserrat"/>
                <a:sym typeface="Montserrat"/>
              </a:rPr>
              <a:t>Visit: en-roads.org</a:t>
            </a:r>
            <a:endParaRPr sz="900" b="1">
              <a:solidFill>
                <a:srgbClr val="004C97"/>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33"/>
        <p:cNvGrpSpPr/>
        <p:nvPr/>
      </p:nvGrpSpPr>
      <p:grpSpPr>
        <a:xfrm>
          <a:off x="0" y="0"/>
          <a:ext cx="0" cy="0"/>
          <a:chOff x="0" y="0"/>
          <a:chExt cx="0" cy="0"/>
        </a:xfrm>
      </p:grpSpPr>
      <p:sp>
        <p:nvSpPr>
          <p:cNvPr id="3234" name="Google Shape;3234;p476"/>
          <p:cNvSpPr txBox="1">
            <a:spLocks noGrp="1"/>
          </p:cNvSpPr>
          <p:nvPr>
            <p:ph type="title" idx="3"/>
          </p:nvPr>
        </p:nvSpPr>
        <p:spPr>
          <a:xfrm>
            <a:off x="6172200" y="3182975"/>
            <a:ext cx="2743200" cy="615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600"/>
              <a:t>In </a:t>
            </a:r>
            <a:r>
              <a:rPr lang="en" sz="3600">
                <a:solidFill>
                  <a:schemeClr val="accent1"/>
                </a:solidFill>
                <a:latin typeface="Oswald Medium"/>
                <a:ea typeface="Oswald Medium"/>
                <a:cs typeface="Oswald Medium"/>
                <a:sym typeface="Oswald Medium"/>
              </a:rPr>
              <a:t>168 </a:t>
            </a:r>
            <a:r>
              <a:rPr lang="en" sz="3600">
                <a:solidFill>
                  <a:schemeClr val="dk1"/>
                </a:solidFill>
              </a:rPr>
              <a:t>countries</a:t>
            </a:r>
            <a:endParaRPr sz="3600">
              <a:solidFill>
                <a:schemeClr val="accent1"/>
              </a:solidFill>
              <a:latin typeface="Oswald Medium"/>
              <a:ea typeface="Oswald Medium"/>
              <a:cs typeface="Oswald Medium"/>
              <a:sym typeface="Oswald Medium"/>
            </a:endParaRPr>
          </a:p>
          <a:p>
            <a:pPr marL="0" lvl="0" indent="0" algn="l" rtl="0">
              <a:spcBef>
                <a:spcPts val="100"/>
              </a:spcBef>
              <a:spcAft>
                <a:spcPts val="100"/>
              </a:spcAft>
              <a:buNone/>
            </a:pPr>
            <a:r>
              <a:rPr lang="en" sz="3600"/>
              <a:t> </a:t>
            </a:r>
            <a:endParaRPr sz="3600"/>
          </a:p>
        </p:txBody>
      </p:sp>
      <p:pic>
        <p:nvPicPr>
          <p:cNvPr id="3235" name="Google Shape;3235;p476" title="Captura de pantalla 2025-08-07 a la(s) 4.43.30 p.m..png"/>
          <p:cNvPicPr preferRelativeResize="0">
            <a:picLocks noGrp="1"/>
          </p:cNvPicPr>
          <p:nvPr>
            <p:ph type="pic" idx="2"/>
          </p:nvPr>
        </p:nvPicPr>
        <p:blipFill rotWithShape="1">
          <a:blip r:embed="rId3">
            <a:alphaModFix/>
          </a:blip>
          <a:srcRect l="10610" r="10618"/>
          <a:stretch/>
        </p:blipFill>
        <p:spPr>
          <a:xfrm>
            <a:off x="457200" y="1371600"/>
            <a:ext cx="5257800" cy="3200399"/>
          </a:xfrm>
          <a:prstGeom prst="rect">
            <a:avLst/>
          </a:prstGeom>
        </p:spPr>
      </p:pic>
      <p:sp>
        <p:nvSpPr>
          <p:cNvPr id="3236" name="Google Shape;3236;p476"/>
          <p:cNvSpPr txBox="1">
            <a:spLocks noGrp="1"/>
          </p:cNvSpPr>
          <p:nvPr>
            <p:ph type="title"/>
          </p:nvPr>
        </p:nvSpPr>
        <p:spPr>
          <a:xfrm>
            <a:off x="457200" y="685800"/>
            <a:ext cx="8439600" cy="591000"/>
          </a:xfrm>
          <a:prstGeom prst="rect">
            <a:avLst/>
          </a:prstGeom>
        </p:spPr>
        <p:txBody>
          <a:bodyPr spcFirstLastPara="1" wrap="square" lIns="0" tIns="0" rIns="0" bIns="0" anchor="t" anchorCtr="0">
            <a:noAutofit/>
          </a:bodyPr>
          <a:lstStyle/>
          <a:p>
            <a:pPr marL="0" lvl="0" indent="0" algn="l" rtl="0">
              <a:spcBef>
                <a:spcPts val="0"/>
              </a:spcBef>
              <a:spcAft>
                <a:spcPts val="100"/>
              </a:spcAft>
              <a:buNone/>
            </a:pPr>
            <a:r>
              <a:rPr lang="en" sz="3400"/>
              <a:t>En-ROADS events around the world</a:t>
            </a:r>
            <a:endParaRPr sz="3400"/>
          </a:p>
        </p:txBody>
      </p:sp>
      <p:sp>
        <p:nvSpPr>
          <p:cNvPr id="3237" name="Google Shape;3237;p476"/>
          <p:cNvSpPr txBox="1">
            <a:spLocks noGrp="1"/>
          </p:cNvSpPr>
          <p:nvPr>
            <p:ph type="title" idx="3"/>
          </p:nvPr>
        </p:nvSpPr>
        <p:spPr>
          <a:xfrm>
            <a:off x="6172200" y="1916125"/>
            <a:ext cx="2743200" cy="6159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3600"/>
              <a:t>Over </a:t>
            </a:r>
            <a:r>
              <a:rPr lang="en" sz="3600">
                <a:solidFill>
                  <a:schemeClr val="accent1"/>
                </a:solidFill>
                <a:latin typeface="Oswald Medium"/>
                <a:ea typeface="Oswald Medium"/>
                <a:cs typeface="Oswald Medium"/>
                <a:sym typeface="Oswald Medium"/>
              </a:rPr>
              <a:t>372,000 </a:t>
            </a:r>
            <a:r>
              <a:rPr lang="en" sz="3600">
                <a:solidFill>
                  <a:schemeClr val="dk1"/>
                </a:solidFill>
              </a:rPr>
              <a:t>Participants</a:t>
            </a:r>
            <a:endParaRPr sz="3600">
              <a:solidFill>
                <a:schemeClr val="accent1"/>
              </a:solidFill>
              <a:latin typeface="Oswald Medium"/>
              <a:ea typeface="Oswald Medium"/>
              <a:cs typeface="Oswald Medium"/>
              <a:sym typeface="Oswald Medium"/>
            </a:endParaRPr>
          </a:p>
          <a:p>
            <a:pPr marL="0" lvl="0" indent="0" algn="l" rtl="0">
              <a:spcBef>
                <a:spcPts val="100"/>
              </a:spcBef>
              <a:spcAft>
                <a:spcPts val="100"/>
              </a:spcAft>
              <a:buNone/>
            </a:pPr>
            <a:r>
              <a:rPr lang="en" sz="3600"/>
              <a:t> </a:t>
            </a:r>
            <a:endParaRPr sz="3600"/>
          </a:p>
        </p:txBody>
      </p:sp>
      <p:sp>
        <p:nvSpPr>
          <p:cNvPr id="3238" name="Google Shape;3238;p476"/>
          <p:cNvSpPr txBox="1">
            <a:spLocks noGrp="1"/>
          </p:cNvSpPr>
          <p:nvPr>
            <p:ph type="subTitle" idx="1"/>
          </p:nvPr>
        </p:nvSpPr>
        <p:spPr>
          <a:xfrm>
            <a:off x="457200" y="457200"/>
            <a:ext cx="3070500" cy="281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Our Impact</a:t>
            </a:r>
            <a:endParaRPr/>
          </a:p>
        </p:txBody>
      </p:sp>
      <p:sp>
        <p:nvSpPr>
          <p:cNvPr id="3239" name="Google Shape;3239;p476"/>
          <p:cNvSpPr txBox="1">
            <a:spLocks noGrp="1"/>
          </p:cNvSpPr>
          <p:nvPr>
            <p:ph type="subTitle" idx="8"/>
          </p:nvPr>
        </p:nvSpPr>
        <p:spPr>
          <a:xfrm>
            <a:off x="6190950" y="3826995"/>
            <a:ext cx="2705700" cy="293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As of January 31, 2026</a:t>
            </a:r>
            <a:endParaRPr/>
          </a:p>
        </p:txBody>
      </p:sp>
      <p:sp>
        <p:nvSpPr>
          <p:cNvPr id="3240" name="Google Shape;3240;p476"/>
          <p:cNvSpPr txBox="1"/>
          <p:nvPr/>
        </p:nvSpPr>
        <p:spPr>
          <a:xfrm>
            <a:off x="457200" y="4740525"/>
            <a:ext cx="5889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chemeClr val="dk1"/>
                </a:solidFill>
                <a:latin typeface="Montserrat"/>
                <a:ea typeface="Montserrat"/>
                <a:cs typeface="Montserrat"/>
                <a:sym typeface="Montserrat"/>
              </a:rPr>
              <a:t>See the latest impacts at </a:t>
            </a:r>
            <a:r>
              <a:rPr lang="en" sz="1000" u="sng">
                <a:solidFill>
                  <a:schemeClr val="hlink"/>
                </a:solidFill>
                <a:latin typeface="Montserrat"/>
                <a:ea typeface="Montserrat"/>
                <a:cs typeface="Montserrat"/>
                <a:sym typeface="Montserrat"/>
                <a:hlinkClick r:id="rId4"/>
              </a:rPr>
              <a:t>climateinteractive.org/strategy-and-impact/</a:t>
            </a:r>
            <a:endParaRPr sz="1000">
              <a:solidFill>
                <a:schemeClr val="dk1"/>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limate Interactive">
  <a:themeElements>
    <a:clrScheme name="Simple Light">
      <a:dk1>
        <a:srgbClr val="002B49"/>
      </a:dk1>
      <a:lt1>
        <a:srgbClr val="FFFFFF"/>
      </a:lt1>
      <a:dk2>
        <a:srgbClr val="002B49"/>
      </a:dk2>
      <a:lt2>
        <a:srgbClr val="BAD9E1"/>
      </a:lt2>
      <a:accent1>
        <a:srgbClr val="004C97"/>
      </a:accent1>
      <a:accent2>
        <a:srgbClr val="00859B"/>
      </a:accent2>
      <a:accent3>
        <a:srgbClr val="285C4D"/>
      </a:accent3>
      <a:accent4>
        <a:srgbClr val="7ACC00"/>
      </a:accent4>
      <a:accent5>
        <a:srgbClr val="F2A900"/>
      </a:accent5>
      <a:accent6>
        <a:srgbClr val="FFCD00"/>
      </a:accent6>
      <a:hlink>
        <a:srgbClr val="004C9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6039</Words>
  <Application>Microsoft Macintosh PowerPoint</Application>
  <PresentationFormat>Presentación en pantalla (16:9)</PresentationFormat>
  <Paragraphs>450</Paragraphs>
  <Slides>55</Slides>
  <Notes>55</Notes>
  <HiddenSlides>6</HiddenSlides>
  <MMClips>0</MMClips>
  <ScaleCrop>false</ScaleCrop>
  <HeadingPairs>
    <vt:vector size="6" baseType="variant">
      <vt:variant>
        <vt:lpstr>Fuentes usadas</vt:lpstr>
      </vt:variant>
      <vt:variant>
        <vt:i4>13</vt:i4>
      </vt:variant>
      <vt:variant>
        <vt:lpstr>Tema</vt:lpstr>
      </vt:variant>
      <vt:variant>
        <vt:i4>11</vt:i4>
      </vt:variant>
      <vt:variant>
        <vt:lpstr>Títulos de diapositiva</vt:lpstr>
      </vt:variant>
      <vt:variant>
        <vt:i4>55</vt:i4>
      </vt:variant>
    </vt:vector>
  </HeadingPairs>
  <TitlesOfParts>
    <vt:vector size="79" baseType="lpstr">
      <vt:lpstr>Montserrat Medium</vt:lpstr>
      <vt:lpstr>Bebas Neue</vt:lpstr>
      <vt:lpstr>Montserrat</vt:lpstr>
      <vt:lpstr>Times</vt:lpstr>
      <vt:lpstr>Helvetica Neue Light</vt:lpstr>
      <vt:lpstr>Century Gothic</vt:lpstr>
      <vt:lpstr>Helvetica Neue</vt:lpstr>
      <vt:lpstr>Oswald Medium</vt:lpstr>
      <vt:lpstr>Calibri</vt:lpstr>
      <vt:lpstr>Montserrat SemiBold</vt:lpstr>
      <vt:lpstr>Montserrat ExtraBold</vt:lpstr>
      <vt:lpstr>Arial</vt:lpstr>
      <vt:lpstr>Noto Sans Symbols</vt:lpstr>
      <vt:lpstr>Simple Light</vt:lpstr>
      <vt:lpstr>Office Theme</vt:lpstr>
      <vt:lpstr>Climate Interactive</vt:lpstr>
      <vt:lpstr>Climate Interactive</vt:lpstr>
      <vt:lpstr>Climate Interactive</vt:lpstr>
      <vt:lpstr>Climate Interactive</vt:lpstr>
      <vt:lpstr>Climate Interactive</vt:lpstr>
      <vt:lpstr>Climate Interactive</vt:lpstr>
      <vt:lpstr>Climate Interactive</vt:lpstr>
      <vt:lpstr>Climate Interactive</vt:lpstr>
      <vt:lpstr>Climate Interactive</vt:lpstr>
      <vt:lpstr>Climate Solutions Workshop</vt:lpstr>
      <vt:lpstr>How to use these slides</vt:lpstr>
      <vt:lpstr>En-ROADS and the Workshop were developed by…</vt:lpstr>
      <vt:lpstr>Presentación de PowerPoint</vt:lpstr>
      <vt:lpstr>AGENDA</vt:lpstr>
      <vt:lpstr>Presentación de PowerPoint</vt:lpstr>
      <vt:lpstr>Presentación de PowerPoint</vt:lpstr>
      <vt:lpstr>Presentación de PowerPoint</vt:lpstr>
      <vt:lpstr>In 168 countries  </vt:lpstr>
      <vt:lpstr>Introduction to Climate Science</vt:lpstr>
      <vt:lpstr>Presentación de PowerPoint</vt:lpstr>
      <vt:lpstr>Presentación de PowerPoint</vt:lpstr>
      <vt:lpstr>Co2 concentration in the atmosphere</vt:lpstr>
      <vt:lpstr>Annual global co2 emissions</vt:lpstr>
      <vt:lpstr>Annual global greenhouse gas emissions</vt:lpstr>
      <vt:lpstr>Global temperature change from pre-industrial (°C)</vt:lpstr>
      <vt:lpstr>Show impacts in En-ROADS</vt:lpstr>
      <vt:lpstr>Presentación de PowerPoint</vt:lpstr>
      <vt:lpstr>Presentación de PowerPoint</vt:lpstr>
      <vt:lpstr>Presentación de PowerPoint</vt:lpstr>
      <vt:lpstr>Presentación de PowerPoint</vt:lpstr>
      <vt:lpstr>Flood risk from sea level rise</vt:lpstr>
      <vt:lpstr>Flood risk from sea level rise</vt:lpstr>
      <vt:lpstr>Presentación de PowerPoint</vt:lpstr>
      <vt:lpstr>Presentación de PowerPoint</vt:lpstr>
      <vt:lpstr>Presentación de PowerPoint</vt:lpstr>
      <vt:lpstr>Presentación de PowerPoint</vt:lpstr>
      <vt:lpstr>Presentación de PowerPoint</vt:lpstr>
      <vt:lpstr>Presentación de PowerPoint</vt:lpstr>
      <vt:lpstr>Build a scenario in En-ROADS</vt:lpstr>
      <vt:lpstr>Presentación de PowerPoint</vt:lpstr>
      <vt:lpstr>Presentación de PowerPoint</vt:lpstr>
      <vt:lpstr>Presentación de PowerPoint</vt:lpstr>
      <vt:lpstr>Wrapping up your Scenario</vt:lpstr>
      <vt:lpstr>What else would it take to limit warming to less than 2°C or 1.5°C? </vt:lpstr>
      <vt:lpstr>Presentación de PowerPoint</vt:lpstr>
      <vt:lpstr>Presentación de PowerPoint</vt:lpstr>
      <vt:lpstr>Presentación de PowerPoint</vt:lpstr>
      <vt:lpstr>What can you do?</vt:lpstr>
      <vt:lpstr>Looking Ahead</vt:lpstr>
      <vt:lpstr>Large companies are taking action </vt:lpstr>
      <vt:lpstr>Carbon prices are being enacted around the world  </vt:lpstr>
      <vt:lpstr>Presentación de PowerPoint</vt:lpstr>
      <vt:lpstr>Thank You!</vt:lpstr>
      <vt:lpstr>Presentación de PowerPoint</vt:lpstr>
      <vt:lpstr>The En-ROADS Training Program</vt:lpstr>
      <vt:lpstr>The En-ROADS Climate Ambassador Program</vt:lpstr>
      <vt:lpstr>Big Picture Insights  </vt:lpstr>
      <vt:lpstr>Big Picture Insights  </vt:lpstr>
      <vt:lpstr>More Insights from En-ROADS </vt:lpstr>
      <vt:lpstr>System Dynamics in En-ROADS </vt:lpstr>
      <vt:lpstr>Features of En-ROADS  </vt:lpstr>
      <vt:lpstr>Bathtub Dynamics </vt:lpstr>
      <vt:lpstr>En-ROADS Core Structure</vt:lpstr>
      <vt:lpstr>Limiting warming to 2°C in 2100 through a combination of actions would: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Clara Maria Iglesias</cp:lastModifiedBy>
  <cp:revision>3</cp:revision>
  <dcterms:modified xsi:type="dcterms:W3CDTF">2026-03-04T01:20:41Z</dcterms:modified>
</cp:coreProperties>
</file>